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3266-7D00-AD8D-B32A-B485DE81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485A-20AD-FF5B-0DF4-2ED4412E7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12</cp:revision>
  <dcterms:created xsi:type="dcterms:W3CDTF">2022-07-08T09:27:23Z</dcterms:created>
  <dcterms:modified xsi:type="dcterms:W3CDTF">2022-09-11T13:02:57Z</dcterms:modified>
</cp:coreProperties>
</file>