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4" r:id="rId2"/>
    <p:sldId id="316" r:id="rId3"/>
    <p:sldId id="279" r:id="rId4"/>
    <p:sldId id="297" r:id="rId5"/>
    <p:sldId id="317" r:id="rId6"/>
    <p:sldId id="298" r:id="rId7"/>
    <p:sldId id="322" r:id="rId8"/>
    <p:sldId id="256" r:id="rId9"/>
    <p:sldId id="275" r:id="rId10"/>
    <p:sldId id="273" r:id="rId11"/>
    <p:sldId id="274" r:id="rId12"/>
    <p:sldId id="320" r:id="rId13"/>
    <p:sldId id="312" r:id="rId14"/>
    <p:sldId id="314" r:id="rId15"/>
    <p:sldId id="259" r:id="rId16"/>
    <p:sldId id="315" r:id="rId17"/>
    <p:sldId id="302" r:id="rId18"/>
    <p:sldId id="291" r:id="rId19"/>
    <p:sldId id="292" r:id="rId20"/>
    <p:sldId id="303" r:id="rId21"/>
    <p:sldId id="305" r:id="rId22"/>
    <p:sldId id="319" r:id="rId23"/>
    <p:sldId id="309" r:id="rId24"/>
    <p:sldId id="321" r:id="rId25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3208990" y="162285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3208990" y="202733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3208990" y="243181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3208990" y="48183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3208990" y="522279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5562718" y="242388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3541464" y="278224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3541464" y="312022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3541464" y="345821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6590897" y="345821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6C0B8-7EC1-A902-B14B-5FF4A774C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Ryu Controller</a:t>
            </a:r>
            <a:endParaRPr lang="en-DE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DD254-A371-CD60-B784-E9349C6A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0" y="1144966"/>
            <a:ext cx="8632740" cy="5347909"/>
          </a:xfrm>
          <a:prstGeom prst="rect">
            <a:avLst/>
          </a:prstGeom>
        </p:spPr>
      </p:pic>
      <p:pic>
        <p:nvPicPr>
          <p:cNvPr id="3074" name="Picture 2" descr="Ryu SDN Framework">
            <a:extLst>
              <a:ext uri="{FF2B5EF4-FFF2-40B4-BE49-F238E27FC236}">
                <a16:creationId xmlns:a16="http://schemas.microsoft.com/office/drawing/2014/main" id="{5F1E4C77-1F51-A0E9-01F3-8CE64E74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007" y="16705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5461267" y="4062655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Tables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4418345" y="2689988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ovs-vswitchd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624682" y="2675135"/>
            <a:ext cx="1220202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ovsdb-server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4418339" y="1431818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5030862" y="1885939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  <a:stCxn id="20" idx="0"/>
            <a:endCxn id="10" idx="0"/>
          </p:cNvCxnSpPr>
          <p:nvPr/>
        </p:nvCxnSpPr>
        <p:spPr>
          <a:xfrm>
            <a:off x="5638548" y="1663534"/>
            <a:ext cx="2596235" cy="10116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4151560" y="2003682"/>
            <a:ext cx="92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OpenFlow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2998598" y="2512100"/>
            <a:ext cx="86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User Space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84E0EB-647D-069E-24E3-4672B514490B}"/>
              </a:ext>
            </a:extLst>
          </p:cNvPr>
          <p:cNvSpPr/>
          <p:nvPr/>
        </p:nvSpPr>
        <p:spPr>
          <a:xfrm>
            <a:off x="3572312" y="4062655"/>
            <a:ext cx="1220203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Kernel module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67D7B5-B51F-78CF-16C6-BCB7A23A7EC4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4144229" y="3296791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0953D9-24AE-02B6-AB99-56BE8D53BB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7839" y="3299402"/>
            <a:ext cx="804050" cy="72767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466226-64A5-9344-4965-CCA2ABFF8221}"/>
              </a:ext>
            </a:extLst>
          </p:cNvPr>
          <p:cNvSpPr txBox="1"/>
          <p:nvPr/>
        </p:nvSpPr>
        <p:spPr>
          <a:xfrm>
            <a:off x="6594001" y="1779062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6C6A1B-EA40-A834-4041-304853618BA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638548" y="2959444"/>
            <a:ext cx="1986134" cy="148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BEDBF5-1BFE-514B-FC52-409DB43CAF6C}"/>
              </a:ext>
            </a:extLst>
          </p:cNvPr>
          <p:cNvSpPr txBox="1"/>
          <p:nvPr/>
        </p:nvSpPr>
        <p:spPr>
          <a:xfrm>
            <a:off x="5810049" y="2953354"/>
            <a:ext cx="171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OVSDB Management</a:t>
            </a:r>
          </a:p>
          <a:p>
            <a:pPr algn="ctr"/>
            <a:r>
              <a:rPr lang="en-US" sz="1400" dirty="0"/>
              <a:t>Protocol</a:t>
            </a:r>
            <a:endParaRPr lang="en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229CD-81E5-AE78-12A1-865327BCDE2B}"/>
              </a:ext>
            </a:extLst>
          </p:cNvPr>
          <p:cNvSpPr txBox="1"/>
          <p:nvPr/>
        </p:nvSpPr>
        <p:spPr>
          <a:xfrm>
            <a:off x="4207912" y="3411711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Netlink</a:t>
            </a:r>
            <a:endParaRPr lang="en-DE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FA58BD-4611-8E35-4554-48152030D4DC}"/>
              </a:ext>
            </a:extLst>
          </p:cNvPr>
          <p:cNvCxnSpPr/>
          <p:nvPr/>
        </p:nvCxnSpPr>
        <p:spPr>
          <a:xfrm flipV="1">
            <a:off x="3079817" y="2464623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6B377A-DE6C-409E-A5CF-AA1364527F98}"/>
              </a:ext>
            </a:extLst>
          </p:cNvPr>
          <p:cNvCxnSpPr/>
          <p:nvPr/>
        </p:nvCxnSpPr>
        <p:spPr>
          <a:xfrm flipV="1">
            <a:off x="3079817" y="3429000"/>
            <a:ext cx="6520441" cy="47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B8B9C6-32DC-F2E1-D6A1-61344FCEDC17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>
            <a:off x="4792515" y="4346964"/>
            <a:ext cx="6687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BC514921-06CE-37E2-7AF9-D91A7081A391}"/>
              </a:ext>
            </a:extLst>
          </p:cNvPr>
          <p:cNvSpPr/>
          <p:nvPr/>
        </p:nvSpPr>
        <p:spPr>
          <a:xfrm>
            <a:off x="3329931" y="5217354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CB6FAE98-7E95-025A-70D4-7ED0C198F7C8}"/>
              </a:ext>
            </a:extLst>
          </p:cNvPr>
          <p:cNvSpPr/>
          <p:nvPr/>
        </p:nvSpPr>
        <p:spPr>
          <a:xfrm>
            <a:off x="4320681" y="5218952"/>
            <a:ext cx="735597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Out-Port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D181F3-402D-3691-BBB6-7E6065CEDB74}"/>
              </a:ext>
            </a:extLst>
          </p:cNvPr>
          <p:cNvCxnSpPr>
            <a:cxnSpLocks/>
            <a:stCxn id="48" idx="3"/>
          </p:cNvCxnSpPr>
          <p:nvPr/>
        </p:nvCxnSpPr>
        <p:spPr>
          <a:xfrm rot="5400000" flipH="1" flipV="1">
            <a:off x="3567186" y="4761818"/>
            <a:ext cx="586081" cy="32499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00290AC-4CCF-C38B-585C-C55F214CB9DE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4230001" y="4760473"/>
            <a:ext cx="590594" cy="3263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014E64-ACD5-FBE1-7457-08EB2497576E}"/>
              </a:ext>
            </a:extLst>
          </p:cNvPr>
          <p:cNvSpPr txBox="1"/>
          <p:nvPr/>
        </p:nvSpPr>
        <p:spPr>
          <a:xfrm>
            <a:off x="3019867" y="345948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Kernel</a:t>
            </a:r>
            <a:endParaRPr lang="en-DE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3F27AE-C89E-59F5-3DBC-8D87152B259B}"/>
              </a:ext>
            </a:extLst>
          </p:cNvPr>
          <p:cNvSpPr txBox="1"/>
          <p:nvPr/>
        </p:nvSpPr>
        <p:spPr>
          <a:xfrm>
            <a:off x="2998598" y="2235351"/>
            <a:ext cx="102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Management</a:t>
            </a:r>
            <a:endParaRPr lang="en-DE" sz="1200" i="1" dirty="0"/>
          </a:p>
        </p:txBody>
      </p:sp>
      <p:pic>
        <p:nvPicPr>
          <p:cNvPr id="5122" name="Picture 2" descr="Open vSwitch - Wikipedia">
            <a:extLst>
              <a:ext uri="{FF2B5EF4-FFF2-40B4-BE49-F238E27FC236}">
                <a16:creationId xmlns:a16="http://schemas.microsoft.com/office/drawing/2014/main" id="{27F8C9F5-1CA1-E459-AC6D-75837700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43" y="279254"/>
            <a:ext cx="1392176" cy="9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DD81D-D3D7-9793-014A-FB24D703B957}"/>
              </a:ext>
            </a:extLst>
          </p:cNvPr>
          <p:cNvSpPr txBox="1"/>
          <p:nvPr/>
        </p:nvSpPr>
        <p:spPr>
          <a:xfrm>
            <a:off x="1808913" y="4208464"/>
            <a:ext cx="76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ovs-dpctl</a:t>
            </a:r>
            <a:endParaRPr lang="en-DE" sz="1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0D6A9-E90F-B5B7-0A23-BE77630B7662}"/>
              </a:ext>
            </a:extLst>
          </p:cNvPr>
          <p:cNvSpPr txBox="1"/>
          <p:nvPr/>
        </p:nvSpPr>
        <p:spPr>
          <a:xfrm>
            <a:off x="10072909" y="2814854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ovsdb-tool and ovs-vsctl</a:t>
            </a:r>
            <a:endParaRPr lang="en-DE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DEC2-B371-95BD-AB1C-D3B54D0C0C28}"/>
              </a:ext>
            </a:extLst>
          </p:cNvPr>
          <p:cNvSpPr txBox="1"/>
          <p:nvPr/>
        </p:nvSpPr>
        <p:spPr>
          <a:xfrm>
            <a:off x="1283253" y="2854313"/>
            <a:ext cx="16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-apple-system"/>
              </a:rPr>
              <a:t>ovs-ofctl and ovs-appctl </a:t>
            </a:r>
            <a:endParaRPr lang="en-DE" sz="12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27287-91BE-2204-D218-19785CE989F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577778" y="4346963"/>
            <a:ext cx="9348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475F70-030A-0412-6565-56DE1A47B2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72626" y="2992813"/>
            <a:ext cx="1355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6F365-4A0C-16D9-CF87-F1495FF3088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922756" y="2953354"/>
            <a:ext cx="1150153" cy="1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6164497" y="2883821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6546867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8688352" y="3192378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9481139" y="3192378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6280586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7334672" y="3054393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9182098" y="436220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7577052" y="4362199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5922117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10109915" y="4495546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7334672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8364857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8924368" y="4646508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8549158" y="44143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6043875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7328949" y="1786912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6774750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7798418" y="2250344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6814500" y="2433889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8978157" y="2631634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7919246" y="493447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9082818" y="2927395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6744041" y="3573451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C6A43-52E2-4622-BE65-7F19B3A7B1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OpenFlow Protocol</a:t>
            </a:r>
            <a:endParaRPr lang="en-DE" sz="3600" b="1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5AC92A3-74DF-F83B-A569-6F489C07C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86" y="177853"/>
            <a:ext cx="2336704" cy="96003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F720064-DC61-EE42-D3C9-B5FF0643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9536" y="1786912"/>
            <a:ext cx="3542489" cy="4082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SBI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major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Flow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Group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Meter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Message types: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Controller-to-switch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Asynchronous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Symmetric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595"/>
          </a:xfrm>
        </p:spPr>
        <p:txBody>
          <a:bodyPr>
            <a:normAutofit/>
          </a:bodyPr>
          <a:lstStyle/>
          <a:p>
            <a:r>
              <a:rPr lang="en-US" sz="3600" dirty="0"/>
              <a:t>SDN network emulators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GNS3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part: The GNS3-all-in-one software (GUI)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part: The GNS3 virtual machine (GNS3 VM)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+mj-lt"/>
              <a:buAutoNum type="arabicPeriod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Implements easy to access network topology.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Pre-configured and optimised appliances available to simplify deployment.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Availability of in-built software packages such as Wireshark and Putty.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Supports sharing of implemented network including the device configuration.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GNS3: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Limitation of CPU and memory resources provided by the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The software images of the network devices are required to be purchased and downloaded by the user.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F3A9-595E-719E-574D-05079701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0445"/>
            <a:ext cx="5181600" cy="49865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Mininet</a:t>
            </a:r>
          </a:p>
          <a:p>
            <a:pPr>
              <a:buFont typeface="Wingdings" panose="05000000000000000000" pitchFamily="2" charset="2"/>
              <a:buChar char="v"/>
            </a:pPr>
            <a:endParaRPr lang="en-DE" dirty="0"/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very fast and takes very little time for booting.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easy to install and use.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saves money because the emulators are cost-effective instead of testing with hardware devices.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It is also very easy to connect with other network devices.</a:t>
            </a:r>
          </a:p>
          <a:p>
            <a:pPr marL="342900" lvl="0" indent="-342900" algn="just">
              <a:lnSpc>
                <a:spcPts val="1200"/>
              </a:lnSpc>
              <a:spcBef>
                <a:spcPts val="1200"/>
              </a:spcBef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200"/>
              </a:lnSpc>
              <a:spcAft>
                <a:spcPts val="7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Disadvantages of Mininet: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Deployed network elements cannot exceed the CPU and bandwidth available on host machine.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Single server implementation gave rise to the performance problems.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2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Mininet hosts share the host file system and PID space, a careful assessment of running daemons is required for process of debugging.</a:t>
            </a:r>
            <a:endParaRPr lang="en-DE" sz="1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Rules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023"/>
          </a:xfrm>
        </p:spPr>
        <p:txBody>
          <a:bodyPr/>
          <a:lstStyle/>
          <a:p>
            <a:r>
              <a:rPr lang="en-US" dirty="0"/>
              <a:t>Forwarding flow rules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  <a:endParaRPr lang="en-DE" dirty="0"/>
          </a:p>
          <a:p>
            <a:pPr marL="0" indent="0">
              <a:buNone/>
            </a:pPr>
            <a:r>
              <a:rPr lang="en-US" dirty="0"/>
              <a:t> 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B65B1-1C65-0AC8-12E9-E1E05E624F37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26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2196481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4295526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4331452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4303574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2705166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4303574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2705165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4295526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4288997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3398716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4288997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357082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351639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2283635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955550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3627516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3618335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2425357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873-94E9-030B-2D69-8156F1F9C8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72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Packet transmission through flow tables within an Open vSwitch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Creation of Intents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8"/>
            <a:ext cx="10515600" cy="4969265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b="0" i="0" dirty="0">
                <a:effectLst/>
              </a:rPr>
              <a:t>olicy-based directives</a:t>
            </a:r>
          </a:p>
          <a:p>
            <a:r>
              <a:rPr lang="en-US" dirty="0"/>
              <a:t>Intent Framework is a subsystem</a:t>
            </a:r>
          </a:p>
          <a:p>
            <a:r>
              <a:rPr lang="en-US" dirty="0"/>
              <a:t>Application commands &gt;&gt; Flow rules</a:t>
            </a:r>
          </a:p>
          <a:p>
            <a:r>
              <a:rPr lang="en-US" dirty="0"/>
              <a:t>Creation &amp; Installation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GUI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 REST API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BAA83-109C-D0F4-DB01-AC17A1E5B74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482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28BB90-1B7A-EDA0-AE12-2FC7DADC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654982"/>
            <a:ext cx="9072282" cy="47163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44C79-D452-F0F9-EA36-D4031E4FB30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563F1-5EF6-0A38-ADED-B7DA272E46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40058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5052074" y="2662750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467127" y="2001857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811720" y="3767257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3145941" y="3285809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25842" y="3269083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3861617" y="2698270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6175281" y="2633091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998622" y="3774784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7610485" y="3257445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3130025" y="2063675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362873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569672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56074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49275" y="193641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317475" y="2300121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264507" y="2300121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738287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279794" y="212802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474421" y="212346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685540" y="2117780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80568" y="1591751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63747" y="1591751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495612" y="1591751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8703" y="1591751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3074809" y="218963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E527F25-F6A6-4804-5B00-AC63323FA955}"/>
              </a:ext>
            </a:extLst>
          </p:cNvPr>
          <p:cNvSpPr txBox="1"/>
          <p:nvPr/>
        </p:nvSpPr>
        <p:spPr>
          <a:xfrm>
            <a:off x="5461540" y="193149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FFDEE78-1795-3C3F-29DC-B66DBF9D6D08}"/>
              </a:ext>
            </a:extLst>
          </p:cNvPr>
          <p:cNvSpPr txBox="1"/>
          <p:nvPr/>
        </p:nvSpPr>
        <p:spPr>
          <a:xfrm>
            <a:off x="3566562" y="1968936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6099F02-B602-C7F4-07E9-B79A511A3ADE}"/>
              </a:ext>
            </a:extLst>
          </p:cNvPr>
          <p:cNvSpPr txBox="1"/>
          <p:nvPr/>
        </p:nvSpPr>
        <p:spPr>
          <a:xfrm>
            <a:off x="4836056" y="194510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11F1CC-CD7C-5D99-DA08-F1FAED7BBB5A}"/>
              </a:ext>
            </a:extLst>
          </p:cNvPr>
          <p:cNvSpPr txBox="1"/>
          <p:nvPr/>
        </p:nvSpPr>
        <p:spPr>
          <a:xfrm>
            <a:off x="6042571" y="1932450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F274921-598A-C966-6F31-9541233A36F5}"/>
              </a:ext>
            </a:extLst>
          </p:cNvPr>
          <p:cNvSpPr txBox="1"/>
          <p:nvPr/>
        </p:nvSpPr>
        <p:spPr>
          <a:xfrm>
            <a:off x="7238555" y="192910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AB84B2-8F4F-BFBF-873B-FC3F811FD8FC}"/>
              </a:ext>
            </a:extLst>
          </p:cNvPr>
          <p:cNvSpPr txBox="1"/>
          <p:nvPr/>
        </p:nvSpPr>
        <p:spPr>
          <a:xfrm>
            <a:off x="4268060" y="219696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75B2C6-ED17-C407-B13E-6AB283F49AD2}"/>
              </a:ext>
            </a:extLst>
          </p:cNvPr>
          <p:cNvSpPr txBox="1"/>
          <p:nvPr/>
        </p:nvSpPr>
        <p:spPr>
          <a:xfrm>
            <a:off x="4784891" y="219696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3DCFA63-DE4B-28BE-7DDB-80A3EF2979BF}"/>
              </a:ext>
            </a:extLst>
          </p:cNvPr>
          <p:cNvSpPr txBox="1"/>
          <p:nvPr/>
        </p:nvSpPr>
        <p:spPr>
          <a:xfrm>
            <a:off x="5997037" y="219696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952B8B-FD14-E425-A142-CF3A4348B512}"/>
              </a:ext>
            </a:extLst>
          </p:cNvPr>
          <p:cNvSpPr txBox="1"/>
          <p:nvPr/>
        </p:nvSpPr>
        <p:spPr>
          <a:xfrm>
            <a:off x="7193583" y="219696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90B79AB-8822-B344-2626-F814C50976B4}"/>
              </a:ext>
            </a:extLst>
          </p:cNvPr>
          <p:cNvSpPr txBox="1"/>
          <p:nvPr/>
        </p:nvSpPr>
        <p:spPr>
          <a:xfrm>
            <a:off x="4246606" y="195525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358242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565041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51443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944644" y="31629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275582" y="336605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558B57C4-8EF0-B035-A1A8-5CC648BD78DD}"/>
              </a:ext>
            </a:extLst>
          </p:cNvPr>
          <p:cNvCxnSpPr>
            <a:cxnSpLocks/>
          </p:cNvCxnSpPr>
          <p:nvPr/>
        </p:nvCxnSpPr>
        <p:spPr>
          <a:xfrm flipV="1">
            <a:off x="5469737" y="3356932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680477" y="3344357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807118" y="3564893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569328" y="355186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509239" y="355186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369114" y="355186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CCD6B77-3047-E8DA-218A-3D4F4F218FC3}"/>
              </a:ext>
            </a:extLst>
          </p:cNvPr>
          <p:cNvSpPr txBox="1"/>
          <p:nvPr/>
        </p:nvSpPr>
        <p:spPr>
          <a:xfrm>
            <a:off x="3753921" y="22994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F3F0E2EB-1814-2A4E-2AFE-68BFB25CC8C8}"/>
              </a:ext>
            </a:extLst>
          </p:cNvPr>
          <p:cNvSpPr txBox="1"/>
          <p:nvPr/>
        </p:nvSpPr>
        <p:spPr>
          <a:xfrm>
            <a:off x="6700898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70B218F2-C1CC-2468-FEEB-804B2D7CC683}"/>
              </a:ext>
            </a:extLst>
          </p:cNvPr>
          <p:cNvSpPr txBox="1"/>
          <p:nvPr/>
        </p:nvSpPr>
        <p:spPr>
          <a:xfrm>
            <a:off x="7176819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0098FF9-2C2A-611B-A1EE-582A75B9E42B}"/>
              </a:ext>
            </a:extLst>
          </p:cNvPr>
          <p:cNvSpPr txBox="1"/>
          <p:nvPr/>
        </p:nvSpPr>
        <p:spPr>
          <a:xfrm>
            <a:off x="6655454" y="331498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</p:cNvCxnSpPr>
          <p:nvPr/>
        </p:nvCxnSpPr>
        <p:spPr>
          <a:xfrm flipH="1" flipV="1">
            <a:off x="5483383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</p:cNvCxnSpPr>
          <p:nvPr/>
        </p:nvCxnSpPr>
        <p:spPr>
          <a:xfrm flipH="1" flipV="1">
            <a:off x="6681040" y="2296328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</p:cNvCxnSpPr>
          <p:nvPr/>
        </p:nvCxnSpPr>
        <p:spPr>
          <a:xfrm flipV="1">
            <a:off x="5520243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</p:cNvCxnSpPr>
          <p:nvPr/>
        </p:nvCxnSpPr>
        <p:spPr>
          <a:xfrm flipV="1">
            <a:off x="6727061" y="2294760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112733" y="2300121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26" y="1815791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159026" y="214344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847" y="3036570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  <a:stCxn id="665" idx="3"/>
          </p:cNvCxnSpPr>
          <p:nvPr/>
        </p:nvCxnSpPr>
        <p:spPr>
          <a:xfrm flipV="1">
            <a:off x="3152867" y="336945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877" y="4255500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34925" y="351771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545" y="1879557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930833" y="211651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6837" y="3100451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935125" y="3337410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2006" y="4341096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6549999" y="352453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extBox 676">
            <a:extLst>
              <a:ext uri="{FF2B5EF4-FFF2-40B4-BE49-F238E27FC236}">
                <a16:creationId xmlns:a16="http://schemas.microsoft.com/office/drawing/2014/main" id="{0B928533-CF7A-04BC-ABDA-5AA8D908F9A3}"/>
              </a:ext>
            </a:extLst>
          </p:cNvPr>
          <p:cNvSpPr txBox="1"/>
          <p:nvPr/>
        </p:nvSpPr>
        <p:spPr>
          <a:xfrm>
            <a:off x="3557931" y="3314989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254D84F8-E0FB-5CEE-19D3-26864C9C7C88}"/>
              </a:ext>
            </a:extLst>
          </p:cNvPr>
          <p:cNvSpPr txBox="1"/>
          <p:nvPr/>
        </p:nvSpPr>
        <p:spPr>
          <a:xfrm>
            <a:off x="7868801" y="1936413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27D1D2E6-37C8-805B-25E5-5C6E879F03B3}"/>
              </a:ext>
            </a:extLst>
          </p:cNvPr>
          <p:cNvSpPr txBox="1"/>
          <p:nvPr/>
        </p:nvSpPr>
        <p:spPr>
          <a:xfrm>
            <a:off x="7872221" y="3314989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9BE13B77-BE3E-6E6F-4695-2BA1335D624A}"/>
              </a:ext>
            </a:extLst>
          </p:cNvPr>
          <p:cNvSpPr txBox="1"/>
          <p:nvPr/>
        </p:nvSpPr>
        <p:spPr>
          <a:xfrm>
            <a:off x="4950437" y="3519077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0487A8F6-7627-BCD7-8A6D-3FBDA8FE4A48}"/>
              </a:ext>
            </a:extLst>
          </p:cNvPr>
          <p:cNvSpPr txBox="1"/>
          <p:nvPr/>
        </p:nvSpPr>
        <p:spPr>
          <a:xfrm>
            <a:off x="6159459" y="3507644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330816" y="2305880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521654" y="229116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79373030-BEB9-7B52-CD45-A8E261F9218E}"/>
              </a:ext>
            </a:extLst>
          </p:cNvPr>
          <p:cNvSpPr txBox="1"/>
          <p:nvPr/>
        </p:nvSpPr>
        <p:spPr>
          <a:xfrm>
            <a:off x="5011407" y="22994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06146BEB-FD30-1EDD-F49A-71CE5A93CC37}"/>
              </a:ext>
            </a:extLst>
          </p:cNvPr>
          <p:cNvSpPr txBox="1"/>
          <p:nvPr/>
        </p:nvSpPr>
        <p:spPr>
          <a:xfrm>
            <a:off x="5478474" y="2196966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488B0965-74C2-1A55-0ECE-AD6940E0D6D0}"/>
              </a:ext>
            </a:extLst>
          </p:cNvPr>
          <p:cNvSpPr txBox="1"/>
          <p:nvPr/>
        </p:nvSpPr>
        <p:spPr>
          <a:xfrm>
            <a:off x="6654546" y="193800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B807AA7-F4E5-F08C-02AA-EE762F22B39D}"/>
              </a:ext>
            </a:extLst>
          </p:cNvPr>
          <p:cNvSpPr txBox="1"/>
          <p:nvPr/>
        </p:nvSpPr>
        <p:spPr>
          <a:xfrm>
            <a:off x="6204413" y="22994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0C1273C-3337-E680-D548-2984CF967220}"/>
              </a:ext>
            </a:extLst>
          </p:cNvPr>
          <p:cNvSpPr txBox="1"/>
          <p:nvPr/>
        </p:nvSpPr>
        <p:spPr>
          <a:xfrm>
            <a:off x="6671480" y="2196966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16E91B8-9E8E-B706-86FB-8E62A16DD325}"/>
              </a:ext>
            </a:extLst>
          </p:cNvPr>
          <p:cNvSpPr txBox="1"/>
          <p:nvPr/>
        </p:nvSpPr>
        <p:spPr>
          <a:xfrm>
            <a:off x="7675392" y="22994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5426FFB-2BEA-3414-6FBB-076373510431}"/>
              </a:ext>
            </a:extLst>
          </p:cNvPr>
          <p:cNvSpPr txBox="1"/>
          <p:nvPr/>
        </p:nvSpPr>
        <p:spPr>
          <a:xfrm>
            <a:off x="7702013" y="295410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2D357871-BF3D-7F9F-E950-D67DBFE96000}"/>
              </a:ext>
            </a:extLst>
          </p:cNvPr>
          <p:cNvSpPr txBox="1"/>
          <p:nvPr/>
        </p:nvSpPr>
        <p:spPr>
          <a:xfrm>
            <a:off x="7229353" y="331498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67810CEC-6F01-7DCF-1F42-364EAB124D2F}"/>
              </a:ext>
            </a:extLst>
          </p:cNvPr>
          <p:cNvSpPr txBox="1"/>
          <p:nvPr/>
        </p:nvSpPr>
        <p:spPr>
          <a:xfrm>
            <a:off x="6009631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2D94FDC2-C69F-F9FE-5E01-A4E36263929B}"/>
              </a:ext>
            </a:extLst>
          </p:cNvPr>
          <p:cNvSpPr txBox="1"/>
          <p:nvPr/>
        </p:nvSpPr>
        <p:spPr>
          <a:xfrm>
            <a:off x="6218925" y="295410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30C0246-5E24-E3CA-46F1-D73AE4F0ABDA}"/>
              </a:ext>
            </a:extLst>
          </p:cNvPr>
          <p:cNvSpPr txBox="1"/>
          <p:nvPr/>
        </p:nvSpPr>
        <p:spPr>
          <a:xfrm>
            <a:off x="6006341" y="331498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BFDAF9C6-34AB-DBBD-69BC-6385BD36533A}"/>
              </a:ext>
            </a:extLst>
          </p:cNvPr>
          <p:cNvSpPr txBox="1"/>
          <p:nvPr/>
        </p:nvSpPr>
        <p:spPr>
          <a:xfrm>
            <a:off x="5500889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BBC836D-6CA2-65F3-AAAB-66819CE184EA}"/>
              </a:ext>
            </a:extLst>
          </p:cNvPr>
          <p:cNvSpPr txBox="1"/>
          <p:nvPr/>
        </p:nvSpPr>
        <p:spPr>
          <a:xfrm>
            <a:off x="5445708" y="331498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D44457-86EA-4936-E1A1-5A33D2508F41}"/>
              </a:ext>
            </a:extLst>
          </p:cNvPr>
          <p:cNvSpPr txBox="1"/>
          <p:nvPr/>
        </p:nvSpPr>
        <p:spPr>
          <a:xfrm>
            <a:off x="4763691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24306FF9-D7FE-10C7-B488-E67160E56B5E}"/>
              </a:ext>
            </a:extLst>
          </p:cNvPr>
          <p:cNvSpPr txBox="1"/>
          <p:nvPr/>
        </p:nvSpPr>
        <p:spPr>
          <a:xfrm>
            <a:off x="5028477" y="295410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784B9DC-9CF9-D47E-75BE-2692392F4E9A}"/>
              </a:ext>
            </a:extLst>
          </p:cNvPr>
          <p:cNvSpPr txBox="1"/>
          <p:nvPr/>
        </p:nvSpPr>
        <p:spPr>
          <a:xfrm>
            <a:off x="4796595" y="331498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50393E7F-D083-E5B5-3448-0EB64577FE5A}"/>
              </a:ext>
            </a:extLst>
          </p:cNvPr>
          <p:cNvSpPr txBox="1"/>
          <p:nvPr/>
        </p:nvSpPr>
        <p:spPr>
          <a:xfrm>
            <a:off x="3795603" y="295410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5A226BE9-F271-7A92-E25A-B459C3460812}"/>
              </a:ext>
            </a:extLst>
          </p:cNvPr>
          <p:cNvSpPr txBox="1"/>
          <p:nvPr/>
        </p:nvSpPr>
        <p:spPr>
          <a:xfrm>
            <a:off x="4251429" y="331498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63FB499-45BB-A680-2321-87AE00623601}"/>
              </a:ext>
            </a:extLst>
          </p:cNvPr>
          <p:cNvSpPr txBox="1"/>
          <p:nvPr/>
        </p:nvSpPr>
        <p:spPr>
          <a:xfrm>
            <a:off x="4269268" y="306191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3055240" y="310045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596404" y="4202649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10.0.0.3/24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009049" y="213136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10.0.0.10/24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036025" y="3073040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6569785" y="4202649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2544592" y="1591751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2507987" y="3598951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176418" y="4800808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8570499" y="1591751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8595601" y="3552149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263747" y="4800808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D2D2B4CC-8414-9770-37CC-2B5E6411AC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Created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Layer 2 Overlay Networks</a:t>
            </a:r>
            <a:r>
              <a:rPr lang="en-US" sz="3600" b="1" dirty="0"/>
              <a:t> </a:t>
            </a:r>
            <a:endParaRPr lang="en-DE" sz="3600" b="1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F0C8EB1-73D9-DE62-C6CF-2A58B1C9D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94" y="1278712"/>
            <a:ext cx="9723153" cy="50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1D5D26-67C4-0F8D-7585-871AA5CD329A}"/>
              </a:ext>
            </a:extLst>
          </p:cNvPr>
          <p:cNvSpPr txBox="1"/>
          <p:nvPr/>
        </p:nvSpPr>
        <p:spPr>
          <a:xfrm>
            <a:off x="3370896" y="138518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172.17.0.2</a:t>
            </a:r>
            <a:endParaRPr lang="en-DE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41AC85-DBB6-B65D-3DFA-B9FCED9C7F1D}"/>
              </a:ext>
            </a:extLst>
          </p:cNvPr>
          <p:cNvSpPr txBox="1"/>
          <p:nvPr/>
        </p:nvSpPr>
        <p:spPr>
          <a:xfrm>
            <a:off x="5633845" y="138518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172.17.0.3</a:t>
            </a:r>
            <a:endParaRPr lang="en-DE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457BDB-9AAC-F316-D92E-E5C2F565BB55}"/>
              </a:ext>
            </a:extLst>
          </p:cNvPr>
          <p:cNvSpPr txBox="1"/>
          <p:nvPr/>
        </p:nvSpPr>
        <p:spPr>
          <a:xfrm>
            <a:off x="7880141" y="138518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172.17.0.4</a:t>
            </a:r>
            <a:endParaRPr lang="en-DE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06A4A7-36DB-B5FC-F923-A4486871BF25}"/>
              </a:ext>
            </a:extLst>
          </p:cNvPr>
          <p:cNvSpPr txBox="1"/>
          <p:nvPr/>
        </p:nvSpPr>
        <p:spPr>
          <a:xfrm>
            <a:off x="2889272" y="46255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172.17.0.5</a:t>
            </a:r>
            <a:endParaRPr lang="en-DE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CF041-589A-9DA3-CAC7-A71FF4185706}"/>
              </a:ext>
            </a:extLst>
          </p:cNvPr>
          <p:cNvSpPr txBox="1"/>
          <p:nvPr/>
        </p:nvSpPr>
        <p:spPr>
          <a:xfrm>
            <a:off x="5071277" y="462931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172.17.0.6</a:t>
            </a:r>
            <a:endParaRPr lang="en-DE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C5DFEC-6438-9796-80E7-DE1F6802A4DA}"/>
              </a:ext>
            </a:extLst>
          </p:cNvPr>
          <p:cNvSpPr txBox="1"/>
          <p:nvPr/>
        </p:nvSpPr>
        <p:spPr>
          <a:xfrm>
            <a:off x="8423376" y="46255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172.17.0.7</a:t>
            </a:r>
            <a:endParaRPr lang="en-DE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2757894" y="2973523"/>
            <a:ext cx="10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 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C76B6-150C-3C3E-9D58-C5CCEF1FD024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132508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54217" y="5607102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26278" y="4672212"/>
            <a:ext cx="386231" cy="70368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SDN 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Open-source SDN Controllers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vSwitch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Flow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Creations of Intents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pic>
        <p:nvPicPr>
          <p:cNvPr id="2" name="Graphic 1" descr="Envelope with solid fill">
            <a:extLst>
              <a:ext uri="{FF2B5EF4-FFF2-40B4-BE49-F238E27FC236}">
                <a16:creationId xmlns:a16="http://schemas.microsoft.com/office/drawing/2014/main" id="{F30453E5-4DF5-49B2-C594-8F28E56F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4" name="Graphic 3" descr="Envelope with solid fill">
            <a:extLst>
              <a:ext uri="{FF2B5EF4-FFF2-40B4-BE49-F238E27FC236}">
                <a16:creationId xmlns:a16="http://schemas.microsoft.com/office/drawing/2014/main" id="{B57BB0B7-D900-F709-04F5-0F77F1780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9E7A39F2-F467-CEB1-1922-C85F1777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4732" y="2221504"/>
            <a:ext cx="300958" cy="300958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16A5408E-9135-22CE-4E98-EA049F5D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18BB9845-C2CD-6C10-AC4F-4DA8E162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6310" y="2109983"/>
            <a:ext cx="300958" cy="300958"/>
          </a:xfrm>
          <a:prstGeom prst="rect">
            <a:avLst/>
          </a:prstGeom>
        </p:spPr>
      </p:pic>
      <p:pic>
        <p:nvPicPr>
          <p:cNvPr id="10" name="Graphic 9" descr="Envelope with solid fill">
            <a:extLst>
              <a:ext uri="{FF2B5EF4-FFF2-40B4-BE49-F238E27FC236}">
                <a16:creationId xmlns:a16="http://schemas.microsoft.com/office/drawing/2014/main" id="{B017625D-2ECC-8623-E061-F5ACCBF9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0C94BC97-14D2-7F83-0079-8E44D37D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45970D7D-CF63-3705-042B-56AC416DA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9E076A6F-E4AE-D2C9-AC1D-7D7D17E3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5615A36B-A101-41FD-6B5A-CAF25F48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88FE9936-1CB5-EEA0-7824-4D44B598D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8FF4F5D4-F621-A92F-A460-7F08B7A1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429" y="5145936"/>
            <a:ext cx="300958" cy="300958"/>
          </a:xfrm>
          <a:prstGeom prst="rect">
            <a:avLst/>
          </a:prstGeom>
        </p:spPr>
      </p:pic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87A65784-97C5-6D51-8940-50DA930F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0733" y="4995457"/>
            <a:ext cx="300958" cy="300958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D3474072-5583-9689-78A9-684CB53AC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982" y="4995457"/>
            <a:ext cx="300958" cy="300958"/>
          </a:xfrm>
          <a:prstGeom prst="rect">
            <a:avLst/>
          </a:prstGeom>
        </p:spPr>
      </p:pic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7841AF6F-C165-2B0E-938E-7CEE178B8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213" y="5145936"/>
            <a:ext cx="300958" cy="300958"/>
          </a:xfrm>
          <a:prstGeom prst="rect">
            <a:avLst/>
          </a:prstGeom>
        </p:spPr>
      </p:pic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A57DE7CA-61F6-8137-E499-BAF7CAD4E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521" y="2221504"/>
            <a:ext cx="300958" cy="300958"/>
          </a:xfrm>
          <a:prstGeom prst="rect">
            <a:avLst/>
          </a:prstGeom>
        </p:spPr>
      </p:pic>
      <p:pic>
        <p:nvPicPr>
          <p:cNvPr id="24" name="Graphic 23" descr="Envelope with solid fill">
            <a:extLst>
              <a:ext uri="{FF2B5EF4-FFF2-40B4-BE49-F238E27FC236}">
                <a16:creationId xmlns:a16="http://schemas.microsoft.com/office/drawing/2014/main" id="{8110AB14-DE2F-9426-BFD9-F96B8D59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25" name="Graphic 24" descr="Envelope with solid fill">
            <a:extLst>
              <a:ext uri="{FF2B5EF4-FFF2-40B4-BE49-F238E27FC236}">
                <a16:creationId xmlns:a16="http://schemas.microsoft.com/office/drawing/2014/main" id="{DC584E63-5FE1-0B26-6EB5-7233B7CF2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695473"/>
            <a:ext cx="300958" cy="300958"/>
          </a:xfrm>
          <a:prstGeom prst="rect">
            <a:avLst/>
          </a:prstGeom>
        </p:spPr>
      </p:pic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30C02A10-017C-10DF-B901-9E0772B6E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4421" y="1863633"/>
            <a:ext cx="300958" cy="300958"/>
          </a:xfrm>
          <a:prstGeom prst="rect">
            <a:avLst/>
          </a:prstGeom>
        </p:spPr>
      </p:pic>
      <p:pic>
        <p:nvPicPr>
          <p:cNvPr id="28" name="Graphic 27" descr="Envelope with solid fill">
            <a:extLst>
              <a:ext uri="{FF2B5EF4-FFF2-40B4-BE49-F238E27FC236}">
                <a16:creationId xmlns:a16="http://schemas.microsoft.com/office/drawing/2014/main" id="{F2D0B62F-0A6A-EF5F-36FE-F1315F30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2462"/>
            <a:ext cx="300958" cy="300958"/>
          </a:xfrm>
          <a:prstGeom prst="rect">
            <a:avLst/>
          </a:prstGeom>
        </p:spPr>
      </p:pic>
      <p:pic>
        <p:nvPicPr>
          <p:cNvPr id="29" name="Graphic 28" descr="Envelope with solid fill">
            <a:extLst>
              <a:ext uri="{FF2B5EF4-FFF2-40B4-BE49-F238E27FC236}">
                <a16:creationId xmlns:a16="http://schemas.microsoft.com/office/drawing/2014/main" id="{DC59E3B3-9AF9-AB95-446B-28AF5C18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92" y="2544994"/>
            <a:ext cx="300958" cy="300958"/>
          </a:xfrm>
          <a:prstGeom prst="rect">
            <a:avLst/>
          </a:prstGeom>
        </p:spPr>
      </p:pic>
      <p:pic>
        <p:nvPicPr>
          <p:cNvPr id="30" name="Graphic 29" descr="Envelope with solid fill">
            <a:extLst>
              <a:ext uri="{FF2B5EF4-FFF2-40B4-BE49-F238E27FC236}">
                <a16:creationId xmlns:a16="http://schemas.microsoft.com/office/drawing/2014/main" id="{067D4023-8CC9-0969-A896-529FB6E2D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371B69B9-F327-7FCD-09CF-1AE95E39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5949" y="4990197"/>
            <a:ext cx="300958" cy="300958"/>
          </a:xfrm>
          <a:prstGeom prst="rect">
            <a:avLst/>
          </a:prstGeom>
        </p:spPr>
      </p:pic>
      <p:pic>
        <p:nvPicPr>
          <p:cNvPr id="32" name="Graphic 31" descr="Envelope with solid fill">
            <a:extLst>
              <a:ext uri="{FF2B5EF4-FFF2-40B4-BE49-F238E27FC236}">
                <a16:creationId xmlns:a16="http://schemas.microsoft.com/office/drawing/2014/main" id="{0CDD2FBC-F662-9579-5C76-3414E411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3198" y="4990197"/>
            <a:ext cx="300958" cy="300958"/>
          </a:xfrm>
          <a:prstGeom prst="rect">
            <a:avLst/>
          </a:prstGeom>
        </p:spPr>
      </p:pic>
      <p:pic>
        <p:nvPicPr>
          <p:cNvPr id="34" name="Graphic 33" descr="Envelope with solid fill">
            <a:extLst>
              <a:ext uri="{FF2B5EF4-FFF2-40B4-BE49-F238E27FC236}">
                <a16:creationId xmlns:a16="http://schemas.microsoft.com/office/drawing/2014/main" id="{CCFEE357-1873-3116-243C-B400A4A2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327" y="2524713"/>
            <a:ext cx="300958" cy="300958"/>
          </a:xfrm>
          <a:prstGeom prst="rect">
            <a:avLst/>
          </a:prstGeom>
        </p:spPr>
      </p:pic>
      <p:pic>
        <p:nvPicPr>
          <p:cNvPr id="35" name="Graphic 34" descr="Envelope with solid fill">
            <a:extLst>
              <a:ext uri="{FF2B5EF4-FFF2-40B4-BE49-F238E27FC236}">
                <a16:creationId xmlns:a16="http://schemas.microsoft.com/office/drawing/2014/main" id="{A21F579E-F6D9-3617-2FD7-AD099C9D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2285" y="3348200"/>
            <a:ext cx="300958" cy="30095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D28E90-848B-11CA-AF04-F8411C6C5035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95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12839 0.435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2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0.098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9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12852 0.44167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11628 -0.426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1505 L -0.11628 -0.42662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-2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17748 0.00092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19166 -1.1111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76 -0.42662 L 0.00052 -1.85185E-6 " pathEditMode="relative" rAng="0" ptsTypes="AA">
                                      <p:cBhvr>
                                        <p:cTn id="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2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51 0.44166 L -3.75E-6 -1.48148E-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-213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0911 -0.1129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599 0.1212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8281 0.003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7747 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3997 0.2833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4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0.02315 L 0.18959 0.02407 " pathEditMode="fixed" rAng="0" ptsTypes="AA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19166 4.81481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27732 L 1.45833E-6 -3.33333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-1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8281 0.0032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68219" y="1358018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74286" y="286862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42950" y="257001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98622" y="292337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205290" y="415500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37922" y="4235765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73842" y="4510039"/>
            <a:ext cx="20157" cy="57091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325472" cy="3144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722886" y="459158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86020" y="5143397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208905" y="5066597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42432" y="487435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71989" y="5151797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522173" y="5131293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81409" y="5145234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43625" y="4583766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49597" y="4598443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69858" y="5367533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D4F3D124-50F6-3EF1-8E6C-6D0D4B94A7F3}"/>
              </a:ext>
            </a:extLst>
          </p:cNvPr>
          <p:cNvSpPr/>
          <p:nvPr/>
        </p:nvSpPr>
        <p:spPr>
          <a:xfrm>
            <a:off x="10830187" y="5819085"/>
            <a:ext cx="889233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  <a:endParaRPr lang="en-DE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6"/>
            <a:ext cx="10515600" cy="13370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89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089799" y="3373520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3953714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4817629" y="337109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 flipV="1">
            <a:off x="3464180" y="355465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3015202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a. Physically-centralised architecture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</p:cNvCxnSpPr>
          <p:nvPr/>
        </p:nvCxnSpPr>
        <p:spPr>
          <a:xfrm flipV="1">
            <a:off x="3236990" y="253543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4284834" y="2530596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4080680" y="267689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ADE651D7-3959-FEA3-8C82-9D00714AA7ED}"/>
              </a:ext>
            </a:extLst>
          </p:cNvPr>
          <p:cNvCxnSpPr>
            <a:cxnSpLocks/>
          </p:cNvCxnSpPr>
          <p:nvPr/>
        </p:nvCxnSpPr>
        <p:spPr>
          <a:xfrm flipV="1">
            <a:off x="4322848" y="3553444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Grafik 36">
            <a:extLst>
              <a:ext uri="{FF2B5EF4-FFF2-40B4-BE49-F238E27FC236}">
                <a16:creationId xmlns:a16="http://schemas.microsoft.com/office/drawing/2014/main" id="{D827D441-9EA9-4004-BE2B-FB5F3FF9DAE9}"/>
              </a:ext>
            </a:extLst>
          </p:cNvPr>
          <p:cNvGrpSpPr/>
          <p:nvPr/>
        </p:nvGrpSpPr>
        <p:grpSpPr bwMode="gray">
          <a:xfrm>
            <a:off x="6853857" y="3371094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3" name="Grafik 36">
              <a:extLst>
                <a:ext uri="{FF2B5EF4-FFF2-40B4-BE49-F238E27FC236}">
                  <a16:creationId xmlns:a16="http://schemas.microsoft.com/office/drawing/2014/main" id="{23FD435D-724A-9802-DDD2-4EEC2A57E94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73" name="Grafik 36">
                <a:extLst>
                  <a:ext uri="{FF2B5EF4-FFF2-40B4-BE49-F238E27FC236}">
                    <a16:creationId xmlns:a16="http://schemas.microsoft.com/office/drawing/2014/main" id="{B7DC085A-5D19-C3E5-46AD-3F57153172C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4" name="Grafik 36">
                <a:extLst>
                  <a:ext uri="{FF2B5EF4-FFF2-40B4-BE49-F238E27FC236}">
                    <a16:creationId xmlns:a16="http://schemas.microsoft.com/office/drawing/2014/main" id="{B7DE59F0-0C4C-F78F-2119-B8399712FFD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5" name="Grafik 36">
                <a:extLst>
                  <a:ext uri="{FF2B5EF4-FFF2-40B4-BE49-F238E27FC236}">
                    <a16:creationId xmlns:a16="http://schemas.microsoft.com/office/drawing/2014/main" id="{30FE5D07-9D5E-6C42-4FBC-256769D217B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6" name="Grafik 36">
                <a:extLst>
                  <a:ext uri="{FF2B5EF4-FFF2-40B4-BE49-F238E27FC236}">
                    <a16:creationId xmlns:a16="http://schemas.microsoft.com/office/drawing/2014/main" id="{F4353564-436F-1CB3-3950-A9FC406444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7" name="Grafik 36">
                <a:extLst>
                  <a:ext uri="{FF2B5EF4-FFF2-40B4-BE49-F238E27FC236}">
                    <a16:creationId xmlns:a16="http://schemas.microsoft.com/office/drawing/2014/main" id="{25527763-414C-B169-4779-14342535693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24" name="Grafik 36">
              <a:extLst>
                <a:ext uri="{FF2B5EF4-FFF2-40B4-BE49-F238E27FC236}">
                  <a16:creationId xmlns:a16="http://schemas.microsoft.com/office/drawing/2014/main" id="{E2F9072A-0D22-24B7-658C-52F35A229D7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53" name="Grafik 36">
                <a:extLst>
                  <a:ext uri="{FF2B5EF4-FFF2-40B4-BE49-F238E27FC236}">
                    <a16:creationId xmlns:a16="http://schemas.microsoft.com/office/drawing/2014/main" id="{4DD37F1C-4D25-3CA7-1FAC-1A3BD62DF31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64" name="Grafik 36">
                  <a:extLst>
                    <a:ext uri="{FF2B5EF4-FFF2-40B4-BE49-F238E27FC236}">
                      <a16:creationId xmlns:a16="http://schemas.microsoft.com/office/drawing/2014/main" id="{81966F54-3CF2-E11B-F517-6CCF37FA8DA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70" name="Grafik 36">
                    <a:extLst>
                      <a:ext uri="{FF2B5EF4-FFF2-40B4-BE49-F238E27FC236}">
                        <a16:creationId xmlns:a16="http://schemas.microsoft.com/office/drawing/2014/main" id="{BD011F4B-A5A8-A7DB-E834-474F6A6A51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1" name="Grafik 36">
                    <a:extLst>
                      <a:ext uri="{FF2B5EF4-FFF2-40B4-BE49-F238E27FC236}">
                        <a16:creationId xmlns:a16="http://schemas.microsoft.com/office/drawing/2014/main" id="{EE34C147-286B-30D8-2E4C-4F75EB8183C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72" name="Grafik 36">
                    <a:extLst>
                      <a:ext uri="{FF2B5EF4-FFF2-40B4-BE49-F238E27FC236}">
                        <a16:creationId xmlns:a16="http://schemas.microsoft.com/office/drawing/2014/main" id="{9E7A7F8C-F18C-907C-7122-3E86CF7FDC9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5" name="Grafik 36">
                  <a:extLst>
                    <a:ext uri="{FF2B5EF4-FFF2-40B4-BE49-F238E27FC236}">
                      <a16:creationId xmlns:a16="http://schemas.microsoft.com/office/drawing/2014/main" id="{058061C0-E0F4-8C36-2EDE-E4194DBC0B6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6" name="Grafik 36">
                  <a:extLst>
                    <a:ext uri="{FF2B5EF4-FFF2-40B4-BE49-F238E27FC236}">
                      <a16:creationId xmlns:a16="http://schemas.microsoft.com/office/drawing/2014/main" id="{57D28924-50FB-5E47-6768-0439254B424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AB2FDAF7-6C34-B180-0C6B-10F627229F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8" name="Grafik 36">
                    <a:extLst>
                      <a:ext uri="{FF2B5EF4-FFF2-40B4-BE49-F238E27FC236}">
                        <a16:creationId xmlns:a16="http://schemas.microsoft.com/office/drawing/2014/main" id="{171BF190-6DB6-F7DA-BF4C-92D54EC0E4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9" name="Grafik 36">
                    <a:extLst>
                      <a:ext uri="{FF2B5EF4-FFF2-40B4-BE49-F238E27FC236}">
                        <a16:creationId xmlns:a16="http://schemas.microsoft.com/office/drawing/2014/main" id="{CE8A401F-AC75-6CF6-3DD2-D805966AC56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54" name="Grafik 36">
                <a:extLst>
                  <a:ext uri="{FF2B5EF4-FFF2-40B4-BE49-F238E27FC236}">
                    <a16:creationId xmlns:a16="http://schemas.microsoft.com/office/drawing/2014/main" id="{B544BADF-DA04-2D5D-8769-7806231F6F0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5" name="Grafik 36">
                  <a:extLst>
                    <a:ext uri="{FF2B5EF4-FFF2-40B4-BE49-F238E27FC236}">
                      <a16:creationId xmlns:a16="http://schemas.microsoft.com/office/drawing/2014/main" id="{D9CC7EDD-4B82-E1A1-B048-9439B274DAB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61" name="Grafik 36">
                    <a:extLst>
                      <a:ext uri="{FF2B5EF4-FFF2-40B4-BE49-F238E27FC236}">
                        <a16:creationId xmlns:a16="http://schemas.microsoft.com/office/drawing/2014/main" id="{64782B8E-9688-5301-25AE-95A7B75A09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8DF47378-09C2-F852-E313-C29265C1A8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ED29B447-DAA4-5573-E313-D5B35E1B06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6" name="Grafik 36">
                  <a:extLst>
                    <a:ext uri="{FF2B5EF4-FFF2-40B4-BE49-F238E27FC236}">
                      <a16:creationId xmlns:a16="http://schemas.microsoft.com/office/drawing/2014/main" id="{0901CBC2-9394-B6A7-F93B-43088E79C990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7" name="Grafik 36">
                  <a:extLst>
                    <a:ext uri="{FF2B5EF4-FFF2-40B4-BE49-F238E27FC236}">
                      <a16:creationId xmlns:a16="http://schemas.microsoft.com/office/drawing/2014/main" id="{69565AB0-14F9-C5F5-2451-44276F9C239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590395B3-6137-B90C-1BA4-B1E4C4CB45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9" name="Grafik 36">
                    <a:extLst>
                      <a:ext uri="{FF2B5EF4-FFF2-40B4-BE49-F238E27FC236}">
                        <a16:creationId xmlns:a16="http://schemas.microsoft.com/office/drawing/2014/main" id="{CBC94737-4DA4-4E1A-DD0E-66D6380EE67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0" name="Grafik 36">
                    <a:extLst>
                      <a:ext uri="{FF2B5EF4-FFF2-40B4-BE49-F238E27FC236}">
                        <a16:creationId xmlns:a16="http://schemas.microsoft.com/office/drawing/2014/main" id="{7980F5AA-4151-0FBE-6A7F-22BB552498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8" name="Grafik 36">
            <a:extLst>
              <a:ext uri="{FF2B5EF4-FFF2-40B4-BE49-F238E27FC236}">
                <a16:creationId xmlns:a16="http://schemas.microsoft.com/office/drawing/2014/main" id="{D367D235-F96F-1E39-34E4-B59D4176036D}"/>
              </a:ext>
            </a:extLst>
          </p:cNvPr>
          <p:cNvGrpSpPr/>
          <p:nvPr/>
        </p:nvGrpSpPr>
        <p:grpSpPr bwMode="gray">
          <a:xfrm>
            <a:off x="7717772" y="3368668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79" name="Grafik 36">
              <a:extLst>
                <a:ext uri="{FF2B5EF4-FFF2-40B4-BE49-F238E27FC236}">
                  <a16:creationId xmlns:a16="http://schemas.microsoft.com/office/drawing/2014/main" id="{658E2507-F5C9-0715-3BA0-546118488A2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10" name="Grafik 36">
                <a:extLst>
                  <a:ext uri="{FF2B5EF4-FFF2-40B4-BE49-F238E27FC236}">
                    <a16:creationId xmlns:a16="http://schemas.microsoft.com/office/drawing/2014/main" id="{8C2CD9CE-2748-656F-9FD3-B2851F72AA9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1" name="Grafik 36">
                <a:extLst>
                  <a:ext uri="{FF2B5EF4-FFF2-40B4-BE49-F238E27FC236}">
                    <a16:creationId xmlns:a16="http://schemas.microsoft.com/office/drawing/2014/main" id="{EB1A8F44-C4C3-7996-87D3-10AE951FBF7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2" name="Grafik 36">
                <a:extLst>
                  <a:ext uri="{FF2B5EF4-FFF2-40B4-BE49-F238E27FC236}">
                    <a16:creationId xmlns:a16="http://schemas.microsoft.com/office/drawing/2014/main" id="{A6D3CCF0-B2C3-494B-EEA0-BC187463C11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3" name="Grafik 36">
                <a:extLst>
                  <a:ext uri="{FF2B5EF4-FFF2-40B4-BE49-F238E27FC236}">
                    <a16:creationId xmlns:a16="http://schemas.microsoft.com/office/drawing/2014/main" id="{FA621734-0C1A-4123-9868-E6CDDD7BDFF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14" name="Grafik 36">
                <a:extLst>
                  <a:ext uri="{FF2B5EF4-FFF2-40B4-BE49-F238E27FC236}">
                    <a16:creationId xmlns:a16="http://schemas.microsoft.com/office/drawing/2014/main" id="{AA79F91A-D306-B336-BA00-90C8A22C16C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80" name="Grafik 36">
              <a:extLst>
                <a:ext uri="{FF2B5EF4-FFF2-40B4-BE49-F238E27FC236}">
                  <a16:creationId xmlns:a16="http://schemas.microsoft.com/office/drawing/2014/main" id="{75B8F48F-7B42-41B6-4BD8-08987C3D40A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81" name="Grafik 36">
                <a:extLst>
                  <a:ext uri="{FF2B5EF4-FFF2-40B4-BE49-F238E27FC236}">
                    <a16:creationId xmlns:a16="http://schemas.microsoft.com/office/drawing/2014/main" id="{554FE78F-B08D-F377-587A-DF3F60D5083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92" name="Grafik 36">
                  <a:extLst>
                    <a:ext uri="{FF2B5EF4-FFF2-40B4-BE49-F238E27FC236}">
                      <a16:creationId xmlns:a16="http://schemas.microsoft.com/office/drawing/2014/main" id="{421CC08E-986C-3873-9C2C-83B7476091D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04" name="Grafik 36">
                    <a:extLst>
                      <a:ext uri="{FF2B5EF4-FFF2-40B4-BE49-F238E27FC236}">
                        <a16:creationId xmlns:a16="http://schemas.microsoft.com/office/drawing/2014/main" id="{C2919D63-DAAE-083D-7BD1-ECADCF21D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8" name="Grafik 36">
                    <a:extLst>
                      <a:ext uri="{FF2B5EF4-FFF2-40B4-BE49-F238E27FC236}">
                        <a16:creationId xmlns:a16="http://schemas.microsoft.com/office/drawing/2014/main" id="{6BF127A3-710C-BADB-0CF9-0BEB002AB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957E321F-27AB-F212-BD8F-9DF4D70C63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93" name="Grafik 36">
                  <a:extLst>
                    <a:ext uri="{FF2B5EF4-FFF2-40B4-BE49-F238E27FC236}">
                      <a16:creationId xmlns:a16="http://schemas.microsoft.com/office/drawing/2014/main" id="{BFB2D0E6-A3C9-AFB0-B501-57C905829BE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99" name="Grafik 36">
                  <a:extLst>
                    <a:ext uri="{FF2B5EF4-FFF2-40B4-BE49-F238E27FC236}">
                      <a16:creationId xmlns:a16="http://schemas.microsoft.com/office/drawing/2014/main" id="{677507F4-6DC4-E818-05E4-642DA1DE8F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01" name="Grafik 36">
                    <a:extLst>
                      <a:ext uri="{FF2B5EF4-FFF2-40B4-BE49-F238E27FC236}">
                        <a16:creationId xmlns:a16="http://schemas.microsoft.com/office/drawing/2014/main" id="{7E4FE5FA-53F9-CEFD-7216-67E57B1F7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2" name="Grafik 36">
                    <a:extLst>
                      <a:ext uri="{FF2B5EF4-FFF2-40B4-BE49-F238E27FC236}">
                        <a16:creationId xmlns:a16="http://schemas.microsoft.com/office/drawing/2014/main" id="{82791244-67AB-DCAB-E918-6AF0085F71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03" name="Grafik 36">
                    <a:extLst>
                      <a:ext uri="{FF2B5EF4-FFF2-40B4-BE49-F238E27FC236}">
                        <a16:creationId xmlns:a16="http://schemas.microsoft.com/office/drawing/2014/main" id="{E3DB505E-4EEC-4F1E-B458-60BE8B8E4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82" name="Grafik 36">
                <a:extLst>
                  <a:ext uri="{FF2B5EF4-FFF2-40B4-BE49-F238E27FC236}">
                    <a16:creationId xmlns:a16="http://schemas.microsoft.com/office/drawing/2014/main" id="{1CA01C3C-847B-A060-78EA-3E9C9658E597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83" name="Grafik 36">
                  <a:extLst>
                    <a:ext uri="{FF2B5EF4-FFF2-40B4-BE49-F238E27FC236}">
                      <a16:creationId xmlns:a16="http://schemas.microsoft.com/office/drawing/2014/main" id="{3365DF03-3C6F-12BE-E979-A1DFD68ED36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9" name="Grafik 36">
                    <a:extLst>
                      <a:ext uri="{FF2B5EF4-FFF2-40B4-BE49-F238E27FC236}">
                        <a16:creationId xmlns:a16="http://schemas.microsoft.com/office/drawing/2014/main" id="{D44619E7-1BB4-8EEC-C4ED-91F11B1E14C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BD150410-1A67-03A8-28CA-B8BA4B383A0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BFFCE5AD-7DF7-E041-F17C-331AF7D131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4" name="Grafik 36">
                  <a:extLst>
                    <a:ext uri="{FF2B5EF4-FFF2-40B4-BE49-F238E27FC236}">
                      <a16:creationId xmlns:a16="http://schemas.microsoft.com/office/drawing/2014/main" id="{6C276F6B-96DC-15FB-61A4-0E12401A852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5" name="Grafik 36">
                  <a:extLst>
                    <a:ext uri="{FF2B5EF4-FFF2-40B4-BE49-F238E27FC236}">
                      <a16:creationId xmlns:a16="http://schemas.microsoft.com/office/drawing/2014/main" id="{D9838B2B-2508-89FA-51A0-C8F873F1F0C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23C2F80B-CD28-1272-7D57-A9266CFA9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7" name="Grafik 36">
                    <a:extLst>
                      <a:ext uri="{FF2B5EF4-FFF2-40B4-BE49-F238E27FC236}">
                        <a16:creationId xmlns:a16="http://schemas.microsoft.com/office/drawing/2014/main" id="{AD5CD0C9-7C2D-546F-C10C-D6223EA4EB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8" name="Grafik 36">
                    <a:extLst>
                      <a:ext uri="{FF2B5EF4-FFF2-40B4-BE49-F238E27FC236}">
                        <a16:creationId xmlns:a16="http://schemas.microsoft.com/office/drawing/2014/main" id="{E1BB7F85-4ACA-0389-D32C-88F9DA0BF3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15" name="Grafik 36">
            <a:extLst>
              <a:ext uri="{FF2B5EF4-FFF2-40B4-BE49-F238E27FC236}">
                <a16:creationId xmlns:a16="http://schemas.microsoft.com/office/drawing/2014/main" id="{4CB5B5ED-4B83-4BD0-088F-C364DFF87471}"/>
              </a:ext>
            </a:extLst>
          </p:cNvPr>
          <p:cNvGrpSpPr/>
          <p:nvPr/>
        </p:nvGrpSpPr>
        <p:grpSpPr bwMode="gray">
          <a:xfrm>
            <a:off x="8581687" y="336866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616" name="Grafik 36">
              <a:extLst>
                <a:ext uri="{FF2B5EF4-FFF2-40B4-BE49-F238E27FC236}">
                  <a16:creationId xmlns:a16="http://schemas.microsoft.com/office/drawing/2014/main" id="{FE40540F-2972-17E4-4A03-F2DF821E07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38" name="Grafik 36">
                <a:extLst>
                  <a:ext uri="{FF2B5EF4-FFF2-40B4-BE49-F238E27FC236}">
                    <a16:creationId xmlns:a16="http://schemas.microsoft.com/office/drawing/2014/main" id="{5D0D1CA8-2578-8A6E-00AB-BB346AB7EBB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39" name="Grafik 36">
                <a:extLst>
                  <a:ext uri="{FF2B5EF4-FFF2-40B4-BE49-F238E27FC236}">
                    <a16:creationId xmlns:a16="http://schemas.microsoft.com/office/drawing/2014/main" id="{61B92ACE-8138-D933-83EB-28A48916B9F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8" name="Grafik 36">
                <a:extLst>
                  <a:ext uri="{FF2B5EF4-FFF2-40B4-BE49-F238E27FC236}">
                    <a16:creationId xmlns:a16="http://schemas.microsoft.com/office/drawing/2014/main" id="{AF7753B3-1502-7955-8FE7-2D6231E4A65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29" name="Grafik 36">
                <a:extLst>
                  <a:ext uri="{FF2B5EF4-FFF2-40B4-BE49-F238E27FC236}">
                    <a16:creationId xmlns:a16="http://schemas.microsoft.com/office/drawing/2014/main" id="{787B2567-4C94-4E63-31C9-19A5134DA70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30" name="Grafik 36">
                <a:extLst>
                  <a:ext uri="{FF2B5EF4-FFF2-40B4-BE49-F238E27FC236}">
                    <a16:creationId xmlns:a16="http://schemas.microsoft.com/office/drawing/2014/main" id="{0188306B-4E35-9F1D-98F3-C3E9BFDAA95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17" name="Grafik 36">
              <a:extLst>
                <a:ext uri="{FF2B5EF4-FFF2-40B4-BE49-F238E27FC236}">
                  <a16:creationId xmlns:a16="http://schemas.microsoft.com/office/drawing/2014/main" id="{BD604B78-61B2-B879-D6D1-2F2654ED6B2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8" name="Grafik 36">
                <a:extLst>
                  <a:ext uri="{FF2B5EF4-FFF2-40B4-BE49-F238E27FC236}">
                    <a16:creationId xmlns:a16="http://schemas.microsoft.com/office/drawing/2014/main" id="{234ABD8D-248E-CDEB-E0E1-7DCBA01239F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29" name="Grafik 36">
                  <a:extLst>
                    <a:ext uri="{FF2B5EF4-FFF2-40B4-BE49-F238E27FC236}">
                      <a16:creationId xmlns:a16="http://schemas.microsoft.com/office/drawing/2014/main" id="{3A6A2212-DE9F-0210-DA05-CD193FA1451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EA950A83-0B63-D4CA-D740-0F4605EBC7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D5686D99-5CF5-73A2-BD3D-42B4A782FE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971E8B-63EA-5411-68F1-B87FAA3A0E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9FD15FBE-5904-E2BB-7B54-E350D8F2F296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1" name="Grafik 36">
                  <a:extLst>
                    <a:ext uri="{FF2B5EF4-FFF2-40B4-BE49-F238E27FC236}">
                      <a16:creationId xmlns:a16="http://schemas.microsoft.com/office/drawing/2014/main" id="{455D0304-5DDC-0E82-848D-6334647D8C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32" name="Grafik 36">
                    <a:extLst>
                      <a:ext uri="{FF2B5EF4-FFF2-40B4-BE49-F238E27FC236}">
                        <a16:creationId xmlns:a16="http://schemas.microsoft.com/office/drawing/2014/main" id="{CE1A7157-0C99-3619-95CB-FC875CF363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0A3C3519-D4AB-7D85-22B0-BC2E90A17FB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560C967A-B57B-B3C9-01C9-C8A812FE7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19" name="Grafik 36">
                <a:extLst>
                  <a:ext uri="{FF2B5EF4-FFF2-40B4-BE49-F238E27FC236}">
                    <a16:creationId xmlns:a16="http://schemas.microsoft.com/office/drawing/2014/main" id="{C51C84A7-9006-130B-91DE-6132CA4624E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20" name="Grafik 36">
                  <a:extLst>
                    <a:ext uri="{FF2B5EF4-FFF2-40B4-BE49-F238E27FC236}">
                      <a16:creationId xmlns:a16="http://schemas.microsoft.com/office/drawing/2014/main" id="{3D371AFD-D671-E154-146A-3E431B87B5D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26" name="Grafik 36">
                    <a:extLst>
                      <a:ext uri="{FF2B5EF4-FFF2-40B4-BE49-F238E27FC236}">
                        <a16:creationId xmlns:a16="http://schemas.microsoft.com/office/drawing/2014/main" id="{B6C1C2E1-B91C-3E94-EACE-0F7597501D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7" name="Grafik 36">
                    <a:extLst>
                      <a:ext uri="{FF2B5EF4-FFF2-40B4-BE49-F238E27FC236}">
                        <a16:creationId xmlns:a16="http://schemas.microsoft.com/office/drawing/2014/main" id="{A5469013-5743-D292-FC4A-0A82DFEF3F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8" name="Grafik 36">
                    <a:extLst>
                      <a:ext uri="{FF2B5EF4-FFF2-40B4-BE49-F238E27FC236}">
                        <a16:creationId xmlns:a16="http://schemas.microsoft.com/office/drawing/2014/main" id="{AE4E6E19-7B36-B5DD-A700-8F8C94958A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21" name="Grafik 36">
                  <a:extLst>
                    <a:ext uri="{FF2B5EF4-FFF2-40B4-BE49-F238E27FC236}">
                      <a16:creationId xmlns:a16="http://schemas.microsoft.com/office/drawing/2014/main" id="{09D9A746-7AF0-8882-784F-C2B34D39E8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22" name="Grafik 36">
                  <a:extLst>
                    <a:ext uri="{FF2B5EF4-FFF2-40B4-BE49-F238E27FC236}">
                      <a16:creationId xmlns:a16="http://schemas.microsoft.com/office/drawing/2014/main" id="{A8248E3C-CBFD-E34D-1898-39E987D06B6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DEA6B010-C02A-B5C4-9F8B-C06CF1C844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4" name="Grafik 36">
                    <a:extLst>
                      <a:ext uri="{FF2B5EF4-FFF2-40B4-BE49-F238E27FC236}">
                        <a16:creationId xmlns:a16="http://schemas.microsoft.com/office/drawing/2014/main" id="{B7437E6A-D1E3-E3AE-AA34-A23AE26577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5" name="Grafik 36">
                    <a:extLst>
                      <a:ext uri="{FF2B5EF4-FFF2-40B4-BE49-F238E27FC236}">
                        <a16:creationId xmlns:a16="http://schemas.microsoft.com/office/drawing/2014/main" id="{A994066A-256D-0ED3-146D-229019FBB2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682D03-C455-933A-175E-FFF55FF3EB7A}"/>
              </a:ext>
            </a:extLst>
          </p:cNvPr>
          <p:cNvCxnSpPr>
            <a:cxnSpLocks/>
          </p:cNvCxnSpPr>
          <p:nvPr/>
        </p:nvCxnSpPr>
        <p:spPr>
          <a:xfrm flipV="1">
            <a:off x="7228238" y="3552231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6280590-4205-3068-5614-BE1EA7650509}"/>
              </a:ext>
            </a:extLst>
          </p:cNvPr>
          <p:cNvCxnSpPr>
            <a:cxnSpLocks/>
          </p:cNvCxnSpPr>
          <p:nvPr/>
        </p:nvCxnSpPr>
        <p:spPr>
          <a:xfrm>
            <a:off x="7844738" y="2674469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ED0956F6-81CA-B6ED-6CA9-8AA13FF7E537}"/>
              </a:ext>
            </a:extLst>
          </p:cNvPr>
          <p:cNvCxnSpPr>
            <a:cxnSpLocks/>
          </p:cNvCxnSpPr>
          <p:nvPr/>
        </p:nvCxnSpPr>
        <p:spPr>
          <a:xfrm flipV="1">
            <a:off x="8086906" y="355101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05711" y="2206947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74" name="Grafik 23">
            <a:extLst>
              <a:ext uri="{FF2B5EF4-FFF2-40B4-BE49-F238E27FC236}">
                <a16:creationId xmlns:a16="http://schemas.microsoft.com/office/drawing/2014/main" id="{D8438494-9686-827D-8720-48A88857C06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243" y="2219891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75" name="Grafik 23">
              <a:extLst>
                <a:ext uri="{FF2B5EF4-FFF2-40B4-BE49-F238E27FC236}">
                  <a16:creationId xmlns:a16="http://schemas.microsoft.com/office/drawing/2014/main" id="{A7BB8AEF-6082-DA41-7816-3AA519747A4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6" name="Grafik 23">
              <a:extLst>
                <a:ext uri="{FF2B5EF4-FFF2-40B4-BE49-F238E27FC236}">
                  <a16:creationId xmlns:a16="http://schemas.microsoft.com/office/drawing/2014/main" id="{4EAE6053-4972-6881-462C-9191D791C22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7" name="Grafik 23">
              <a:extLst>
                <a:ext uri="{FF2B5EF4-FFF2-40B4-BE49-F238E27FC236}">
                  <a16:creationId xmlns:a16="http://schemas.microsoft.com/office/drawing/2014/main" id="{8443E389-13EE-2ED7-7986-80E2232B8E3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8" name="Grafik 23">
              <a:extLst>
                <a:ext uri="{FF2B5EF4-FFF2-40B4-BE49-F238E27FC236}">
                  <a16:creationId xmlns:a16="http://schemas.microsoft.com/office/drawing/2014/main" id="{32F9B8CD-DF7B-53DC-4E86-30482E6A0BB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79" name="Grafik 23">
              <a:extLst>
                <a:ext uri="{FF2B5EF4-FFF2-40B4-BE49-F238E27FC236}">
                  <a16:creationId xmlns:a16="http://schemas.microsoft.com/office/drawing/2014/main" id="{B952F627-11E7-ECA5-CBF0-210103C00810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80" name="Grafik 23">
              <a:extLst>
                <a:ext uri="{FF2B5EF4-FFF2-40B4-BE49-F238E27FC236}">
                  <a16:creationId xmlns:a16="http://schemas.microsoft.com/office/drawing/2014/main" id="{8B842CDC-FF1C-8933-9A5F-0BA2A4841E3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81" name="Grafik 23">
                <a:extLst>
                  <a:ext uri="{FF2B5EF4-FFF2-40B4-BE49-F238E27FC236}">
                    <a16:creationId xmlns:a16="http://schemas.microsoft.com/office/drawing/2014/main" id="{D86A39A9-A882-BB79-DC1C-DF494AF9C95B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2" name="Grafik 23">
                <a:extLst>
                  <a:ext uri="{FF2B5EF4-FFF2-40B4-BE49-F238E27FC236}">
                    <a16:creationId xmlns:a16="http://schemas.microsoft.com/office/drawing/2014/main" id="{E000023D-D2EE-F234-62CC-3C5DBC938CF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3" name="Grafik 23">
                <a:extLst>
                  <a:ext uri="{FF2B5EF4-FFF2-40B4-BE49-F238E27FC236}">
                    <a16:creationId xmlns:a16="http://schemas.microsoft.com/office/drawing/2014/main" id="{40BAC8D2-1726-ADCB-182F-6DD120D4E35A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84" name="Grafik 23">
                <a:extLst>
                  <a:ext uri="{FF2B5EF4-FFF2-40B4-BE49-F238E27FC236}">
                    <a16:creationId xmlns:a16="http://schemas.microsoft.com/office/drawing/2014/main" id="{08ACDA54-BC61-1E34-1E7D-DCA151B42F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5" name="Grafik 23">
            <a:extLst>
              <a:ext uri="{FF2B5EF4-FFF2-40B4-BE49-F238E27FC236}">
                <a16:creationId xmlns:a16="http://schemas.microsoft.com/office/drawing/2014/main" id="{4C2E99F1-6CAD-3DD3-9810-DEFE4655B60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4799" y="2221658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86" name="Grafik 23">
              <a:extLst>
                <a:ext uri="{FF2B5EF4-FFF2-40B4-BE49-F238E27FC236}">
                  <a16:creationId xmlns:a16="http://schemas.microsoft.com/office/drawing/2014/main" id="{951587F6-E6AC-572C-F932-BF897581D9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7" name="Grafik 23">
              <a:extLst>
                <a:ext uri="{FF2B5EF4-FFF2-40B4-BE49-F238E27FC236}">
                  <a16:creationId xmlns:a16="http://schemas.microsoft.com/office/drawing/2014/main" id="{5982BFC3-AD5A-BC52-7CDC-50AC47FE9093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8" name="Grafik 23">
              <a:extLst>
                <a:ext uri="{FF2B5EF4-FFF2-40B4-BE49-F238E27FC236}">
                  <a16:creationId xmlns:a16="http://schemas.microsoft.com/office/drawing/2014/main" id="{CF0C9DA7-41E7-807A-4DF2-821CF067D31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89" name="Grafik 23">
              <a:extLst>
                <a:ext uri="{FF2B5EF4-FFF2-40B4-BE49-F238E27FC236}">
                  <a16:creationId xmlns:a16="http://schemas.microsoft.com/office/drawing/2014/main" id="{169CC8C6-4E1D-5B9D-91A6-261C80CBEC7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0" name="Grafik 23">
              <a:extLst>
                <a:ext uri="{FF2B5EF4-FFF2-40B4-BE49-F238E27FC236}">
                  <a16:creationId xmlns:a16="http://schemas.microsoft.com/office/drawing/2014/main" id="{A59FC796-C513-180D-964E-4AEC7B17FE59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91" name="Grafik 23">
              <a:extLst>
                <a:ext uri="{FF2B5EF4-FFF2-40B4-BE49-F238E27FC236}">
                  <a16:creationId xmlns:a16="http://schemas.microsoft.com/office/drawing/2014/main" id="{A37A0F27-27AA-D14C-15AB-A2A1481B0DC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92" name="Grafik 23">
                <a:extLst>
                  <a:ext uri="{FF2B5EF4-FFF2-40B4-BE49-F238E27FC236}">
                    <a16:creationId xmlns:a16="http://schemas.microsoft.com/office/drawing/2014/main" id="{DBD3436B-E596-0E3B-62E3-5693FDBC911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3" name="Grafik 23">
                <a:extLst>
                  <a:ext uri="{FF2B5EF4-FFF2-40B4-BE49-F238E27FC236}">
                    <a16:creationId xmlns:a16="http://schemas.microsoft.com/office/drawing/2014/main" id="{E3788748-90D2-F868-B1DE-4F7764680D6A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4" name="Grafik 23">
                <a:extLst>
                  <a:ext uri="{FF2B5EF4-FFF2-40B4-BE49-F238E27FC236}">
                    <a16:creationId xmlns:a16="http://schemas.microsoft.com/office/drawing/2014/main" id="{FC2C15D2-6C0A-0F8A-8C3F-5F3865B22A4D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95" name="Grafik 23">
                <a:extLst>
                  <a:ext uri="{FF2B5EF4-FFF2-40B4-BE49-F238E27FC236}">
                    <a16:creationId xmlns:a16="http://schemas.microsoft.com/office/drawing/2014/main" id="{C039BFD2-70AD-BA7A-D407-FF819FAE5E3E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96" name="Grafik 23">
            <a:extLst>
              <a:ext uri="{FF2B5EF4-FFF2-40B4-BE49-F238E27FC236}">
                <a16:creationId xmlns:a16="http://schemas.microsoft.com/office/drawing/2014/main" id="{021F7707-0DCC-C366-842B-9F798BB11ED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1687" y="2226342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897" name="Grafik 23">
              <a:extLst>
                <a:ext uri="{FF2B5EF4-FFF2-40B4-BE49-F238E27FC236}">
                  <a16:creationId xmlns:a16="http://schemas.microsoft.com/office/drawing/2014/main" id="{E3E486F3-2B6E-52AD-F214-B97AEFC7836F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8" name="Grafik 23">
              <a:extLst>
                <a:ext uri="{FF2B5EF4-FFF2-40B4-BE49-F238E27FC236}">
                  <a16:creationId xmlns:a16="http://schemas.microsoft.com/office/drawing/2014/main" id="{1A81026A-6F59-725C-C62D-350578F0834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99" name="Grafik 23">
              <a:extLst>
                <a:ext uri="{FF2B5EF4-FFF2-40B4-BE49-F238E27FC236}">
                  <a16:creationId xmlns:a16="http://schemas.microsoft.com/office/drawing/2014/main" id="{23F87B86-D31D-0B3C-55AA-EC6B49E2661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0" name="Grafik 23">
              <a:extLst>
                <a:ext uri="{FF2B5EF4-FFF2-40B4-BE49-F238E27FC236}">
                  <a16:creationId xmlns:a16="http://schemas.microsoft.com/office/drawing/2014/main" id="{8EBB4E50-2F6F-E78B-5514-289FA276CF4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901" name="Grafik 23">
              <a:extLst>
                <a:ext uri="{FF2B5EF4-FFF2-40B4-BE49-F238E27FC236}">
                  <a16:creationId xmlns:a16="http://schemas.microsoft.com/office/drawing/2014/main" id="{951CF29E-BAAD-0B93-452C-77B6644AA2EE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902" name="Grafik 23">
              <a:extLst>
                <a:ext uri="{FF2B5EF4-FFF2-40B4-BE49-F238E27FC236}">
                  <a16:creationId xmlns:a16="http://schemas.microsoft.com/office/drawing/2014/main" id="{B993D06F-45AF-212F-3822-A2E9D52AD42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903" name="Grafik 23">
                <a:extLst>
                  <a:ext uri="{FF2B5EF4-FFF2-40B4-BE49-F238E27FC236}">
                    <a16:creationId xmlns:a16="http://schemas.microsoft.com/office/drawing/2014/main" id="{4B695BD1-71A6-09DA-7DB7-23893128208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4" name="Grafik 23">
                <a:extLst>
                  <a:ext uri="{FF2B5EF4-FFF2-40B4-BE49-F238E27FC236}">
                    <a16:creationId xmlns:a16="http://schemas.microsoft.com/office/drawing/2014/main" id="{219DB6B3-350E-4F0C-59EE-ED9BD3E9108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5" name="Grafik 23">
                <a:extLst>
                  <a:ext uri="{FF2B5EF4-FFF2-40B4-BE49-F238E27FC236}">
                    <a16:creationId xmlns:a16="http://schemas.microsoft.com/office/drawing/2014/main" id="{44F9A8BE-3F98-630D-6BB0-3A7F776F81C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906" name="Grafik 23">
                <a:extLst>
                  <a:ext uri="{FF2B5EF4-FFF2-40B4-BE49-F238E27FC236}">
                    <a16:creationId xmlns:a16="http://schemas.microsoft.com/office/drawing/2014/main" id="{E099D2C6-EF8C-E62D-192D-9233D3FB560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4F9D4879-3130-13F7-ABA0-F64BEC78AAB9}"/>
              </a:ext>
            </a:extLst>
          </p:cNvPr>
          <p:cNvCxnSpPr>
            <a:cxnSpLocks/>
          </p:cNvCxnSpPr>
          <p:nvPr/>
        </p:nvCxnSpPr>
        <p:spPr>
          <a:xfrm flipV="1">
            <a:off x="7230813" y="2460282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57A9C29-9266-3BA7-4E41-FE34A8AF7D9F}"/>
              </a:ext>
            </a:extLst>
          </p:cNvPr>
          <p:cNvCxnSpPr>
            <a:cxnSpLocks/>
          </p:cNvCxnSpPr>
          <p:nvPr/>
        </p:nvCxnSpPr>
        <p:spPr>
          <a:xfrm flipV="1">
            <a:off x="8094257" y="245906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TextBox 1164">
            <a:extLst>
              <a:ext uri="{FF2B5EF4-FFF2-40B4-BE49-F238E27FC236}">
                <a16:creationId xmlns:a16="http://schemas.microsoft.com/office/drawing/2014/main" id="{D8AD9840-CCB3-7C56-C549-D306B78FB356}"/>
              </a:ext>
            </a:extLst>
          </p:cNvPr>
          <p:cNvSpPr txBox="1"/>
          <p:nvPr/>
        </p:nvSpPr>
        <p:spPr>
          <a:xfrm>
            <a:off x="6827734" y="387676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b. Physically-distributed architecture</a:t>
            </a:r>
          </a:p>
        </p:txBody>
      </p: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A0F9DB06-F93F-72D1-7C29-9438B34E04A7}"/>
              </a:ext>
            </a:extLst>
          </p:cNvPr>
          <p:cNvCxnSpPr>
            <a:cxnSpLocks/>
          </p:cNvCxnSpPr>
          <p:nvPr/>
        </p:nvCxnSpPr>
        <p:spPr>
          <a:xfrm>
            <a:off x="8714360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F4B8604-1D0C-CFD4-4E11-D13280563A46}"/>
              </a:ext>
            </a:extLst>
          </p:cNvPr>
          <p:cNvCxnSpPr>
            <a:cxnSpLocks/>
          </p:cNvCxnSpPr>
          <p:nvPr/>
        </p:nvCxnSpPr>
        <p:spPr>
          <a:xfrm>
            <a:off x="6976059" y="268944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(1/3)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131F9-B5BA-0BC9-4403-DE7D505C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1747624"/>
            <a:ext cx="9763125" cy="37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" name="Rectangle: Rounded Corners 861">
            <a:extLst>
              <a:ext uri="{FF2B5EF4-FFF2-40B4-BE49-F238E27FC236}">
                <a16:creationId xmlns:a16="http://schemas.microsoft.com/office/drawing/2014/main" id="{D72F2D22-3D20-DE9E-ED46-69E75653C981}"/>
              </a:ext>
            </a:extLst>
          </p:cNvPr>
          <p:cNvSpPr/>
          <p:nvPr/>
        </p:nvSpPr>
        <p:spPr>
          <a:xfrm>
            <a:off x="2972435" y="2589111"/>
            <a:ext cx="2345860" cy="610231"/>
          </a:xfrm>
          <a:prstGeom prst="round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3096571" y="383199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960486" y="382956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824401" y="382956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470952" y="40131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73588C8F-B4CC-89D0-54FF-D4F5F00B19AC}"/>
              </a:ext>
            </a:extLst>
          </p:cNvPr>
          <p:cNvCxnSpPr>
            <a:cxnSpLocks/>
          </p:cNvCxnSpPr>
          <p:nvPr/>
        </p:nvCxnSpPr>
        <p:spPr>
          <a:xfrm flipH="1" flipV="1">
            <a:off x="3235377" y="3218724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BC536172-BEE3-451A-94D6-1A361849A709}"/>
              </a:ext>
            </a:extLst>
          </p:cNvPr>
          <p:cNvCxnSpPr>
            <a:cxnSpLocks/>
          </p:cNvCxnSpPr>
          <p:nvPr/>
        </p:nvCxnSpPr>
        <p:spPr>
          <a:xfrm>
            <a:off x="4954894" y="3207638"/>
            <a:ext cx="22897" cy="6510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4329620" y="40119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60957" y="268078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97513" y="268255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824401" y="268724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473527" y="292118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4336971" y="291996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854577" y="387804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718492" y="387561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582407" y="387561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7228958" y="405917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845458" y="318141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8087626" y="405796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18963" y="272683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855519" y="272860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2407" y="273328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7231533" y="296722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8094977" y="296601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720315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982014" y="318715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FE820F4B-C3B2-10A8-691D-34F0CAAAAFE6}"/>
              </a:ext>
            </a:extLst>
          </p:cNvPr>
          <p:cNvCxnSpPr>
            <a:cxnSpLocks/>
          </p:cNvCxnSpPr>
          <p:nvPr/>
        </p:nvCxnSpPr>
        <p:spPr>
          <a:xfrm flipH="1" flipV="1">
            <a:off x="4093933" y="3216539"/>
            <a:ext cx="8385" cy="64475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6" name="TextBox 1165">
            <a:extLst>
              <a:ext uri="{FF2B5EF4-FFF2-40B4-BE49-F238E27FC236}">
                <a16:creationId xmlns:a16="http://schemas.microsoft.com/office/drawing/2014/main" id="{953134D5-ECE7-1BEC-E90E-4908D107B78F}"/>
              </a:ext>
            </a:extLst>
          </p:cNvPr>
          <p:cNvSpPr txBox="1"/>
          <p:nvPr/>
        </p:nvSpPr>
        <p:spPr>
          <a:xfrm>
            <a:off x="3045039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c. Physically-distributed &amp; Logically-centralised architecture</a:t>
            </a:r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0C7FFD7-4720-E7E4-7923-DD5500942D5D}"/>
              </a:ext>
            </a:extLst>
          </p:cNvPr>
          <p:cNvSpPr txBox="1"/>
          <p:nvPr/>
        </p:nvSpPr>
        <p:spPr>
          <a:xfrm>
            <a:off x="6793731" y="4313472"/>
            <a:ext cx="221566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d. Physically-distributed &amp; Logically-distributed architecture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85EAC8E5-B529-3842-6CCE-5E7652816546}"/>
              </a:ext>
            </a:extLst>
          </p:cNvPr>
          <p:cNvSpPr txBox="1"/>
          <p:nvPr/>
        </p:nvSpPr>
        <p:spPr>
          <a:xfrm>
            <a:off x="3440180" y="2261904"/>
            <a:ext cx="31906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Act like a single controller for network</a:t>
            </a:r>
          </a:p>
        </p:txBody>
      </p:sp>
      <p:sp>
        <p:nvSpPr>
          <p:cNvPr id="1221" name="Arc 1220">
            <a:extLst>
              <a:ext uri="{FF2B5EF4-FFF2-40B4-BE49-F238E27FC236}">
                <a16:creationId xmlns:a16="http://schemas.microsoft.com/office/drawing/2014/main" id="{FB0458C5-0488-80D2-8261-35E842A5BA91}"/>
              </a:ext>
            </a:extLst>
          </p:cNvPr>
          <p:cNvSpPr/>
          <p:nvPr/>
        </p:nvSpPr>
        <p:spPr>
          <a:xfrm rot="5400000">
            <a:off x="4946816" y="1653496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61E36B77-5AB3-3A0A-7AE3-7FA98FFC163B}"/>
              </a:ext>
            </a:extLst>
          </p:cNvPr>
          <p:cNvCxnSpPr>
            <a:cxnSpLocks/>
          </p:cNvCxnSpPr>
          <p:nvPr/>
        </p:nvCxnSpPr>
        <p:spPr>
          <a:xfrm flipH="1">
            <a:off x="5315741" y="2654580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56D0126-1888-ED9F-3577-B44380BB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(2/3)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8A7E-A551-63D3-2835-5FFB0CE72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66" y="1724653"/>
            <a:ext cx="9494067" cy="42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7242123" y="1972482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Root controller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8942332E-F01F-EEBF-01DB-9C5D33437AD8}"/>
              </a:ext>
            </a:extLst>
          </p:cNvPr>
          <p:cNvCxnSpPr>
            <a:cxnSpLocks/>
            <a:endCxn id="870" idx="1"/>
          </p:cNvCxnSpPr>
          <p:nvPr/>
        </p:nvCxnSpPr>
        <p:spPr>
          <a:xfrm flipV="1">
            <a:off x="6600533" y="2427125"/>
            <a:ext cx="691988" cy="52858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3A43458-659E-5556-EB8E-64BA3BBCB9E8}"/>
              </a:ext>
            </a:extLst>
          </p:cNvPr>
          <p:cNvCxnSpPr>
            <a:cxnSpLocks/>
          </p:cNvCxnSpPr>
          <p:nvPr/>
        </p:nvCxnSpPr>
        <p:spPr>
          <a:xfrm>
            <a:off x="7681916" y="2403431"/>
            <a:ext cx="652646" cy="54744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ACA754B-E89A-0F60-EDB8-173FABA74CA6}"/>
              </a:ext>
            </a:extLst>
          </p:cNvPr>
          <p:cNvCxnSpPr>
            <a:cxnSpLocks/>
          </p:cNvCxnSpPr>
          <p:nvPr/>
        </p:nvCxnSpPr>
        <p:spPr>
          <a:xfrm>
            <a:off x="7467152" y="2597387"/>
            <a:ext cx="4403" cy="29256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3" name="Grafik 23">
            <a:extLst>
              <a:ext uri="{FF2B5EF4-FFF2-40B4-BE49-F238E27FC236}">
                <a16:creationId xmlns:a16="http://schemas.microsoft.com/office/drawing/2014/main" id="{6D70219B-8C69-1163-73FD-C7C06DFDB6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2521" y="2149686"/>
            <a:ext cx="374400" cy="464640"/>
            <a:chOff x="5895975" y="3176587"/>
            <a:chExt cx="403097" cy="500253"/>
          </a:xfrm>
          <a:solidFill>
            <a:srgbClr val="FF0000"/>
          </a:solidFill>
        </p:grpSpPr>
        <p:sp>
          <p:nvSpPr>
            <p:cNvPr id="864" name="Grafik 23">
              <a:extLst>
                <a:ext uri="{FF2B5EF4-FFF2-40B4-BE49-F238E27FC236}">
                  <a16:creationId xmlns:a16="http://schemas.microsoft.com/office/drawing/2014/main" id="{017E9E7D-A45F-6BC9-CBB5-9F0E9947F9B1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5" name="Grafik 23">
              <a:extLst>
                <a:ext uri="{FF2B5EF4-FFF2-40B4-BE49-F238E27FC236}">
                  <a16:creationId xmlns:a16="http://schemas.microsoft.com/office/drawing/2014/main" id="{5597B53D-85CE-9649-3C69-6C688AE1C9B7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6" name="Grafik 23">
              <a:extLst>
                <a:ext uri="{FF2B5EF4-FFF2-40B4-BE49-F238E27FC236}">
                  <a16:creationId xmlns:a16="http://schemas.microsoft.com/office/drawing/2014/main" id="{9D0560E8-9C05-EE85-8160-7914C2A3A43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7" name="Grafik 23">
              <a:extLst>
                <a:ext uri="{FF2B5EF4-FFF2-40B4-BE49-F238E27FC236}">
                  <a16:creationId xmlns:a16="http://schemas.microsoft.com/office/drawing/2014/main" id="{D4A4095B-A946-F0C8-4A60-1CE7DD0F29D6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868" name="Grafik 23">
              <a:extLst>
                <a:ext uri="{FF2B5EF4-FFF2-40B4-BE49-F238E27FC236}">
                  <a16:creationId xmlns:a16="http://schemas.microsoft.com/office/drawing/2014/main" id="{94BE4084-2053-7365-8C41-11C0E3BFCA7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869" name="Grafik 23">
              <a:extLst>
                <a:ext uri="{FF2B5EF4-FFF2-40B4-BE49-F238E27FC236}">
                  <a16:creationId xmlns:a16="http://schemas.microsoft.com/office/drawing/2014/main" id="{EA1EA1F0-48DD-9036-25C5-4E8F8F6DB791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870" name="Grafik 23">
                <a:extLst>
                  <a:ext uri="{FF2B5EF4-FFF2-40B4-BE49-F238E27FC236}">
                    <a16:creationId xmlns:a16="http://schemas.microsoft.com/office/drawing/2014/main" id="{65850C8A-2349-749D-F6AB-0865EA15D10A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1" name="Grafik 23">
                <a:extLst>
                  <a:ext uri="{FF2B5EF4-FFF2-40B4-BE49-F238E27FC236}">
                    <a16:creationId xmlns:a16="http://schemas.microsoft.com/office/drawing/2014/main" id="{6F3C882D-3524-B334-C580-6359E40EAE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2" name="Grafik 23">
                <a:extLst>
                  <a:ext uri="{FF2B5EF4-FFF2-40B4-BE49-F238E27FC236}">
                    <a16:creationId xmlns:a16="http://schemas.microsoft.com/office/drawing/2014/main" id="{A5191809-8FB5-E3C0-EB5A-A67A30A642E1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873" name="Grafik 23">
                <a:extLst>
                  <a:ext uri="{FF2B5EF4-FFF2-40B4-BE49-F238E27FC236}">
                    <a16:creationId xmlns:a16="http://schemas.microsoft.com/office/drawing/2014/main" id="{4D092DE4-02E3-5C29-98E3-AE383BC178FB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10" name="Grafik 36">
            <a:extLst>
              <a:ext uri="{FF2B5EF4-FFF2-40B4-BE49-F238E27FC236}">
                <a16:creationId xmlns:a16="http://schemas.microsoft.com/office/drawing/2014/main" id="{5BEE929F-BCAD-6D95-8AF8-1CF18E7AC66F}"/>
              </a:ext>
            </a:extLst>
          </p:cNvPr>
          <p:cNvGrpSpPr/>
          <p:nvPr/>
        </p:nvGrpSpPr>
        <p:grpSpPr bwMode="gray">
          <a:xfrm>
            <a:off x="2668515" y="400480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11" name="Grafik 36">
              <a:extLst>
                <a:ext uri="{FF2B5EF4-FFF2-40B4-BE49-F238E27FC236}">
                  <a16:creationId xmlns:a16="http://schemas.microsoft.com/office/drawing/2014/main" id="{24CB5AEF-A0A8-342C-8A90-FC8312F1E59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33" name="Grafik 36">
                <a:extLst>
                  <a:ext uri="{FF2B5EF4-FFF2-40B4-BE49-F238E27FC236}">
                    <a16:creationId xmlns:a16="http://schemas.microsoft.com/office/drawing/2014/main" id="{FC4B76EE-983F-D7C2-7802-45E9928D02B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4" name="Grafik 36">
                <a:extLst>
                  <a:ext uri="{FF2B5EF4-FFF2-40B4-BE49-F238E27FC236}">
                    <a16:creationId xmlns:a16="http://schemas.microsoft.com/office/drawing/2014/main" id="{80532028-9EEF-DA3B-4BE6-9EB13024911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5" name="Grafik 36">
                <a:extLst>
                  <a:ext uri="{FF2B5EF4-FFF2-40B4-BE49-F238E27FC236}">
                    <a16:creationId xmlns:a16="http://schemas.microsoft.com/office/drawing/2014/main" id="{43EC97B8-BAB2-1B82-9E1F-9CDA176AB1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6" name="Grafik 36">
                <a:extLst>
                  <a:ext uri="{FF2B5EF4-FFF2-40B4-BE49-F238E27FC236}">
                    <a16:creationId xmlns:a16="http://schemas.microsoft.com/office/drawing/2014/main" id="{754E84A4-080C-9792-ED82-891B8F8569A2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37" name="Grafik 36">
                <a:extLst>
                  <a:ext uri="{FF2B5EF4-FFF2-40B4-BE49-F238E27FC236}">
                    <a16:creationId xmlns:a16="http://schemas.microsoft.com/office/drawing/2014/main" id="{7F7BF558-28EA-5C41-80CD-B4CBA85BC5E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12" name="Grafik 36">
              <a:extLst>
                <a:ext uri="{FF2B5EF4-FFF2-40B4-BE49-F238E27FC236}">
                  <a16:creationId xmlns:a16="http://schemas.microsoft.com/office/drawing/2014/main" id="{87FDA785-B451-FBD8-AEE3-A5B1B63B6AC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13" name="Grafik 36">
                <a:extLst>
                  <a:ext uri="{FF2B5EF4-FFF2-40B4-BE49-F238E27FC236}">
                    <a16:creationId xmlns:a16="http://schemas.microsoft.com/office/drawing/2014/main" id="{FF21FF33-6D7C-EB3F-E898-5AEFE00AC81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24" name="Grafik 36">
                  <a:extLst>
                    <a:ext uri="{FF2B5EF4-FFF2-40B4-BE49-F238E27FC236}">
                      <a16:creationId xmlns:a16="http://schemas.microsoft.com/office/drawing/2014/main" id="{7C502287-7411-16B7-70E3-54AF1B9B623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30" name="Grafik 36">
                    <a:extLst>
                      <a:ext uri="{FF2B5EF4-FFF2-40B4-BE49-F238E27FC236}">
                        <a16:creationId xmlns:a16="http://schemas.microsoft.com/office/drawing/2014/main" id="{23B990FE-2E2E-1327-FD42-7C48A78E25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1" name="Grafik 36">
                    <a:extLst>
                      <a:ext uri="{FF2B5EF4-FFF2-40B4-BE49-F238E27FC236}">
                        <a16:creationId xmlns:a16="http://schemas.microsoft.com/office/drawing/2014/main" id="{C74CDE89-3DE2-2CB4-BFB6-E6C9CB4446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32" name="Grafik 36">
                    <a:extLst>
                      <a:ext uri="{FF2B5EF4-FFF2-40B4-BE49-F238E27FC236}">
                        <a16:creationId xmlns:a16="http://schemas.microsoft.com/office/drawing/2014/main" id="{C073CF66-8084-E8D8-98F2-0E439E3649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5" name="Grafik 36">
                  <a:extLst>
                    <a:ext uri="{FF2B5EF4-FFF2-40B4-BE49-F238E27FC236}">
                      <a16:creationId xmlns:a16="http://schemas.microsoft.com/office/drawing/2014/main" id="{69D6E5D2-BE34-160E-E31F-5C2F471D86CC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26" name="Grafik 36">
                  <a:extLst>
                    <a:ext uri="{FF2B5EF4-FFF2-40B4-BE49-F238E27FC236}">
                      <a16:creationId xmlns:a16="http://schemas.microsoft.com/office/drawing/2014/main" id="{A91198F1-DABE-FDEA-A887-A1E070A7FD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27" name="Grafik 36">
                    <a:extLst>
                      <a:ext uri="{FF2B5EF4-FFF2-40B4-BE49-F238E27FC236}">
                        <a16:creationId xmlns:a16="http://schemas.microsoft.com/office/drawing/2014/main" id="{4E8AFF46-B3A5-85BE-6FDB-451AE0D776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8" name="Grafik 36">
                    <a:extLst>
                      <a:ext uri="{FF2B5EF4-FFF2-40B4-BE49-F238E27FC236}">
                        <a16:creationId xmlns:a16="http://schemas.microsoft.com/office/drawing/2014/main" id="{CFBF421F-0905-5C25-4093-47F4AC3996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9" name="Grafik 36">
                    <a:extLst>
                      <a:ext uri="{FF2B5EF4-FFF2-40B4-BE49-F238E27FC236}">
                        <a16:creationId xmlns:a16="http://schemas.microsoft.com/office/drawing/2014/main" id="{62F677B0-FDF0-F69B-5F93-5BC8E18821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14" name="Grafik 36">
                <a:extLst>
                  <a:ext uri="{FF2B5EF4-FFF2-40B4-BE49-F238E27FC236}">
                    <a16:creationId xmlns:a16="http://schemas.microsoft.com/office/drawing/2014/main" id="{889249F6-48CF-952D-A079-7B67F66C422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5" name="Grafik 36">
                  <a:extLst>
                    <a:ext uri="{FF2B5EF4-FFF2-40B4-BE49-F238E27FC236}">
                      <a16:creationId xmlns:a16="http://schemas.microsoft.com/office/drawing/2014/main" id="{F190CF59-B478-1207-5585-9A381EE46C3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21" name="Grafik 36">
                    <a:extLst>
                      <a:ext uri="{FF2B5EF4-FFF2-40B4-BE49-F238E27FC236}">
                        <a16:creationId xmlns:a16="http://schemas.microsoft.com/office/drawing/2014/main" id="{7E7BE235-DD54-C6FB-5067-CEFC8D5996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2" name="Grafik 36">
                    <a:extLst>
                      <a:ext uri="{FF2B5EF4-FFF2-40B4-BE49-F238E27FC236}">
                        <a16:creationId xmlns:a16="http://schemas.microsoft.com/office/drawing/2014/main" id="{80CCDDEB-E2B9-C819-B359-6DFB9B8BD4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3" name="Grafik 36">
                    <a:extLst>
                      <a:ext uri="{FF2B5EF4-FFF2-40B4-BE49-F238E27FC236}">
                        <a16:creationId xmlns:a16="http://schemas.microsoft.com/office/drawing/2014/main" id="{0DE07438-FCD8-66F7-EE39-965BA4300C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16" name="Grafik 36">
                  <a:extLst>
                    <a:ext uri="{FF2B5EF4-FFF2-40B4-BE49-F238E27FC236}">
                      <a16:creationId xmlns:a16="http://schemas.microsoft.com/office/drawing/2014/main" id="{BEDBDA41-51CB-CA1A-ECAD-10329F20B3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17" name="Grafik 36">
                  <a:extLst>
                    <a:ext uri="{FF2B5EF4-FFF2-40B4-BE49-F238E27FC236}">
                      <a16:creationId xmlns:a16="http://schemas.microsoft.com/office/drawing/2014/main" id="{D45D7E2A-A0C6-93FF-65B9-1EDE001A1F8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18" name="Grafik 36">
                    <a:extLst>
                      <a:ext uri="{FF2B5EF4-FFF2-40B4-BE49-F238E27FC236}">
                        <a16:creationId xmlns:a16="http://schemas.microsoft.com/office/drawing/2014/main" id="{D5594289-C97B-898E-DB84-718D5B6CA5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19" name="Grafik 36">
                    <a:extLst>
                      <a:ext uri="{FF2B5EF4-FFF2-40B4-BE49-F238E27FC236}">
                        <a16:creationId xmlns:a16="http://schemas.microsoft.com/office/drawing/2014/main" id="{E44609D6-29AC-459A-EC88-B3E1329E3F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20" name="Grafik 36">
                    <a:extLst>
                      <a:ext uri="{FF2B5EF4-FFF2-40B4-BE49-F238E27FC236}">
                        <a16:creationId xmlns:a16="http://schemas.microsoft.com/office/drawing/2014/main" id="{258DF758-1B44-44CF-0C49-C76434F6C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38" name="Grafik 36">
            <a:extLst>
              <a:ext uri="{FF2B5EF4-FFF2-40B4-BE49-F238E27FC236}">
                <a16:creationId xmlns:a16="http://schemas.microsoft.com/office/drawing/2014/main" id="{94CD0D79-A6A9-3C44-1E06-ACDC3445E963}"/>
              </a:ext>
            </a:extLst>
          </p:cNvPr>
          <p:cNvGrpSpPr/>
          <p:nvPr/>
        </p:nvGrpSpPr>
        <p:grpSpPr bwMode="gray">
          <a:xfrm>
            <a:off x="3532430" y="400237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39" name="Grafik 36">
              <a:extLst>
                <a:ext uri="{FF2B5EF4-FFF2-40B4-BE49-F238E27FC236}">
                  <a16:creationId xmlns:a16="http://schemas.microsoft.com/office/drawing/2014/main" id="{DDB67F45-F4B9-FA22-84DF-7D9804E5EF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61" name="Grafik 36">
                <a:extLst>
                  <a:ext uri="{FF2B5EF4-FFF2-40B4-BE49-F238E27FC236}">
                    <a16:creationId xmlns:a16="http://schemas.microsoft.com/office/drawing/2014/main" id="{344A7877-0708-5C7F-40F9-34A05D1EE2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2" name="Grafik 36">
                <a:extLst>
                  <a:ext uri="{FF2B5EF4-FFF2-40B4-BE49-F238E27FC236}">
                    <a16:creationId xmlns:a16="http://schemas.microsoft.com/office/drawing/2014/main" id="{F01B05E7-0119-5D79-57B5-FC61885FCF2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3" name="Grafik 36">
                <a:extLst>
                  <a:ext uri="{FF2B5EF4-FFF2-40B4-BE49-F238E27FC236}">
                    <a16:creationId xmlns:a16="http://schemas.microsoft.com/office/drawing/2014/main" id="{3F3287D3-6DAD-84E8-5B4F-97021C03C20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4" name="Grafik 36">
                <a:extLst>
                  <a:ext uri="{FF2B5EF4-FFF2-40B4-BE49-F238E27FC236}">
                    <a16:creationId xmlns:a16="http://schemas.microsoft.com/office/drawing/2014/main" id="{FE2712FC-4FE3-003D-6F09-556AC1589C4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65" name="Grafik 36">
                <a:extLst>
                  <a:ext uri="{FF2B5EF4-FFF2-40B4-BE49-F238E27FC236}">
                    <a16:creationId xmlns:a16="http://schemas.microsoft.com/office/drawing/2014/main" id="{30E3862D-3247-125F-CC13-EAE04492677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40" name="Grafik 36">
              <a:extLst>
                <a:ext uri="{FF2B5EF4-FFF2-40B4-BE49-F238E27FC236}">
                  <a16:creationId xmlns:a16="http://schemas.microsoft.com/office/drawing/2014/main" id="{5D128AEF-47F0-293D-3B49-DC7A9013092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41" name="Grafik 36">
                <a:extLst>
                  <a:ext uri="{FF2B5EF4-FFF2-40B4-BE49-F238E27FC236}">
                    <a16:creationId xmlns:a16="http://schemas.microsoft.com/office/drawing/2014/main" id="{FD1834F9-71A0-D0DB-C5F3-96A46B14138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52" name="Grafik 36">
                  <a:extLst>
                    <a:ext uri="{FF2B5EF4-FFF2-40B4-BE49-F238E27FC236}">
                      <a16:creationId xmlns:a16="http://schemas.microsoft.com/office/drawing/2014/main" id="{E7020299-D7D0-8833-3A9E-FBA93D10344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58" name="Grafik 36">
                    <a:extLst>
                      <a:ext uri="{FF2B5EF4-FFF2-40B4-BE49-F238E27FC236}">
                        <a16:creationId xmlns:a16="http://schemas.microsoft.com/office/drawing/2014/main" id="{04DB41EE-BFA7-5446-0F4B-862EDC7EBF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9" name="Grafik 36">
                    <a:extLst>
                      <a:ext uri="{FF2B5EF4-FFF2-40B4-BE49-F238E27FC236}">
                        <a16:creationId xmlns:a16="http://schemas.microsoft.com/office/drawing/2014/main" id="{B59CFE99-B56F-91AC-B263-4F4D0369AA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0" name="Grafik 36">
                    <a:extLst>
                      <a:ext uri="{FF2B5EF4-FFF2-40B4-BE49-F238E27FC236}">
                        <a16:creationId xmlns:a16="http://schemas.microsoft.com/office/drawing/2014/main" id="{6A9326D3-B12A-1A58-E4B2-700E499D2C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53" name="Grafik 36">
                  <a:extLst>
                    <a:ext uri="{FF2B5EF4-FFF2-40B4-BE49-F238E27FC236}">
                      <a16:creationId xmlns:a16="http://schemas.microsoft.com/office/drawing/2014/main" id="{4C0ED63D-763E-0823-7213-FCE14108308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54" name="Grafik 36">
                  <a:extLst>
                    <a:ext uri="{FF2B5EF4-FFF2-40B4-BE49-F238E27FC236}">
                      <a16:creationId xmlns:a16="http://schemas.microsoft.com/office/drawing/2014/main" id="{75CB3B63-2998-2B4B-D451-4168DA3429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55" name="Grafik 36">
                    <a:extLst>
                      <a:ext uri="{FF2B5EF4-FFF2-40B4-BE49-F238E27FC236}">
                        <a16:creationId xmlns:a16="http://schemas.microsoft.com/office/drawing/2014/main" id="{DC58237A-E7A5-B8FF-F99C-775D72377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6" name="Grafik 36">
                    <a:extLst>
                      <a:ext uri="{FF2B5EF4-FFF2-40B4-BE49-F238E27FC236}">
                        <a16:creationId xmlns:a16="http://schemas.microsoft.com/office/drawing/2014/main" id="{AC94103A-40AE-18E9-D910-DFF4AD121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7" name="Grafik 36">
                    <a:extLst>
                      <a:ext uri="{FF2B5EF4-FFF2-40B4-BE49-F238E27FC236}">
                        <a16:creationId xmlns:a16="http://schemas.microsoft.com/office/drawing/2014/main" id="{D7665129-5FF3-2B8B-4679-B6A9277A98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42" name="Grafik 36">
                <a:extLst>
                  <a:ext uri="{FF2B5EF4-FFF2-40B4-BE49-F238E27FC236}">
                    <a16:creationId xmlns:a16="http://schemas.microsoft.com/office/drawing/2014/main" id="{E9CE9484-02AC-7ADD-BE4E-C1D11D825AA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43" name="Grafik 36">
                  <a:extLst>
                    <a:ext uri="{FF2B5EF4-FFF2-40B4-BE49-F238E27FC236}">
                      <a16:creationId xmlns:a16="http://schemas.microsoft.com/office/drawing/2014/main" id="{6E11C559-A7CE-EB3C-C64B-DED295C062F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49" name="Grafik 36">
                    <a:extLst>
                      <a:ext uri="{FF2B5EF4-FFF2-40B4-BE49-F238E27FC236}">
                        <a16:creationId xmlns:a16="http://schemas.microsoft.com/office/drawing/2014/main" id="{FC1499D1-DB4F-C764-44DE-A05C12420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0" name="Grafik 36">
                    <a:extLst>
                      <a:ext uri="{FF2B5EF4-FFF2-40B4-BE49-F238E27FC236}">
                        <a16:creationId xmlns:a16="http://schemas.microsoft.com/office/drawing/2014/main" id="{625CA12B-DEA5-6C92-F887-57B74CBBE0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1" name="Grafik 36">
                    <a:extLst>
                      <a:ext uri="{FF2B5EF4-FFF2-40B4-BE49-F238E27FC236}">
                        <a16:creationId xmlns:a16="http://schemas.microsoft.com/office/drawing/2014/main" id="{4CE30A5E-3A32-60AC-F7FF-7A51F41F67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44" name="Grafik 36">
                  <a:extLst>
                    <a:ext uri="{FF2B5EF4-FFF2-40B4-BE49-F238E27FC236}">
                      <a16:creationId xmlns:a16="http://schemas.microsoft.com/office/drawing/2014/main" id="{92FC5B6B-43BC-B14D-4A87-188A5A006EAE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45" name="Grafik 36">
                  <a:extLst>
                    <a:ext uri="{FF2B5EF4-FFF2-40B4-BE49-F238E27FC236}">
                      <a16:creationId xmlns:a16="http://schemas.microsoft.com/office/drawing/2014/main" id="{5D8C8356-D1BD-D143-EFE0-C655965C4D4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6" name="Grafik 36">
                    <a:extLst>
                      <a:ext uri="{FF2B5EF4-FFF2-40B4-BE49-F238E27FC236}">
                        <a16:creationId xmlns:a16="http://schemas.microsoft.com/office/drawing/2014/main" id="{46A2165E-71E2-D53B-5AED-F17150FA46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7" name="Grafik 36">
                    <a:extLst>
                      <a:ext uri="{FF2B5EF4-FFF2-40B4-BE49-F238E27FC236}">
                        <a16:creationId xmlns:a16="http://schemas.microsoft.com/office/drawing/2014/main" id="{CD64D103-C8BC-425D-E040-E2A511CE0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48" name="Grafik 36">
                    <a:extLst>
                      <a:ext uri="{FF2B5EF4-FFF2-40B4-BE49-F238E27FC236}">
                        <a16:creationId xmlns:a16="http://schemas.microsoft.com/office/drawing/2014/main" id="{5970322E-C4C5-D2A1-C751-FDB13C2CC4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966" name="Grafik 36">
            <a:extLst>
              <a:ext uri="{FF2B5EF4-FFF2-40B4-BE49-F238E27FC236}">
                <a16:creationId xmlns:a16="http://schemas.microsoft.com/office/drawing/2014/main" id="{1C8AE124-2514-9262-1CD6-025F908CD29F}"/>
              </a:ext>
            </a:extLst>
          </p:cNvPr>
          <p:cNvGrpSpPr/>
          <p:nvPr/>
        </p:nvGrpSpPr>
        <p:grpSpPr bwMode="gray">
          <a:xfrm>
            <a:off x="4396345" y="400237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967" name="Grafik 36">
              <a:extLst>
                <a:ext uri="{FF2B5EF4-FFF2-40B4-BE49-F238E27FC236}">
                  <a16:creationId xmlns:a16="http://schemas.microsoft.com/office/drawing/2014/main" id="{95A56719-E47A-206E-3BF2-3A155E61993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989" name="Grafik 36">
                <a:extLst>
                  <a:ext uri="{FF2B5EF4-FFF2-40B4-BE49-F238E27FC236}">
                    <a16:creationId xmlns:a16="http://schemas.microsoft.com/office/drawing/2014/main" id="{215EB43C-5F98-2239-FA56-1D3E3184B42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0" name="Grafik 36">
                <a:extLst>
                  <a:ext uri="{FF2B5EF4-FFF2-40B4-BE49-F238E27FC236}">
                    <a16:creationId xmlns:a16="http://schemas.microsoft.com/office/drawing/2014/main" id="{78640623-95F7-71B4-5086-223357A6C5E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1" name="Grafik 36">
                <a:extLst>
                  <a:ext uri="{FF2B5EF4-FFF2-40B4-BE49-F238E27FC236}">
                    <a16:creationId xmlns:a16="http://schemas.microsoft.com/office/drawing/2014/main" id="{8D6BE646-096D-42BF-8D91-C5FD9DDA84C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2" name="Grafik 36">
                <a:extLst>
                  <a:ext uri="{FF2B5EF4-FFF2-40B4-BE49-F238E27FC236}">
                    <a16:creationId xmlns:a16="http://schemas.microsoft.com/office/drawing/2014/main" id="{7EC15A8B-8E9F-DDE1-9940-2DB0B99BD9C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993" name="Grafik 36">
                <a:extLst>
                  <a:ext uri="{FF2B5EF4-FFF2-40B4-BE49-F238E27FC236}">
                    <a16:creationId xmlns:a16="http://schemas.microsoft.com/office/drawing/2014/main" id="{462666FE-8ADF-20F3-122B-3FF8EBBA0DD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968" name="Grafik 36">
              <a:extLst>
                <a:ext uri="{FF2B5EF4-FFF2-40B4-BE49-F238E27FC236}">
                  <a16:creationId xmlns:a16="http://schemas.microsoft.com/office/drawing/2014/main" id="{EB41FF50-D012-F02F-5D3F-28921D67F04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969" name="Grafik 36">
                <a:extLst>
                  <a:ext uri="{FF2B5EF4-FFF2-40B4-BE49-F238E27FC236}">
                    <a16:creationId xmlns:a16="http://schemas.microsoft.com/office/drawing/2014/main" id="{6143DE2F-6056-D02F-963F-9540439FB749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980" name="Grafik 36">
                  <a:extLst>
                    <a:ext uri="{FF2B5EF4-FFF2-40B4-BE49-F238E27FC236}">
                      <a16:creationId xmlns:a16="http://schemas.microsoft.com/office/drawing/2014/main" id="{6326CD06-5F01-EDB3-2048-460B84B9C5D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986" name="Grafik 36">
                    <a:extLst>
                      <a:ext uri="{FF2B5EF4-FFF2-40B4-BE49-F238E27FC236}">
                        <a16:creationId xmlns:a16="http://schemas.microsoft.com/office/drawing/2014/main" id="{BAB98017-87E7-00AA-519D-D3FD9C9A66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7" name="Grafik 36">
                    <a:extLst>
                      <a:ext uri="{FF2B5EF4-FFF2-40B4-BE49-F238E27FC236}">
                        <a16:creationId xmlns:a16="http://schemas.microsoft.com/office/drawing/2014/main" id="{842BA7BE-2428-ACD2-718F-FE63EED54B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8" name="Grafik 36">
                    <a:extLst>
                      <a:ext uri="{FF2B5EF4-FFF2-40B4-BE49-F238E27FC236}">
                        <a16:creationId xmlns:a16="http://schemas.microsoft.com/office/drawing/2014/main" id="{5C69CC6B-00CD-0C1A-CC54-789629085D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81" name="Grafik 36">
                  <a:extLst>
                    <a:ext uri="{FF2B5EF4-FFF2-40B4-BE49-F238E27FC236}">
                      <a16:creationId xmlns:a16="http://schemas.microsoft.com/office/drawing/2014/main" id="{45353635-D385-CB18-43A1-FC531A2C0F7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82" name="Grafik 36">
                  <a:extLst>
                    <a:ext uri="{FF2B5EF4-FFF2-40B4-BE49-F238E27FC236}">
                      <a16:creationId xmlns:a16="http://schemas.microsoft.com/office/drawing/2014/main" id="{F4792AEC-5877-FE15-CC63-28F64EC5700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983" name="Grafik 36">
                    <a:extLst>
                      <a:ext uri="{FF2B5EF4-FFF2-40B4-BE49-F238E27FC236}">
                        <a16:creationId xmlns:a16="http://schemas.microsoft.com/office/drawing/2014/main" id="{6D82BCDC-3480-A689-029A-7054FD5781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4" name="Grafik 36">
                    <a:extLst>
                      <a:ext uri="{FF2B5EF4-FFF2-40B4-BE49-F238E27FC236}">
                        <a16:creationId xmlns:a16="http://schemas.microsoft.com/office/drawing/2014/main" id="{1A88B2B0-BCBC-2A56-0E7E-C1C45FC75C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5" name="Grafik 36">
                    <a:extLst>
                      <a:ext uri="{FF2B5EF4-FFF2-40B4-BE49-F238E27FC236}">
                        <a16:creationId xmlns:a16="http://schemas.microsoft.com/office/drawing/2014/main" id="{475FE890-3060-F303-C0D1-4147730B0E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70" name="Grafik 36">
                <a:extLst>
                  <a:ext uri="{FF2B5EF4-FFF2-40B4-BE49-F238E27FC236}">
                    <a16:creationId xmlns:a16="http://schemas.microsoft.com/office/drawing/2014/main" id="{072267B1-FB42-32B8-59F0-339DB24E00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71" name="Grafik 36">
                  <a:extLst>
                    <a:ext uri="{FF2B5EF4-FFF2-40B4-BE49-F238E27FC236}">
                      <a16:creationId xmlns:a16="http://schemas.microsoft.com/office/drawing/2014/main" id="{1AB03711-34A6-0D2F-6268-85B961E1AC9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7" name="Grafik 36">
                    <a:extLst>
                      <a:ext uri="{FF2B5EF4-FFF2-40B4-BE49-F238E27FC236}">
                        <a16:creationId xmlns:a16="http://schemas.microsoft.com/office/drawing/2014/main" id="{3231E53C-D8BC-8D2A-4046-0DBB62086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8" name="Grafik 36">
                    <a:extLst>
                      <a:ext uri="{FF2B5EF4-FFF2-40B4-BE49-F238E27FC236}">
                        <a16:creationId xmlns:a16="http://schemas.microsoft.com/office/drawing/2014/main" id="{92A2A328-291E-2E7F-E7C2-2C20C4A2F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9" name="Grafik 36">
                    <a:extLst>
                      <a:ext uri="{FF2B5EF4-FFF2-40B4-BE49-F238E27FC236}">
                        <a16:creationId xmlns:a16="http://schemas.microsoft.com/office/drawing/2014/main" id="{0A87DBE1-05F7-EF6D-B2D8-B9708548FF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72" name="Grafik 36">
                  <a:extLst>
                    <a:ext uri="{FF2B5EF4-FFF2-40B4-BE49-F238E27FC236}">
                      <a16:creationId xmlns:a16="http://schemas.microsoft.com/office/drawing/2014/main" id="{6E8FBC8B-76D4-36C9-E69B-B32DEDD8017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73" name="Grafik 36">
                  <a:extLst>
                    <a:ext uri="{FF2B5EF4-FFF2-40B4-BE49-F238E27FC236}">
                      <a16:creationId xmlns:a16="http://schemas.microsoft.com/office/drawing/2014/main" id="{A1BCA577-8E1D-CC32-A85D-B978889DE46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74" name="Grafik 36">
                    <a:extLst>
                      <a:ext uri="{FF2B5EF4-FFF2-40B4-BE49-F238E27FC236}">
                        <a16:creationId xmlns:a16="http://schemas.microsoft.com/office/drawing/2014/main" id="{1942490C-D888-9880-5474-2217A273B0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5" name="Grafik 36">
                    <a:extLst>
                      <a:ext uri="{FF2B5EF4-FFF2-40B4-BE49-F238E27FC236}">
                        <a16:creationId xmlns:a16="http://schemas.microsoft.com/office/drawing/2014/main" id="{2C08EA54-F16E-DD3E-10EF-FB35C8CBCC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76" name="Grafik 36">
                    <a:extLst>
                      <a:ext uri="{FF2B5EF4-FFF2-40B4-BE49-F238E27FC236}">
                        <a16:creationId xmlns:a16="http://schemas.microsoft.com/office/drawing/2014/main" id="{4F3D7EA8-63A5-D56A-96B2-89481A585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24D5E324-F394-AF22-1824-5FC56D096DAA}"/>
              </a:ext>
            </a:extLst>
          </p:cNvPr>
          <p:cNvCxnSpPr>
            <a:cxnSpLocks/>
          </p:cNvCxnSpPr>
          <p:nvPr/>
        </p:nvCxnSpPr>
        <p:spPr>
          <a:xfrm flipV="1">
            <a:off x="3042896" y="41859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6581029D-45DD-B212-BF62-90AF3961B16E}"/>
              </a:ext>
            </a:extLst>
          </p:cNvPr>
          <p:cNvCxnSpPr>
            <a:cxnSpLocks/>
          </p:cNvCxnSpPr>
          <p:nvPr/>
        </p:nvCxnSpPr>
        <p:spPr>
          <a:xfrm flipV="1">
            <a:off x="3901564" y="41847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9" name="Grafik 23">
            <a:extLst>
              <a:ext uri="{FF2B5EF4-FFF2-40B4-BE49-F238E27FC236}">
                <a16:creationId xmlns:a16="http://schemas.microsoft.com/office/drawing/2014/main" id="{5FF12E85-E859-74E4-EC0C-9BF3127C52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532901" y="2853599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00" name="Grafik 23">
              <a:extLst>
                <a:ext uri="{FF2B5EF4-FFF2-40B4-BE49-F238E27FC236}">
                  <a16:creationId xmlns:a16="http://schemas.microsoft.com/office/drawing/2014/main" id="{9CEF8794-55F6-FE44-C237-F4B8F57DC94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1" name="Grafik 23">
              <a:extLst>
                <a:ext uri="{FF2B5EF4-FFF2-40B4-BE49-F238E27FC236}">
                  <a16:creationId xmlns:a16="http://schemas.microsoft.com/office/drawing/2014/main" id="{AD2AABE4-265C-417D-92D6-9FD8187F6F51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2" name="Grafik 23">
              <a:extLst>
                <a:ext uri="{FF2B5EF4-FFF2-40B4-BE49-F238E27FC236}">
                  <a16:creationId xmlns:a16="http://schemas.microsoft.com/office/drawing/2014/main" id="{2B5CB43F-82BF-3A76-D76B-6710C454CAB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3" name="Grafik 23">
              <a:extLst>
                <a:ext uri="{FF2B5EF4-FFF2-40B4-BE49-F238E27FC236}">
                  <a16:creationId xmlns:a16="http://schemas.microsoft.com/office/drawing/2014/main" id="{4C4DB11A-9D10-94E8-E345-0C95332B2D10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04" name="Grafik 23">
              <a:extLst>
                <a:ext uri="{FF2B5EF4-FFF2-40B4-BE49-F238E27FC236}">
                  <a16:creationId xmlns:a16="http://schemas.microsoft.com/office/drawing/2014/main" id="{7289A5BC-9556-4D9E-98AA-A061B6FE0474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05" name="Grafik 23">
              <a:extLst>
                <a:ext uri="{FF2B5EF4-FFF2-40B4-BE49-F238E27FC236}">
                  <a16:creationId xmlns:a16="http://schemas.microsoft.com/office/drawing/2014/main" id="{431B31C5-6C01-FEAE-41D8-0D84850A745E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06" name="Grafik 23">
                <a:extLst>
                  <a:ext uri="{FF2B5EF4-FFF2-40B4-BE49-F238E27FC236}">
                    <a16:creationId xmlns:a16="http://schemas.microsoft.com/office/drawing/2014/main" id="{363E718B-53CB-666F-9574-D7D9B6AA06F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7" name="Grafik 23">
                <a:extLst>
                  <a:ext uri="{FF2B5EF4-FFF2-40B4-BE49-F238E27FC236}">
                    <a16:creationId xmlns:a16="http://schemas.microsoft.com/office/drawing/2014/main" id="{1125C3AE-C6DD-C357-9F01-5805175F766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8" name="Grafik 23">
                <a:extLst>
                  <a:ext uri="{FF2B5EF4-FFF2-40B4-BE49-F238E27FC236}">
                    <a16:creationId xmlns:a16="http://schemas.microsoft.com/office/drawing/2014/main" id="{4C945B4C-0603-5629-3A4C-039ED99B5115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09" name="Grafik 23">
                <a:extLst>
                  <a:ext uri="{FF2B5EF4-FFF2-40B4-BE49-F238E27FC236}">
                    <a16:creationId xmlns:a16="http://schemas.microsoft.com/office/drawing/2014/main" id="{F6E08AD0-870F-51E7-0DF2-24AFFF1F4B61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10" name="Grafik 23">
            <a:extLst>
              <a:ext uri="{FF2B5EF4-FFF2-40B4-BE49-F238E27FC236}">
                <a16:creationId xmlns:a16="http://schemas.microsoft.com/office/drawing/2014/main" id="{29925B5A-DFC1-5056-5BE0-527297A10E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669457" y="285536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11" name="Grafik 23">
              <a:extLst>
                <a:ext uri="{FF2B5EF4-FFF2-40B4-BE49-F238E27FC236}">
                  <a16:creationId xmlns:a16="http://schemas.microsoft.com/office/drawing/2014/main" id="{E4FF41E0-870D-FA0D-4343-7A3F3D253FE7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2" name="Grafik 23">
              <a:extLst>
                <a:ext uri="{FF2B5EF4-FFF2-40B4-BE49-F238E27FC236}">
                  <a16:creationId xmlns:a16="http://schemas.microsoft.com/office/drawing/2014/main" id="{C65677BB-49D0-AA9F-1800-90C471CA4A7F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3" name="Grafik 23">
              <a:extLst>
                <a:ext uri="{FF2B5EF4-FFF2-40B4-BE49-F238E27FC236}">
                  <a16:creationId xmlns:a16="http://schemas.microsoft.com/office/drawing/2014/main" id="{1E14C6E0-CD90-12DE-DBAD-541D1C1E9045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4" name="Grafik 23">
              <a:extLst>
                <a:ext uri="{FF2B5EF4-FFF2-40B4-BE49-F238E27FC236}">
                  <a16:creationId xmlns:a16="http://schemas.microsoft.com/office/drawing/2014/main" id="{5DF5A33F-EB19-9B1D-42D9-2AADB5F9099C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15" name="Grafik 23">
              <a:extLst>
                <a:ext uri="{FF2B5EF4-FFF2-40B4-BE49-F238E27FC236}">
                  <a16:creationId xmlns:a16="http://schemas.microsoft.com/office/drawing/2014/main" id="{305D05D0-D8D5-EB47-148E-EAC8331BCDA7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16" name="Grafik 23">
              <a:extLst>
                <a:ext uri="{FF2B5EF4-FFF2-40B4-BE49-F238E27FC236}">
                  <a16:creationId xmlns:a16="http://schemas.microsoft.com/office/drawing/2014/main" id="{60F74286-073B-8939-07CC-139A9E5272C8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17" name="Grafik 23">
                <a:extLst>
                  <a:ext uri="{FF2B5EF4-FFF2-40B4-BE49-F238E27FC236}">
                    <a16:creationId xmlns:a16="http://schemas.microsoft.com/office/drawing/2014/main" id="{31490BA2-2CF5-078C-63AC-4443DB646FC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8" name="Grafik 23">
                <a:extLst>
                  <a:ext uri="{FF2B5EF4-FFF2-40B4-BE49-F238E27FC236}">
                    <a16:creationId xmlns:a16="http://schemas.microsoft.com/office/drawing/2014/main" id="{CDB5A41F-44C8-DD55-6215-F607FB40E044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19" name="Grafik 23">
                <a:extLst>
                  <a:ext uri="{FF2B5EF4-FFF2-40B4-BE49-F238E27FC236}">
                    <a16:creationId xmlns:a16="http://schemas.microsoft.com/office/drawing/2014/main" id="{BCA6B46D-E59E-2199-A4CA-D0A824D734A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0" name="Grafik 23">
                <a:extLst>
                  <a:ext uri="{FF2B5EF4-FFF2-40B4-BE49-F238E27FC236}">
                    <a16:creationId xmlns:a16="http://schemas.microsoft.com/office/drawing/2014/main" id="{6D6B5D99-F2D5-99CE-9BD9-56681F2473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1" name="Grafik 23">
            <a:extLst>
              <a:ext uri="{FF2B5EF4-FFF2-40B4-BE49-F238E27FC236}">
                <a16:creationId xmlns:a16="http://schemas.microsoft.com/office/drawing/2014/main" id="{19B5D05D-F268-8A58-8431-C96760C74A9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396345" y="286005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022" name="Grafik 23">
              <a:extLst>
                <a:ext uri="{FF2B5EF4-FFF2-40B4-BE49-F238E27FC236}">
                  <a16:creationId xmlns:a16="http://schemas.microsoft.com/office/drawing/2014/main" id="{3910422A-21AD-3835-45AC-D4C03AC8C0B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3" name="Grafik 23">
              <a:extLst>
                <a:ext uri="{FF2B5EF4-FFF2-40B4-BE49-F238E27FC236}">
                  <a16:creationId xmlns:a16="http://schemas.microsoft.com/office/drawing/2014/main" id="{4A153320-106A-9D72-2BA2-BE9E459B2C8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4" name="Grafik 23">
              <a:extLst>
                <a:ext uri="{FF2B5EF4-FFF2-40B4-BE49-F238E27FC236}">
                  <a16:creationId xmlns:a16="http://schemas.microsoft.com/office/drawing/2014/main" id="{829699F7-A2AA-FE27-54E6-D9F84DE3E12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5" name="Grafik 23">
              <a:extLst>
                <a:ext uri="{FF2B5EF4-FFF2-40B4-BE49-F238E27FC236}">
                  <a16:creationId xmlns:a16="http://schemas.microsoft.com/office/drawing/2014/main" id="{45C3BB69-C570-764A-D43E-F0667F5C1CA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026" name="Grafik 23">
              <a:extLst>
                <a:ext uri="{FF2B5EF4-FFF2-40B4-BE49-F238E27FC236}">
                  <a16:creationId xmlns:a16="http://schemas.microsoft.com/office/drawing/2014/main" id="{BD756B27-EB8F-C2C5-D905-2CAC745FBCE2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027" name="Grafik 23">
              <a:extLst>
                <a:ext uri="{FF2B5EF4-FFF2-40B4-BE49-F238E27FC236}">
                  <a16:creationId xmlns:a16="http://schemas.microsoft.com/office/drawing/2014/main" id="{200A56AD-3DAC-579A-5961-58B89533AB6D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028" name="Grafik 23">
                <a:extLst>
                  <a:ext uri="{FF2B5EF4-FFF2-40B4-BE49-F238E27FC236}">
                    <a16:creationId xmlns:a16="http://schemas.microsoft.com/office/drawing/2014/main" id="{744D2988-0674-3C7C-BAA6-84753533D1B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29" name="Grafik 23">
                <a:extLst>
                  <a:ext uri="{FF2B5EF4-FFF2-40B4-BE49-F238E27FC236}">
                    <a16:creationId xmlns:a16="http://schemas.microsoft.com/office/drawing/2014/main" id="{5529D63B-F3E5-26DA-F843-3A9E2A49D80B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0" name="Grafik 23">
                <a:extLst>
                  <a:ext uri="{FF2B5EF4-FFF2-40B4-BE49-F238E27FC236}">
                    <a16:creationId xmlns:a16="http://schemas.microsoft.com/office/drawing/2014/main" id="{E26E7C85-BD6A-3514-8B52-41D4F4D42F9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031" name="Grafik 23">
                <a:extLst>
                  <a:ext uri="{FF2B5EF4-FFF2-40B4-BE49-F238E27FC236}">
                    <a16:creationId xmlns:a16="http://schemas.microsoft.com/office/drawing/2014/main" id="{48BA2AA2-44BE-AB95-9DCC-EF53DD6F020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6F99E3E-9AC9-017D-67FD-A72DA7AE64B0}"/>
              </a:ext>
            </a:extLst>
          </p:cNvPr>
          <p:cNvCxnSpPr>
            <a:cxnSpLocks/>
          </p:cNvCxnSpPr>
          <p:nvPr/>
        </p:nvCxnSpPr>
        <p:spPr>
          <a:xfrm flipV="1">
            <a:off x="3045471" y="3093990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5341BB9-A812-B455-FF7A-36F9B8185FFE}"/>
              </a:ext>
            </a:extLst>
          </p:cNvPr>
          <p:cNvCxnSpPr>
            <a:cxnSpLocks/>
          </p:cNvCxnSpPr>
          <p:nvPr/>
        </p:nvCxnSpPr>
        <p:spPr>
          <a:xfrm flipV="1">
            <a:off x="3908915" y="3092777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afik 36">
            <a:extLst>
              <a:ext uri="{FF2B5EF4-FFF2-40B4-BE49-F238E27FC236}">
                <a16:creationId xmlns:a16="http://schemas.microsoft.com/office/drawing/2014/main" id="{A7A91011-787C-84CF-F87F-957CD46B6793}"/>
              </a:ext>
            </a:extLst>
          </p:cNvPr>
          <p:cNvGrpSpPr/>
          <p:nvPr/>
        </p:nvGrpSpPr>
        <p:grpSpPr bwMode="gray">
          <a:xfrm>
            <a:off x="6426521" y="405085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35" name="Grafik 36">
              <a:extLst>
                <a:ext uri="{FF2B5EF4-FFF2-40B4-BE49-F238E27FC236}">
                  <a16:creationId xmlns:a16="http://schemas.microsoft.com/office/drawing/2014/main" id="{2D2E38D6-DBFC-C64D-F567-8732E100FC0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57" name="Grafik 36">
                <a:extLst>
                  <a:ext uri="{FF2B5EF4-FFF2-40B4-BE49-F238E27FC236}">
                    <a16:creationId xmlns:a16="http://schemas.microsoft.com/office/drawing/2014/main" id="{1D821A22-FBD0-63CD-3463-F16CD70225E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8" name="Grafik 36">
                <a:extLst>
                  <a:ext uri="{FF2B5EF4-FFF2-40B4-BE49-F238E27FC236}">
                    <a16:creationId xmlns:a16="http://schemas.microsoft.com/office/drawing/2014/main" id="{32BF723C-95EE-A7E6-D700-EFD850DDC9C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59" name="Grafik 36">
                <a:extLst>
                  <a:ext uri="{FF2B5EF4-FFF2-40B4-BE49-F238E27FC236}">
                    <a16:creationId xmlns:a16="http://schemas.microsoft.com/office/drawing/2014/main" id="{6A10ECF8-2585-F23D-65DA-B362A43E074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0" name="Grafik 36">
                <a:extLst>
                  <a:ext uri="{FF2B5EF4-FFF2-40B4-BE49-F238E27FC236}">
                    <a16:creationId xmlns:a16="http://schemas.microsoft.com/office/drawing/2014/main" id="{123358F3-70B9-535D-5143-2E3C3A6A1C2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61" name="Grafik 36">
                <a:extLst>
                  <a:ext uri="{FF2B5EF4-FFF2-40B4-BE49-F238E27FC236}">
                    <a16:creationId xmlns:a16="http://schemas.microsoft.com/office/drawing/2014/main" id="{EFE0EAF1-365B-88E6-7003-932A48B479B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36" name="Grafik 36">
              <a:extLst>
                <a:ext uri="{FF2B5EF4-FFF2-40B4-BE49-F238E27FC236}">
                  <a16:creationId xmlns:a16="http://schemas.microsoft.com/office/drawing/2014/main" id="{4E37CB3E-7C7A-1508-9BA1-778406680BF3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37" name="Grafik 36">
                <a:extLst>
                  <a:ext uri="{FF2B5EF4-FFF2-40B4-BE49-F238E27FC236}">
                    <a16:creationId xmlns:a16="http://schemas.microsoft.com/office/drawing/2014/main" id="{C5017DAD-E737-AF0C-A5CA-F6E2DF14C7B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48" name="Grafik 36">
                  <a:extLst>
                    <a:ext uri="{FF2B5EF4-FFF2-40B4-BE49-F238E27FC236}">
                      <a16:creationId xmlns:a16="http://schemas.microsoft.com/office/drawing/2014/main" id="{ED4EE965-C14D-2E24-0317-C0E8A801F4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54" name="Grafik 36">
                    <a:extLst>
                      <a:ext uri="{FF2B5EF4-FFF2-40B4-BE49-F238E27FC236}">
                        <a16:creationId xmlns:a16="http://schemas.microsoft.com/office/drawing/2014/main" id="{3CD39155-B5DE-A85F-2AD6-E63EE70715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5" name="Grafik 36">
                    <a:extLst>
                      <a:ext uri="{FF2B5EF4-FFF2-40B4-BE49-F238E27FC236}">
                        <a16:creationId xmlns:a16="http://schemas.microsoft.com/office/drawing/2014/main" id="{E7F22EC9-AFD5-D335-845A-200A85B852C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6" name="Grafik 36">
                    <a:extLst>
                      <a:ext uri="{FF2B5EF4-FFF2-40B4-BE49-F238E27FC236}">
                        <a16:creationId xmlns:a16="http://schemas.microsoft.com/office/drawing/2014/main" id="{A539EEA3-1D3A-04E9-E1E2-4B3C12F514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9" name="Grafik 36">
                  <a:extLst>
                    <a:ext uri="{FF2B5EF4-FFF2-40B4-BE49-F238E27FC236}">
                      <a16:creationId xmlns:a16="http://schemas.microsoft.com/office/drawing/2014/main" id="{40B89020-3755-E582-EC83-BEA3126781F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50" name="Grafik 36">
                  <a:extLst>
                    <a:ext uri="{FF2B5EF4-FFF2-40B4-BE49-F238E27FC236}">
                      <a16:creationId xmlns:a16="http://schemas.microsoft.com/office/drawing/2014/main" id="{689802C7-978A-BBF6-232A-AE030C62B83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51" name="Grafik 36">
                    <a:extLst>
                      <a:ext uri="{FF2B5EF4-FFF2-40B4-BE49-F238E27FC236}">
                        <a16:creationId xmlns:a16="http://schemas.microsoft.com/office/drawing/2014/main" id="{89F502F1-D4E2-84E2-6392-CD9D5A1C4F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2" name="Grafik 36">
                    <a:extLst>
                      <a:ext uri="{FF2B5EF4-FFF2-40B4-BE49-F238E27FC236}">
                        <a16:creationId xmlns:a16="http://schemas.microsoft.com/office/drawing/2014/main" id="{4A1939AA-15A8-85EE-F2C0-121EF2E331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3" name="Grafik 36">
                    <a:extLst>
                      <a:ext uri="{FF2B5EF4-FFF2-40B4-BE49-F238E27FC236}">
                        <a16:creationId xmlns:a16="http://schemas.microsoft.com/office/drawing/2014/main" id="{E448F82B-2137-91D7-FB22-E361B86F3E8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38" name="Grafik 36">
                <a:extLst>
                  <a:ext uri="{FF2B5EF4-FFF2-40B4-BE49-F238E27FC236}">
                    <a16:creationId xmlns:a16="http://schemas.microsoft.com/office/drawing/2014/main" id="{9175A992-F795-8277-4E72-2BE92DD541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39" name="Grafik 36">
                  <a:extLst>
                    <a:ext uri="{FF2B5EF4-FFF2-40B4-BE49-F238E27FC236}">
                      <a16:creationId xmlns:a16="http://schemas.microsoft.com/office/drawing/2014/main" id="{A72AC4AD-E702-978E-A974-D90C755773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45" name="Grafik 36">
                    <a:extLst>
                      <a:ext uri="{FF2B5EF4-FFF2-40B4-BE49-F238E27FC236}">
                        <a16:creationId xmlns:a16="http://schemas.microsoft.com/office/drawing/2014/main" id="{4B274E98-176B-6ADB-42A5-A365FDC799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6" name="Grafik 36">
                    <a:extLst>
                      <a:ext uri="{FF2B5EF4-FFF2-40B4-BE49-F238E27FC236}">
                        <a16:creationId xmlns:a16="http://schemas.microsoft.com/office/drawing/2014/main" id="{356F73F5-5A75-1040-6A4F-767A01FCC7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7" name="Grafik 36">
                    <a:extLst>
                      <a:ext uri="{FF2B5EF4-FFF2-40B4-BE49-F238E27FC236}">
                        <a16:creationId xmlns:a16="http://schemas.microsoft.com/office/drawing/2014/main" id="{ACB77DA9-15FF-6997-16E7-8D21498C2D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40" name="Grafik 36">
                  <a:extLst>
                    <a:ext uri="{FF2B5EF4-FFF2-40B4-BE49-F238E27FC236}">
                      <a16:creationId xmlns:a16="http://schemas.microsoft.com/office/drawing/2014/main" id="{F4F5183B-AFCB-042E-F1A4-4939FB481F7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41" name="Grafik 36">
                  <a:extLst>
                    <a:ext uri="{FF2B5EF4-FFF2-40B4-BE49-F238E27FC236}">
                      <a16:creationId xmlns:a16="http://schemas.microsoft.com/office/drawing/2014/main" id="{69D7F2CF-CA26-B730-E755-2171B8DB957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42" name="Grafik 36">
                    <a:extLst>
                      <a:ext uri="{FF2B5EF4-FFF2-40B4-BE49-F238E27FC236}">
                        <a16:creationId xmlns:a16="http://schemas.microsoft.com/office/drawing/2014/main" id="{66E2C348-714D-2166-3FB4-F69ED8F2B84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3" name="Grafik 36">
                    <a:extLst>
                      <a:ext uri="{FF2B5EF4-FFF2-40B4-BE49-F238E27FC236}">
                        <a16:creationId xmlns:a16="http://schemas.microsoft.com/office/drawing/2014/main" id="{99699B25-E4E5-4F0E-6E40-63A396963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4" name="Grafik 36">
                    <a:extLst>
                      <a:ext uri="{FF2B5EF4-FFF2-40B4-BE49-F238E27FC236}">
                        <a16:creationId xmlns:a16="http://schemas.microsoft.com/office/drawing/2014/main" id="{3BFB4400-F798-DEEF-55DA-B1B82C8E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62" name="Grafik 36">
            <a:extLst>
              <a:ext uri="{FF2B5EF4-FFF2-40B4-BE49-F238E27FC236}">
                <a16:creationId xmlns:a16="http://schemas.microsoft.com/office/drawing/2014/main" id="{55A97A6F-B77B-CC4B-2507-3C33FA433A79}"/>
              </a:ext>
            </a:extLst>
          </p:cNvPr>
          <p:cNvGrpSpPr/>
          <p:nvPr/>
        </p:nvGrpSpPr>
        <p:grpSpPr bwMode="gray">
          <a:xfrm>
            <a:off x="7290436" y="4048425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1063" name="Grafik 36">
              <a:extLst>
                <a:ext uri="{FF2B5EF4-FFF2-40B4-BE49-F238E27FC236}">
                  <a16:creationId xmlns:a16="http://schemas.microsoft.com/office/drawing/2014/main" id="{65EA77D0-7C46-94F8-A8A0-23BCFC40CA1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85" name="Grafik 36">
                <a:extLst>
                  <a:ext uri="{FF2B5EF4-FFF2-40B4-BE49-F238E27FC236}">
                    <a16:creationId xmlns:a16="http://schemas.microsoft.com/office/drawing/2014/main" id="{D72B3A2F-56A5-BE07-34F3-440D2727B69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6" name="Grafik 36">
                <a:extLst>
                  <a:ext uri="{FF2B5EF4-FFF2-40B4-BE49-F238E27FC236}">
                    <a16:creationId xmlns:a16="http://schemas.microsoft.com/office/drawing/2014/main" id="{F9E7150F-AD74-306C-752B-DCD14D1D0A0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7" name="Grafik 36">
                <a:extLst>
                  <a:ext uri="{FF2B5EF4-FFF2-40B4-BE49-F238E27FC236}">
                    <a16:creationId xmlns:a16="http://schemas.microsoft.com/office/drawing/2014/main" id="{8B5504E7-4E9A-6BD1-2264-43333AE54A1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8" name="Grafik 36">
                <a:extLst>
                  <a:ext uri="{FF2B5EF4-FFF2-40B4-BE49-F238E27FC236}">
                    <a16:creationId xmlns:a16="http://schemas.microsoft.com/office/drawing/2014/main" id="{C78B9D8C-E71A-E6DE-A413-FA3602EBAD2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089" name="Grafik 36">
                <a:extLst>
                  <a:ext uri="{FF2B5EF4-FFF2-40B4-BE49-F238E27FC236}">
                    <a16:creationId xmlns:a16="http://schemas.microsoft.com/office/drawing/2014/main" id="{5092ECAD-3337-55EF-7C21-3B39541E355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64" name="Grafik 36">
              <a:extLst>
                <a:ext uri="{FF2B5EF4-FFF2-40B4-BE49-F238E27FC236}">
                  <a16:creationId xmlns:a16="http://schemas.microsoft.com/office/drawing/2014/main" id="{2492ACB8-F734-B32F-8738-63A2F227E3E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65" name="Grafik 36">
                <a:extLst>
                  <a:ext uri="{FF2B5EF4-FFF2-40B4-BE49-F238E27FC236}">
                    <a16:creationId xmlns:a16="http://schemas.microsoft.com/office/drawing/2014/main" id="{DC4F2C2A-E7CA-F935-57E8-9094B66C95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76" name="Grafik 36">
                  <a:extLst>
                    <a:ext uri="{FF2B5EF4-FFF2-40B4-BE49-F238E27FC236}">
                      <a16:creationId xmlns:a16="http://schemas.microsoft.com/office/drawing/2014/main" id="{123F8938-1D8A-EC27-E086-77D954D9EAD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82" name="Grafik 36">
                    <a:extLst>
                      <a:ext uri="{FF2B5EF4-FFF2-40B4-BE49-F238E27FC236}">
                        <a16:creationId xmlns:a16="http://schemas.microsoft.com/office/drawing/2014/main" id="{77F36193-B236-8940-9356-0C26148C3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3" name="Grafik 36">
                    <a:extLst>
                      <a:ext uri="{FF2B5EF4-FFF2-40B4-BE49-F238E27FC236}">
                        <a16:creationId xmlns:a16="http://schemas.microsoft.com/office/drawing/2014/main" id="{51B35856-C732-4C1D-1872-E20AD04C1C4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4" name="Grafik 36">
                    <a:extLst>
                      <a:ext uri="{FF2B5EF4-FFF2-40B4-BE49-F238E27FC236}">
                        <a16:creationId xmlns:a16="http://schemas.microsoft.com/office/drawing/2014/main" id="{AD796DEB-5AF4-5F75-D715-40F78DD4D4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77" name="Grafik 36">
                  <a:extLst>
                    <a:ext uri="{FF2B5EF4-FFF2-40B4-BE49-F238E27FC236}">
                      <a16:creationId xmlns:a16="http://schemas.microsoft.com/office/drawing/2014/main" id="{C8B16DD9-2F37-D3E2-DECD-6584A68697F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78" name="Grafik 36">
                  <a:extLst>
                    <a:ext uri="{FF2B5EF4-FFF2-40B4-BE49-F238E27FC236}">
                      <a16:creationId xmlns:a16="http://schemas.microsoft.com/office/drawing/2014/main" id="{0F1D896D-0F8F-21D9-24D3-8BE03D82B37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79" name="Grafik 36">
                    <a:extLst>
                      <a:ext uri="{FF2B5EF4-FFF2-40B4-BE49-F238E27FC236}">
                        <a16:creationId xmlns:a16="http://schemas.microsoft.com/office/drawing/2014/main" id="{1BCC7F2F-9ACB-8207-0581-2CC689A6CF7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0" name="Grafik 36">
                    <a:extLst>
                      <a:ext uri="{FF2B5EF4-FFF2-40B4-BE49-F238E27FC236}">
                        <a16:creationId xmlns:a16="http://schemas.microsoft.com/office/drawing/2014/main" id="{DC872A99-3CCE-BA08-BD2E-E14E440FE7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1" name="Grafik 36">
                    <a:extLst>
                      <a:ext uri="{FF2B5EF4-FFF2-40B4-BE49-F238E27FC236}">
                        <a16:creationId xmlns:a16="http://schemas.microsoft.com/office/drawing/2014/main" id="{8B2A337A-3F65-AAB1-CCAA-F8B8D6424F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66" name="Grafik 36">
                <a:extLst>
                  <a:ext uri="{FF2B5EF4-FFF2-40B4-BE49-F238E27FC236}">
                    <a16:creationId xmlns:a16="http://schemas.microsoft.com/office/drawing/2014/main" id="{11EC5CB9-FB01-4ACE-3B8F-DCFFC9463476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67" name="Grafik 36">
                  <a:extLst>
                    <a:ext uri="{FF2B5EF4-FFF2-40B4-BE49-F238E27FC236}">
                      <a16:creationId xmlns:a16="http://schemas.microsoft.com/office/drawing/2014/main" id="{566C5284-AFB4-AA6F-D2F4-4382D4B2A05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073" name="Grafik 36">
                    <a:extLst>
                      <a:ext uri="{FF2B5EF4-FFF2-40B4-BE49-F238E27FC236}">
                        <a16:creationId xmlns:a16="http://schemas.microsoft.com/office/drawing/2014/main" id="{B3BF66A4-354D-6AC3-FFB0-877129DE0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4" name="Grafik 36">
                    <a:extLst>
                      <a:ext uri="{FF2B5EF4-FFF2-40B4-BE49-F238E27FC236}">
                        <a16:creationId xmlns:a16="http://schemas.microsoft.com/office/drawing/2014/main" id="{73781F1F-A420-EB87-A514-D22B930686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5" name="Grafik 36">
                    <a:extLst>
                      <a:ext uri="{FF2B5EF4-FFF2-40B4-BE49-F238E27FC236}">
                        <a16:creationId xmlns:a16="http://schemas.microsoft.com/office/drawing/2014/main" id="{5106F614-28D1-D4A1-0A64-17AEDC7B6D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68" name="Grafik 36">
                  <a:extLst>
                    <a:ext uri="{FF2B5EF4-FFF2-40B4-BE49-F238E27FC236}">
                      <a16:creationId xmlns:a16="http://schemas.microsoft.com/office/drawing/2014/main" id="{D5AF88F1-E4B5-22E9-0C11-6D4A74F3547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69" name="Grafik 36">
                  <a:extLst>
                    <a:ext uri="{FF2B5EF4-FFF2-40B4-BE49-F238E27FC236}">
                      <a16:creationId xmlns:a16="http://schemas.microsoft.com/office/drawing/2014/main" id="{AE3C7200-A76C-4142-32E1-542D63009D7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70" name="Grafik 36">
                    <a:extLst>
                      <a:ext uri="{FF2B5EF4-FFF2-40B4-BE49-F238E27FC236}">
                        <a16:creationId xmlns:a16="http://schemas.microsoft.com/office/drawing/2014/main" id="{2698E061-E7D7-53CC-5FEB-287DDB687A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1" name="Grafik 36">
                    <a:extLst>
                      <a:ext uri="{FF2B5EF4-FFF2-40B4-BE49-F238E27FC236}">
                        <a16:creationId xmlns:a16="http://schemas.microsoft.com/office/drawing/2014/main" id="{A87C166E-FB6F-FCF4-6150-14405383E5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2" name="Grafik 36">
                    <a:extLst>
                      <a:ext uri="{FF2B5EF4-FFF2-40B4-BE49-F238E27FC236}">
                        <a16:creationId xmlns:a16="http://schemas.microsoft.com/office/drawing/2014/main" id="{F16127BE-C378-84FF-CDC2-8FCE9B4893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090" name="Grafik 36">
            <a:extLst>
              <a:ext uri="{FF2B5EF4-FFF2-40B4-BE49-F238E27FC236}">
                <a16:creationId xmlns:a16="http://schemas.microsoft.com/office/drawing/2014/main" id="{357DD868-E287-70A6-6D07-2034281314AA}"/>
              </a:ext>
            </a:extLst>
          </p:cNvPr>
          <p:cNvGrpSpPr/>
          <p:nvPr/>
        </p:nvGrpSpPr>
        <p:grpSpPr bwMode="gray">
          <a:xfrm>
            <a:off x="8154351" y="4048426"/>
            <a:ext cx="374400" cy="374400"/>
            <a:chOff x="5843587" y="3176587"/>
            <a:chExt cx="500253" cy="500253"/>
          </a:xfrm>
          <a:solidFill>
            <a:schemeClr val="accent6">
              <a:lumMod val="75000"/>
            </a:schemeClr>
          </a:solidFill>
        </p:grpSpPr>
        <p:grpSp>
          <p:nvGrpSpPr>
            <p:cNvPr id="1091" name="Grafik 36">
              <a:extLst>
                <a:ext uri="{FF2B5EF4-FFF2-40B4-BE49-F238E27FC236}">
                  <a16:creationId xmlns:a16="http://schemas.microsoft.com/office/drawing/2014/main" id="{1F052846-BF87-4958-04AB-40F634F3ED67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113" name="Grafik 36">
                <a:extLst>
                  <a:ext uri="{FF2B5EF4-FFF2-40B4-BE49-F238E27FC236}">
                    <a16:creationId xmlns:a16="http://schemas.microsoft.com/office/drawing/2014/main" id="{BC8DCD0E-8D45-0339-3978-530DFCE1736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4" name="Grafik 36">
                <a:extLst>
                  <a:ext uri="{FF2B5EF4-FFF2-40B4-BE49-F238E27FC236}">
                    <a16:creationId xmlns:a16="http://schemas.microsoft.com/office/drawing/2014/main" id="{1681A79A-A0F4-8D1D-45F7-90D911C1796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5" name="Grafik 36">
                <a:extLst>
                  <a:ext uri="{FF2B5EF4-FFF2-40B4-BE49-F238E27FC236}">
                    <a16:creationId xmlns:a16="http://schemas.microsoft.com/office/drawing/2014/main" id="{C5FB4F13-30FB-A3F0-AA5B-CADDAF3917B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6" name="Grafik 36">
                <a:extLst>
                  <a:ext uri="{FF2B5EF4-FFF2-40B4-BE49-F238E27FC236}">
                    <a16:creationId xmlns:a16="http://schemas.microsoft.com/office/drawing/2014/main" id="{B28AFA86-9F38-C01A-4DA2-46CBBB57E0C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7" name="Grafik 36">
                <a:extLst>
                  <a:ext uri="{FF2B5EF4-FFF2-40B4-BE49-F238E27FC236}">
                    <a16:creationId xmlns:a16="http://schemas.microsoft.com/office/drawing/2014/main" id="{0E5A5D58-6B42-0E6F-C152-8A012832F95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1092" name="Grafik 36">
              <a:extLst>
                <a:ext uri="{FF2B5EF4-FFF2-40B4-BE49-F238E27FC236}">
                  <a16:creationId xmlns:a16="http://schemas.microsoft.com/office/drawing/2014/main" id="{954DD442-1620-69B2-6B8A-74AC3A11961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1093" name="Grafik 36">
                <a:extLst>
                  <a:ext uri="{FF2B5EF4-FFF2-40B4-BE49-F238E27FC236}">
                    <a16:creationId xmlns:a16="http://schemas.microsoft.com/office/drawing/2014/main" id="{38984C0F-B970-92DA-2912-D5D3C27E703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104" name="Grafik 36">
                  <a:extLst>
                    <a:ext uri="{FF2B5EF4-FFF2-40B4-BE49-F238E27FC236}">
                      <a16:creationId xmlns:a16="http://schemas.microsoft.com/office/drawing/2014/main" id="{12561E83-3F8F-6464-1E6E-D00799EA7F9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110" name="Grafik 36">
                    <a:extLst>
                      <a:ext uri="{FF2B5EF4-FFF2-40B4-BE49-F238E27FC236}">
                        <a16:creationId xmlns:a16="http://schemas.microsoft.com/office/drawing/2014/main" id="{47A1B752-AE10-59E1-744B-63F7869A1B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1" name="Grafik 36">
                    <a:extLst>
                      <a:ext uri="{FF2B5EF4-FFF2-40B4-BE49-F238E27FC236}">
                        <a16:creationId xmlns:a16="http://schemas.microsoft.com/office/drawing/2014/main" id="{72B3680E-17C0-B813-5791-C5EE6512E2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12" name="Grafik 36">
                    <a:extLst>
                      <a:ext uri="{FF2B5EF4-FFF2-40B4-BE49-F238E27FC236}">
                        <a16:creationId xmlns:a16="http://schemas.microsoft.com/office/drawing/2014/main" id="{BA739B5C-BABE-891A-C487-86F3EBA9B0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105" name="Grafik 36">
                  <a:extLst>
                    <a:ext uri="{FF2B5EF4-FFF2-40B4-BE49-F238E27FC236}">
                      <a16:creationId xmlns:a16="http://schemas.microsoft.com/office/drawing/2014/main" id="{17478F03-9CE2-4254-E298-C3EB1C4B3D1D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106" name="Grafik 36">
                  <a:extLst>
                    <a:ext uri="{FF2B5EF4-FFF2-40B4-BE49-F238E27FC236}">
                      <a16:creationId xmlns:a16="http://schemas.microsoft.com/office/drawing/2014/main" id="{52267D5A-32F7-7FBD-77FE-5F9B1D0408D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107" name="Grafik 36">
                    <a:extLst>
                      <a:ext uri="{FF2B5EF4-FFF2-40B4-BE49-F238E27FC236}">
                        <a16:creationId xmlns:a16="http://schemas.microsoft.com/office/drawing/2014/main" id="{04E5C102-1994-AFCA-2BE5-3F06B2AEA3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8" name="Grafik 36">
                    <a:extLst>
                      <a:ext uri="{FF2B5EF4-FFF2-40B4-BE49-F238E27FC236}">
                        <a16:creationId xmlns:a16="http://schemas.microsoft.com/office/drawing/2014/main" id="{B4519072-A942-7D33-DBC0-C9BF715AC6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9" name="Grafik 36">
                    <a:extLst>
                      <a:ext uri="{FF2B5EF4-FFF2-40B4-BE49-F238E27FC236}">
                        <a16:creationId xmlns:a16="http://schemas.microsoft.com/office/drawing/2014/main" id="{18CAEFDD-82CF-A69E-0035-75E9DBEAB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094" name="Grafik 36">
                <a:extLst>
                  <a:ext uri="{FF2B5EF4-FFF2-40B4-BE49-F238E27FC236}">
                    <a16:creationId xmlns:a16="http://schemas.microsoft.com/office/drawing/2014/main" id="{8A7D8B7A-5A37-DE45-E002-33658D50E0E5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1095" name="Grafik 36">
                  <a:extLst>
                    <a:ext uri="{FF2B5EF4-FFF2-40B4-BE49-F238E27FC236}">
                      <a16:creationId xmlns:a16="http://schemas.microsoft.com/office/drawing/2014/main" id="{00F560AA-0721-ECDC-2237-B1D8AF14D89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101" name="Grafik 36">
                    <a:extLst>
                      <a:ext uri="{FF2B5EF4-FFF2-40B4-BE49-F238E27FC236}">
                        <a16:creationId xmlns:a16="http://schemas.microsoft.com/office/drawing/2014/main" id="{E25DC920-A5F7-70B0-F120-83BB38B643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2" name="Grafik 36">
                    <a:extLst>
                      <a:ext uri="{FF2B5EF4-FFF2-40B4-BE49-F238E27FC236}">
                        <a16:creationId xmlns:a16="http://schemas.microsoft.com/office/drawing/2014/main" id="{77FA88AD-E00A-352A-8844-0591039C17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3" name="Grafik 36">
                    <a:extLst>
                      <a:ext uri="{FF2B5EF4-FFF2-40B4-BE49-F238E27FC236}">
                        <a16:creationId xmlns:a16="http://schemas.microsoft.com/office/drawing/2014/main" id="{9CE1AC88-1263-6E70-77CC-867243B470B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96" name="Grafik 36">
                  <a:extLst>
                    <a:ext uri="{FF2B5EF4-FFF2-40B4-BE49-F238E27FC236}">
                      <a16:creationId xmlns:a16="http://schemas.microsoft.com/office/drawing/2014/main" id="{3952CC3E-A2F8-226F-2D77-01DCE66780C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97" name="Grafik 36">
                  <a:extLst>
                    <a:ext uri="{FF2B5EF4-FFF2-40B4-BE49-F238E27FC236}">
                      <a16:creationId xmlns:a16="http://schemas.microsoft.com/office/drawing/2014/main" id="{44102A01-5D28-66D1-4956-71B03E2E4A6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98" name="Grafik 36">
                    <a:extLst>
                      <a:ext uri="{FF2B5EF4-FFF2-40B4-BE49-F238E27FC236}">
                        <a16:creationId xmlns:a16="http://schemas.microsoft.com/office/drawing/2014/main" id="{E9188EF8-32A3-2D3E-3B02-B48ECE4D3E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99" name="Grafik 36">
                    <a:extLst>
                      <a:ext uri="{FF2B5EF4-FFF2-40B4-BE49-F238E27FC236}">
                        <a16:creationId xmlns:a16="http://schemas.microsoft.com/office/drawing/2014/main" id="{109D582D-0D11-104F-F98B-B3D6AB1AC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00" name="Grafik 36">
                    <a:extLst>
                      <a:ext uri="{FF2B5EF4-FFF2-40B4-BE49-F238E27FC236}">
                        <a16:creationId xmlns:a16="http://schemas.microsoft.com/office/drawing/2014/main" id="{A496C018-AF1C-D9B5-BEAB-67D617788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74BE858F-5925-0BD3-77E2-33FB92C46FE2}"/>
              </a:ext>
            </a:extLst>
          </p:cNvPr>
          <p:cNvCxnSpPr>
            <a:cxnSpLocks/>
          </p:cNvCxnSpPr>
          <p:nvPr/>
        </p:nvCxnSpPr>
        <p:spPr>
          <a:xfrm flipV="1">
            <a:off x="6800902" y="4231988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C02DB19-64F1-F11A-0F7F-343272D54A74}"/>
              </a:ext>
            </a:extLst>
          </p:cNvPr>
          <p:cNvCxnSpPr>
            <a:cxnSpLocks/>
          </p:cNvCxnSpPr>
          <p:nvPr/>
        </p:nvCxnSpPr>
        <p:spPr>
          <a:xfrm>
            <a:off x="7417402" y="3354226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4394615C-AD7D-9600-60BC-22DEFC43B274}"/>
              </a:ext>
            </a:extLst>
          </p:cNvPr>
          <p:cNvCxnSpPr>
            <a:cxnSpLocks/>
          </p:cNvCxnSpPr>
          <p:nvPr/>
        </p:nvCxnSpPr>
        <p:spPr>
          <a:xfrm flipV="1">
            <a:off x="7659570" y="4230775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afik 23">
            <a:extLst>
              <a:ext uri="{FF2B5EF4-FFF2-40B4-BE49-F238E27FC236}">
                <a16:creationId xmlns:a16="http://schemas.microsoft.com/office/drawing/2014/main" id="{460CD34E-25EC-845C-110F-B46378D889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90907" y="2899648"/>
            <a:ext cx="374400" cy="464640"/>
            <a:chOff x="5895975" y="3176587"/>
            <a:chExt cx="403097" cy="500253"/>
          </a:xfrm>
          <a:solidFill>
            <a:schemeClr val="accent2">
              <a:lumMod val="75000"/>
            </a:schemeClr>
          </a:solidFill>
        </p:grpSpPr>
        <p:sp>
          <p:nvSpPr>
            <p:cNvPr id="1124" name="Grafik 23">
              <a:extLst>
                <a:ext uri="{FF2B5EF4-FFF2-40B4-BE49-F238E27FC236}">
                  <a16:creationId xmlns:a16="http://schemas.microsoft.com/office/drawing/2014/main" id="{BB1A4BD5-6A42-E82F-FA8E-8B730CFA29DD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5" name="Grafik 23">
              <a:extLst>
                <a:ext uri="{FF2B5EF4-FFF2-40B4-BE49-F238E27FC236}">
                  <a16:creationId xmlns:a16="http://schemas.microsoft.com/office/drawing/2014/main" id="{906A8079-AFDA-C842-F347-067A584EBB1B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6" name="Grafik 23">
              <a:extLst>
                <a:ext uri="{FF2B5EF4-FFF2-40B4-BE49-F238E27FC236}">
                  <a16:creationId xmlns:a16="http://schemas.microsoft.com/office/drawing/2014/main" id="{72AF3BE4-473A-008E-4508-C11F08AB5A9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7" name="Grafik 23">
              <a:extLst>
                <a:ext uri="{FF2B5EF4-FFF2-40B4-BE49-F238E27FC236}">
                  <a16:creationId xmlns:a16="http://schemas.microsoft.com/office/drawing/2014/main" id="{7DE8A192-68BC-84B7-5FCE-59C207979029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28" name="Grafik 23">
              <a:extLst>
                <a:ext uri="{FF2B5EF4-FFF2-40B4-BE49-F238E27FC236}">
                  <a16:creationId xmlns:a16="http://schemas.microsoft.com/office/drawing/2014/main" id="{E1D48BEF-7BA1-4620-F625-0511EED019BA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29" name="Grafik 23">
              <a:extLst>
                <a:ext uri="{FF2B5EF4-FFF2-40B4-BE49-F238E27FC236}">
                  <a16:creationId xmlns:a16="http://schemas.microsoft.com/office/drawing/2014/main" id="{A8A1FC89-90A3-731D-D1D6-6D7F121555D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30" name="Grafik 23">
                <a:extLst>
                  <a:ext uri="{FF2B5EF4-FFF2-40B4-BE49-F238E27FC236}">
                    <a16:creationId xmlns:a16="http://schemas.microsoft.com/office/drawing/2014/main" id="{3588FC64-4D89-E244-5F93-B197CB1C8224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1" name="Grafik 23">
                <a:extLst>
                  <a:ext uri="{FF2B5EF4-FFF2-40B4-BE49-F238E27FC236}">
                    <a16:creationId xmlns:a16="http://schemas.microsoft.com/office/drawing/2014/main" id="{00750BFA-A93A-053D-738E-3DB0D664212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2" name="Grafik 23">
                <a:extLst>
                  <a:ext uri="{FF2B5EF4-FFF2-40B4-BE49-F238E27FC236}">
                    <a16:creationId xmlns:a16="http://schemas.microsoft.com/office/drawing/2014/main" id="{04B37630-874E-9913-519D-031B28E0CF48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33" name="Grafik 23">
                <a:extLst>
                  <a:ext uri="{FF2B5EF4-FFF2-40B4-BE49-F238E27FC236}">
                    <a16:creationId xmlns:a16="http://schemas.microsoft.com/office/drawing/2014/main" id="{033EAC82-BC38-A80F-C700-4488E7706E36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4" name="Grafik 23">
            <a:extLst>
              <a:ext uri="{FF2B5EF4-FFF2-40B4-BE49-F238E27FC236}">
                <a16:creationId xmlns:a16="http://schemas.microsoft.com/office/drawing/2014/main" id="{96806F70-7CE6-977A-37E4-BD7F23B8D90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27463" y="2901415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135" name="Grafik 23">
              <a:extLst>
                <a:ext uri="{FF2B5EF4-FFF2-40B4-BE49-F238E27FC236}">
                  <a16:creationId xmlns:a16="http://schemas.microsoft.com/office/drawing/2014/main" id="{131C24A1-D8A7-9ADB-7A80-28E562736A79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6" name="Grafik 23">
              <a:extLst>
                <a:ext uri="{FF2B5EF4-FFF2-40B4-BE49-F238E27FC236}">
                  <a16:creationId xmlns:a16="http://schemas.microsoft.com/office/drawing/2014/main" id="{9846A8C5-8915-3CD1-7095-6E70DC1A0570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7" name="Grafik 23">
              <a:extLst>
                <a:ext uri="{FF2B5EF4-FFF2-40B4-BE49-F238E27FC236}">
                  <a16:creationId xmlns:a16="http://schemas.microsoft.com/office/drawing/2014/main" id="{4040ECB4-2626-26AB-EA00-37FA89D75EF3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8" name="Grafik 23">
              <a:extLst>
                <a:ext uri="{FF2B5EF4-FFF2-40B4-BE49-F238E27FC236}">
                  <a16:creationId xmlns:a16="http://schemas.microsoft.com/office/drawing/2014/main" id="{600164A8-AEBE-B688-41D6-B6A37E12862F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39" name="Grafik 23">
              <a:extLst>
                <a:ext uri="{FF2B5EF4-FFF2-40B4-BE49-F238E27FC236}">
                  <a16:creationId xmlns:a16="http://schemas.microsoft.com/office/drawing/2014/main" id="{485694F7-45DD-C522-A222-C951E75C115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40" name="Grafik 23">
              <a:extLst>
                <a:ext uri="{FF2B5EF4-FFF2-40B4-BE49-F238E27FC236}">
                  <a16:creationId xmlns:a16="http://schemas.microsoft.com/office/drawing/2014/main" id="{E05FC8F8-B253-57E7-E1EF-875BA9BF7A4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41" name="Grafik 23">
                <a:extLst>
                  <a:ext uri="{FF2B5EF4-FFF2-40B4-BE49-F238E27FC236}">
                    <a16:creationId xmlns:a16="http://schemas.microsoft.com/office/drawing/2014/main" id="{2DDBC22B-A1C8-707B-3DEA-CF7340D9EAA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2" name="Grafik 23">
                <a:extLst>
                  <a:ext uri="{FF2B5EF4-FFF2-40B4-BE49-F238E27FC236}">
                    <a16:creationId xmlns:a16="http://schemas.microsoft.com/office/drawing/2014/main" id="{08B2E959-1248-BF55-331D-C41CC35B1EA9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3" name="Grafik 23">
                <a:extLst>
                  <a:ext uri="{FF2B5EF4-FFF2-40B4-BE49-F238E27FC236}">
                    <a16:creationId xmlns:a16="http://schemas.microsoft.com/office/drawing/2014/main" id="{D3F3269F-C785-20B4-38AA-592CDCAB5AE4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44" name="Grafik 23">
                <a:extLst>
                  <a:ext uri="{FF2B5EF4-FFF2-40B4-BE49-F238E27FC236}">
                    <a16:creationId xmlns:a16="http://schemas.microsoft.com/office/drawing/2014/main" id="{70B519C9-1006-1127-2B17-ECB9AA3C8A9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45" name="Grafik 23">
            <a:extLst>
              <a:ext uri="{FF2B5EF4-FFF2-40B4-BE49-F238E27FC236}">
                <a16:creationId xmlns:a16="http://schemas.microsoft.com/office/drawing/2014/main" id="{90A41E87-D18A-CA95-208F-B1732B6FE9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154351" y="2906099"/>
            <a:ext cx="374400" cy="464640"/>
            <a:chOff x="5895975" y="3176587"/>
            <a:chExt cx="403097" cy="500253"/>
          </a:xfrm>
          <a:solidFill>
            <a:schemeClr val="accent6">
              <a:lumMod val="75000"/>
            </a:schemeClr>
          </a:solidFill>
        </p:grpSpPr>
        <p:sp>
          <p:nvSpPr>
            <p:cNvPr id="1146" name="Grafik 23">
              <a:extLst>
                <a:ext uri="{FF2B5EF4-FFF2-40B4-BE49-F238E27FC236}">
                  <a16:creationId xmlns:a16="http://schemas.microsoft.com/office/drawing/2014/main" id="{DCADCA14-CF52-AF31-C058-BC841866EE20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7" name="Grafik 23">
              <a:extLst>
                <a:ext uri="{FF2B5EF4-FFF2-40B4-BE49-F238E27FC236}">
                  <a16:creationId xmlns:a16="http://schemas.microsoft.com/office/drawing/2014/main" id="{58180247-2CF5-EF96-8214-9B4C92C31268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8" name="Grafik 23">
              <a:extLst>
                <a:ext uri="{FF2B5EF4-FFF2-40B4-BE49-F238E27FC236}">
                  <a16:creationId xmlns:a16="http://schemas.microsoft.com/office/drawing/2014/main" id="{601B8A34-FAFD-CA08-CFD0-C57045F8BF44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49" name="Grafik 23">
              <a:extLst>
                <a:ext uri="{FF2B5EF4-FFF2-40B4-BE49-F238E27FC236}">
                  <a16:creationId xmlns:a16="http://schemas.microsoft.com/office/drawing/2014/main" id="{72FDAEBD-7A26-9B96-446B-1D123AF79FD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150" name="Grafik 23">
              <a:extLst>
                <a:ext uri="{FF2B5EF4-FFF2-40B4-BE49-F238E27FC236}">
                  <a16:creationId xmlns:a16="http://schemas.microsoft.com/office/drawing/2014/main" id="{9AA30E2D-C6F7-8CDE-B28E-87A4FF97D76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151" name="Grafik 23">
              <a:extLst>
                <a:ext uri="{FF2B5EF4-FFF2-40B4-BE49-F238E27FC236}">
                  <a16:creationId xmlns:a16="http://schemas.microsoft.com/office/drawing/2014/main" id="{DDC8550B-C531-70A5-DAA5-F6A74EB6025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152" name="Grafik 23">
                <a:extLst>
                  <a:ext uri="{FF2B5EF4-FFF2-40B4-BE49-F238E27FC236}">
                    <a16:creationId xmlns:a16="http://schemas.microsoft.com/office/drawing/2014/main" id="{1FC05A7E-559D-76BC-9D4A-FECBA0FDC246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3" name="Grafik 23">
                <a:extLst>
                  <a:ext uri="{FF2B5EF4-FFF2-40B4-BE49-F238E27FC236}">
                    <a16:creationId xmlns:a16="http://schemas.microsoft.com/office/drawing/2014/main" id="{4EC66771-C088-C0BE-BF78-F32F46DC49B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4" name="Grafik 23">
                <a:extLst>
                  <a:ext uri="{FF2B5EF4-FFF2-40B4-BE49-F238E27FC236}">
                    <a16:creationId xmlns:a16="http://schemas.microsoft.com/office/drawing/2014/main" id="{10973D0A-7D05-1477-092F-6003D8443F0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155" name="Grafik 23">
                <a:extLst>
                  <a:ext uri="{FF2B5EF4-FFF2-40B4-BE49-F238E27FC236}">
                    <a16:creationId xmlns:a16="http://schemas.microsoft.com/office/drawing/2014/main" id="{6D0253F5-155D-6248-C2CA-BEAA7B07A90A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3A725768-4C92-48D9-81C7-7650ED29BC5D}"/>
              </a:ext>
            </a:extLst>
          </p:cNvPr>
          <p:cNvCxnSpPr>
            <a:cxnSpLocks/>
          </p:cNvCxnSpPr>
          <p:nvPr/>
        </p:nvCxnSpPr>
        <p:spPr>
          <a:xfrm flipV="1">
            <a:off x="6803477" y="3140039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FA42247D-E4A5-BF4D-8348-41C92EE69680}"/>
              </a:ext>
            </a:extLst>
          </p:cNvPr>
          <p:cNvCxnSpPr>
            <a:cxnSpLocks/>
          </p:cNvCxnSpPr>
          <p:nvPr/>
        </p:nvCxnSpPr>
        <p:spPr>
          <a:xfrm flipV="1">
            <a:off x="7666921" y="3138826"/>
            <a:ext cx="485816" cy="242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4C64E48-7F5D-3A55-FEB6-D4CD013CCD97}"/>
              </a:ext>
            </a:extLst>
          </p:cNvPr>
          <p:cNvCxnSpPr>
            <a:cxnSpLocks/>
          </p:cNvCxnSpPr>
          <p:nvPr/>
        </p:nvCxnSpPr>
        <p:spPr>
          <a:xfrm>
            <a:off x="8292259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F4B60887-243B-F09A-3B57-0003042D1DCA}"/>
              </a:ext>
            </a:extLst>
          </p:cNvPr>
          <p:cNvCxnSpPr>
            <a:cxnSpLocks/>
          </p:cNvCxnSpPr>
          <p:nvPr/>
        </p:nvCxnSpPr>
        <p:spPr>
          <a:xfrm>
            <a:off x="6553958" y="3359961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B71F72-C54B-4370-D123-EC81445EF696}"/>
              </a:ext>
            </a:extLst>
          </p:cNvPr>
          <p:cNvSpPr txBox="1"/>
          <p:nvPr/>
        </p:nvSpPr>
        <p:spPr>
          <a:xfrm>
            <a:off x="2609477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e. Flat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8914C-62C1-F1B6-F478-58B4B637BDA0}"/>
              </a:ext>
            </a:extLst>
          </p:cNvPr>
          <p:cNvSpPr txBox="1"/>
          <p:nvPr/>
        </p:nvSpPr>
        <p:spPr>
          <a:xfrm>
            <a:off x="6492318" y="4532255"/>
            <a:ext cx="221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f. Hierarchical architecture</a:t>
            </a:r>
          </a:p>
        </p:txBody>
      </p:sp>
      <p:sp>
        <p:nvSpPr>
          <p:cNvPr id="518" name="Arc 517">
            <a:extLst>
              <a:ext uri="{FF2B5EF4-FFF2-40B4-BE49-F238E27FC236}">
                <a16:creationId xmlns:a16="http://schemas.microsoft.com/office/drawing/2014/main" id="{2C2FBC4D-52D6-E317-E2B4-9BCBCAA9E305}"/>
              </a:ext>
            </a:extLst>
          </p:cNvPr>
          <p:cNvSpPr/>
          <p:nvPr/>
        </p:nvSpPr>
        <p:spPr>
          <a:xfrm rot="5400000">
            <a:off x="7379936" y="1364967"/>
            <a:ext cx="863270" cy="1138897"/>
          </a:xfrm>
          <a:prstGeom prst="arc">
            <a:avLst>
              <a:gd name="adj1" fmla="val 1864473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1C8C1E73-9396-7748-F99B-1E873CA5CEBF}"/>
              </a:ext>
            </a:extLst>
          </p:cNvPr>
          <p:cNvCxnSpPr>
            <a:cxnSpLocks/>
          </p:cNvCxnSpPr>
          <p:nvPr/>
        </p:nvCxnSpPr>
        <p:spPr>
          <a:xfrm flipH="1">
            <a:off x="7748861" y="2366051"/>
            <a:ext cx="6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D5CB7D85-9A1B-CF48-AF86-A1F911209A90}"/>
              </a:ext>
            </a:extLst>
          </p:cNvPr>
          <p:cNvCxnSpPr>
            <a:cxnSpLocks/>
          </p:cNvCxnSpPr>
          <p:nvPr/>
        </p:nvCxnSpPr>
        <p:spPr>
          <a:xfrm>
            <a:off x="3665792" y="3314875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19204A3E-F73F-0080-AA14-1900C99C8E2A}"/>
              </a:ext>
            </a:extLst>
          </p:cNvPr>
          <p:cNvCxnSpPr>
            <a:cxnSpLocks/>
          </p:cNvCxnSpPr>
          <p:nvPr/>
        </p:nvCxnSpPr>
        <p:spPr>
          <a:xfrm>
            <a:off x="4540649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AF1E9DF1-BD0F-75E0-1C32-C318A52BF237}"/>
              </a:ext>
            </a:extLst>
          </p:cNvPr>
          <p:cNvCxnSpPr>
            <a:cxnSpLocks/>
          </p:cNvCxnSpPr>
          <p:nvPr/>
        </p:nvCxnSpPr>
        <p:spPr>
          <a:xfrm>
            <a:off x="2802348" y="3320610"/>
            <a:ext cx="19643" cy="72327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E2C725A-2CE6-F275-E205-74C6F64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SDN Architectures (3/3)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9ACF3-3930-2235-D72E-C6C34356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41" y="1513318"/>
            <a:ext cx="9359960" cy="43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Network Components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AC5F-6A4E-12CA-810B-A4857889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/>
          <a:lstStyle/>
          <a:p>
            <a:r>
              <a:rPr lang="en-US" dirty="0"/>
              <a:t>Different components by different communities</a:t>
            </a:r>
          </a:p>
          <a:p>
            <a:r>
              <a:rPr lang="en-US" dirty="0"/>
              <a:t>SDN Controllers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OpenDaylight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Ryu</a:t>
            </a:r>
          </a:p>
          <a:p>
            <a:r>
              <a:rPr lang="en-US" dirty="0"/>
              <a:t>Open vSwitch</a:t>
            </a:r>
          </a:p>
          <a:p>
            <a:r>
              <a:rPr lang="en-US" dirty="0"/>
              <a:t>OpenFlow protocol</a:t>
            </a:r>
          </a:p>
          <a:p>
            <a:r>
              <a:rPr lang="en-US" dirty="0"/>
              <a:t>Emulated environments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60524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2085922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566601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330341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784093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520906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500158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5F61A7-FE84-6598-59BE-869F5AE4D4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ONOS Controller</a:t>
            </a:r>
            <a:endParaRPr lang="en-DE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E9CE2-28BC-788D-80E4-EA7F7821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5" y="1219557"/>
            <a:ext cx="8054289" cy="4782435"/>
          </a:xfrm>
          <a:prstGeom prst="rect">
            <a:avLst/>
          </a:prstGeom>
        </p:spPr>
      </p:pic>
      <p:pic>
        <p:nvPicPr>
          <p:cNvPr id="1026" name="Picture 2" descr="ONOS - Wikipedia">
            <a:extLst>
              <a:ext uri="{FF2B5EF4-FFF2-40B4-BE49-F238E27FC236}">
                <a16:creationId xmlns:a16="http://schemas.microsoft.com/office/drawing/2014/main" id="{A4ED0EE1-BF67-E16B-4D16-A782E860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37" y="168606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3072997" y="13013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3072997" y="17099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3072997" y="21185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3072997" y="49178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3072997" y="53264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5495196" y="20737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3291456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7310838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5301147" y="24656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3072997" y="45092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AE2736-120C-FF00-B794-3476E345D6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OpenDaylight Controller</a:t>
            </a:r>
            <a:endParaRPr lang="en-DE" sz="3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7203AD-6430-174A-23D4-9BB9A134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43" y="1224207"/>
            <a:ext cx="7428513" cy="5092364"/>
          </a:xfrm>
          <a:prstGeom prst="rect">
            <a:avLst/>
          </a:prstGeom>
        </p:spPr>
      </p:pic>
      <p:pic>
        <p:nvPicPr>
          <p:cNvPr id="2050" name="Picture 2" descr="OpenDaylight Project - Wikipedia">
            <a:extLst>
              <a:ext uri="{FF2B5EF4-FFF2-40B4-BE49-F238E27FC236}">
                <a16:creationId xmlns:a16="http://schemas.microsoft.com/office/drawing/2014/main" id="{88CBABC9-CB6C-8E79-1417-B98EEAA5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256" y="185033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346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Courier New</vt:lpstr>
      <vt:lpstr>Symbol</vt:lpstr>
      <vt:lpstr>Times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Different SDN Architectures (1/3)</vt:lpstr>
      <vt:lpstr>Different SDN Architectures (2/3)</vt:lpstr>
      <vt:lpstr>Different SDN Architectures (3/3)</vt:lpstr>
      <vt:lpstr>SDN Network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SDN network emulators</vt:lpstr>
      <vt:lpstr>Flow Rules</vt:lpstr>
      <vt:lpstr>PowerPoint Presentation</vt:lpstr>
      <vt:lpstr>Creation of Intents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269</cp:revision>
  <dcterms:created xsi:type="dcterms:W3CDTF">2022-07-08T09:27:23Z</dcterms:created>
  <dcterms:modified xsi:type="dcterms:W3CDTF">2022-10-21T13:55:06Z</dcterms:modified>
</cp:coreProperties>
</file>