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4" r:id="rId2"/>
    <p:sldId id="316" r:id="rId3"/>
    <p:sldId id="279" r:id="rId4"/>
    <p:sldId id="322" r:id="rId5"/>
    <p:sldId id="328" r:id="rId6"/>
    <p:sldId id="291" r:id="rId7"/>
    <p:sldId id="292" r:id="rId8"/>
    <p:sldId id="308" r:id="rId9"/>
    <p:sldId id="327" r:id="rId10"/>
    <p:sldId id="324" r:id="rId11"/>
    <p:sldId id="305" r:id="rId12"/>
    <p:sldId id="319" r:id="rId13"/>
    <p:sldId id="330" r:id="rId14"/>
    <p:sldId id="309" r:id="rId15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2"/>
    <a:srgbClr val="E4D0CE"/>
    <a:srgbClr val="CCECFF"/>
    <a:srgbClr val="E6B4BF"/>
    <a:srgbClr val="99CCFF"/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521" autoAdjust="0"/>
  </p:normalViewPr>
  <p:slideViewPr>
    <p:cSldViewPr snapToGrid="0">
      <p:cViewPr varScale="1">
        <p:scale>
          <a:sx n="96" d="100"/>
          <a:sy n="96" d="100"/>
        </p:scale>
        <p:origin x="1476" y="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Aim: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study different aspects of SDN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evaluate performance of </a:t>
            </a:r>
            <a:r>
              <a:rPr lang="en-US"/>
              <a:t>SDN components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 network of OVS in GNS3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 hosts with only IPv6 whereas 2 hosts with both IPv4 &amp; IPv6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initiating the IPv6 services, ONOS controller was able to detect only IPv4 hosts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initiating the IPv6 services, IPv6 hosts were detected &amp; network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During exchange of IPv6 packets, Neighbour discovery through OF was also studied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5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network was implemented consisting of IPv4 subnet between 2 different IPv6 subnets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network was created to test the functionality of ONOS controller with IPv6 tunneling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configuration of tunnel, routes were advertised over the tunnel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exchange of IPv6 data packets was captured on </a:t>
            </a:r>
            <a:r>
              <a:rPr lang="en-US" dirty="0" err="1"/>
              <a:t>wireshark</a:t>
            </a:r>
            <a:r>
              <a:rPr lang="en-US" dirty="0"/>
              <a:t> which showed IPv6 packet encapsulated in IPv4 packet which was further encapsulated in OF protocol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way, the functionality of ONOS was evaluated with respect to IPv6 addressing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58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 different legacy networks with AS 100 .. were created with their respective border routers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 network with AS 500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Border routers were configured to form BGP peering with BGP speaker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SDN-IP application for BGP peering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Reactive Routing application is used to advertise internal subnets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Internal router R5 subnet for legacy networks whereas internal router R6 subnet for SDN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detailed configuration file with BGP peering, SDN-IP application, Reactive Routing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configuration, BGP peering was formed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Routes were advertised to legacy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End-points exchange data packets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way, SDN network was integrated with legacy networks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17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summarize, first the evaluation of different open-source SDN controllers.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Creation of testbed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Examination of configuration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Implementation of use-cases to evaluate the functionality of SDN controller for different network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88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9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Designed to have centralised control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Control plane and Data plane are separated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Centralised architecture faced some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Distributed </a:t>
            </a:r>
            <a:r>
              <a:rPr lang="en-US" dirty="0" err="1"/>
              <a:t>architeccture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6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Study of different SDN controllers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ONOS &amp; ODL &gt; distributed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Ryu &gt; centralised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features and Applications not developed for ODL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Use-cases implemented using ONOS, OVS &amp; OpenFlow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GNS3 real images of router and switches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Mininet large SDN networks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2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0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Network of 8 switches in GNS3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VPLS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 hosts &amp; 3 servers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configuration of VPLS networks, all hosts were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different methods of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the configuration file and forward using RESTful POST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configuration, two VPLS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H1, server2 &amp; server3 in blue VPLS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configuration, end-points were isolated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 method of VPLS configuration through ONOS CLI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not provide option to configure MAC addresses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ONOS controller was evaluated for layer 2 VPN service 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instance of ONOS controller requires large amount of host machine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Docker containers of ONOS controller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Underlying network in Mininet using OVS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Cluster formation &amp; management of ONOS is handled by Atomix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Atomix framework &gt; scalable networks &amp; fault-tolerant distributed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ONOS controller uses Raft protocol 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8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creation of ONOS cluster, OVS elects master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Master node is capable to read and write on OVS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 OVS equally distributed amongst 3 ONOS controllers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Spine-1 has Red ONOS as its Master node &amp; other on Standby mode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0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case of failure of master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way, functioning failure mechanism of ONOS controller was evaluated 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2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E96C0-66C9-380F-FB19-C67409FD8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SDN based Network Management in Emulated Environment</a:t>
            </a:r>
            <a:endParaRPr lang="en-D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9E32-B415-529D-9E60-58A99F6AF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Submitted by: 	Harshal Rajan Vaze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Matriculation no.: 	1269879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First examiner: 	Prof. Dr. Ulrich Trick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Second examiner: 	Prof. Dr. Armin Lehmann 	</a:t>
            </a:r>
          </a:p>
          <a:p>
            <a:pPr algn="l"/>
            <a:r>
              <a:rPr lang="sv-SE" sz="1400" b="0" i="0" u="none" strike="noStrike" baseline="0" dirty="0">
                <a:latin typeface="Times New Roman" panose="02020603050405020304" pitchFamily="18" charset="0"/>
              </a:rPr>
              <a:t>External supervisor: 	Dr. Peter Gröschke </a:t>
            </a:r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FC74ABD7-9D79-3962-B2C2-9EF72DE2B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29" r="1922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8B867-4DB7-9378-DE69-47F76CA69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" t="1902" r="2435" b="4820"/>
          <a:stretch/>
        </p:blipFill>
        <p:spPr>
          <a:xfrm>
            <a:off x="1400783" y="1561585"/>
            <a:ext cx="9338553" cy="481003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3963E75-8EFC-EF80-2E88-3BA19A0C8C61}"/>
              </a:ext>
            </a:extLst>
          </p:cNvPr>
          <p:cNvSpPr txBox="1">
            <a:spLocks/>
          </p:cNvSpPr>
          <p:nvPr/>
        </p:nvSpPr>
        <p:spPr>
          <a:xfrm>
            <a:off x="838200" y="256662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Case-3: Testing the ONOS Controller with IPv6 Addressing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299852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9E304-FFFB-4576-A545-615CCF0D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28" y="1148289"/>
            <a:ext cx="10475343" cy="4980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5C258-4C1F-00B4-479D-6F39C66B7D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IPv6 tunneling over IPv4 network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55914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loud 666">
            <a:extLst>
              <a:ext uri="{FF2B5EF4-FFF2-40B4-BE49-F238E27FC236}">
                <a16:creationId xmlns:a16="http://schemas.microsoft.com/office/drawing/2014/main" id="{B0F622A9-EAC8-580D-4871-86C9EC1BA6E1}"/>
              </a:ext>
            </a:extLst>
          </p:cNvPr>
          <p:cNvSpPr/>
          <p:nvPr/>
        </p:nvSpPr>
        <p:spPr>
          <a:xfrm>
            <a:off x="3384880" y="1334389"/>
            <a:ext cx="5285047" cy="4767603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790968" y="281897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8144426" y="256720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227427" y="287107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884567" y="257656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557759" y="2931759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300479" y="290535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929828" y="229467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849451" y="233621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7FCC1C-A664-4811-ECA5-3ECCA08231D7}"/>
              </a:ext>
            </a:extLst>
          </p:cNvPr>
          <p:cNvSpPr txBox="1"/>
          <p:nvPr/>
        </p:nvSpPr>
        <p:spPr>
          <a:xfrm>
            <a:off x="2983118" y="277339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8189833" y="390404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205290" y="415500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577524" y="451770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596360" y="4865506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989642" y="42375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537922" y="423576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052508" y="2771535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</p:cNvCxnSpPr>
          <p:nvPr/>
        </p:nvCxnSpPr>
        <p:spPr>
          <a:xfrm flipV="1">
            <a:off x="2783640" y="4729067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373842" y="4510039"/>
            <a:ext cx="20157" cy="57091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8505587" y="274730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8552581" y="4077778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  <a:stCxn id="82" idx="5"/>
            <a:endCxn id="737" idx="0"/>
          </p:cNvCxnSpPr>
          <p:nvPr/>
        </p:nvCxnSpPr>
        <p:spPr>
          <a:xfrm flipH="1" flipV="1">
            <a:off x="5002636" y="2554151"/>
            <a:ext cx="278613" cy="31692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A49BB5BD-39AB-A7DA-76F4-7450BD64D717}"/>
              </a:ext>
            </a:extLst>
          </p:cNvPr>
          <p:cNvSpPr txBox="1"/>
          <p:nvPr/>
        </p:nvSpPr>
        <p:spPr>
          <a:xfrm>
            <a:off x="2732540" y="4513935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20.0.0.1/24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E88A6D6-9C59-F529-A41E-F41DCB802CFF}"/>
              </a:ext>
            </a:extLst>
          </p:cNvPr>
          <p:cNvSpPr txBox="1"/>
          <p:nvPr/>
        </p:nvSpPr>
        <p:spPr>
          <a:xfrm>
            <a:off x="4722886" y="4591589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20.0.0.2/24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30.0.0.2/24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9D68AFE0-A88F-E504-91E5-451DF6B1A51D}"/>
              </a:ext>
            </a:extLst>
          </p:cNvPr>
          <p:cNvSpPr txBox="1"/>
          <p:nvPr/>
        </p:nvSpPr>
        <p:spPr>
          <a:xfrm>
            <a:off x="8651328" y="271776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30.0.0.1/24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CC2C0113-3694-FB02-9F59-79DC2702D6B8}"/>
              </a:ext>
            </a:extLst>
          </p:cNvPr>
          <p:cNvSpPr txBox="1"/>
          <p:nvPr/>
        </p:nvSpPr>
        <p:spPr>
          <a:xfrm>
            <a:off x="8698903" y="387351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8091164F-4156-6BBF-741B-23B7177C9636}"/>
              </a:ext>
            </a:extLst>
          </p:cNvPr>
          <p:cNvSpPr txBox="1"/>
          <p:nvPr/>
        </p:nvSpPr>
        <p:spPr>
          <a:xfrm>
            <a:off x="5886020" y="5143397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192.168.100.0/24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114" name="Grafik 3753">
            <a:extLst>
              <a:ext uri="{FF2B5EF4-FFF2-40B4-BE49-F238E27FC236}">
                <a16:creationId xmlns:a16="http://schemas.microsoft.com/office/drawing/2014/main" id="{8A5EBCA0-01E3-D0B3-2EE8-3B5AC90B1790}"/>
              </a:ext>
            </a:extLst>
          </p:cNvPr>
          <p:cNvGrpSpPr/>
          <p:nvPr/>
        </p:nvGrpSpPr>
        <p:grpSpPr bwMode="gray">
          <a:xfrm>
            <a:off x="2683362" y="255938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15" name="Grafik 3753">
              <a:extLst>
                <a:ext uri="{FF2B5EF4-FFF2-40B4-BE49-F238E27FC236}">
                  <a16:creationId xmlns:a16="http://schemas.microsoft.com/office/drawing/2014/main" id="{F97B7B12-9198-0A2A-290F-C3FE57BB8A0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18" name="Grafik 3753">
                <a:extLst>
                  <a:ext uri="{FF2B5EF4-FFF2-40B4-BE49-F238E27FC236}">
                    <a16:creationId xmlns:a16="http://schemas.microsoft.com/office/drawing/2014/main" id="{08AEE683-760A-7CA2-FD50-7FF4DE983805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515" name="Grafik 3753">
                  <a:extLst>
                    <a:ext uri="{FF2B5EF4-FFF2-40B4-BE49-F238E27FC236}">
                      <a16:creationId xmlns:a16="http://schemas.microsoft.com/office/drawing/2014/main" id="{BB8F6770-64EB-2BA7-114E-ED30CE4D27A7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6" name="Grafik 3753">
                  <a:extLst>
                    <a:ext uri="{FF2B5EF4-FFF2-40B4-BE49-F238E27FC236}">
                      <a16:creationId xmlns:a16="http://schemas.microsoft.com/office/drawing/2014/main" id="{AA8254F2-B063-6F1A-B3F4-992D26079F9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37" name="Grafik 3753">
                  <a:extLst>
                    <a:ext uri="{FF2B5EF4-FFF2-40B4-BE49-F238E27FC236}">
                      <a16:creationId xmlns:a16="http://schemas.microsoft.com/office/drawing/2014/main" id="{7007DDB3-2DCC-3E5A-143D-816B0B3676F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19" name="Grafik 3753">
                <a:extLst>
                  <a:ext uri="{FF2B5EF4-FFF2-40B4-BE49-F238E27FC236}">
                    <a16:creationId xmlns:a16="http://schemas.microsoft.com/office/drawing/2014/main" id="{D0550389-7566-2303-7FC1-D89DCA085B56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512" name="Grafik 3753">
                  <a:extLst>
                    <a:ext uri="{FF2B5EF4-FFF2-40B4-BE49-F238E27FC236}">
                      <a16:creationId xmlns:a16="http://schemas.microsoft.com/office/drawing/2014/main" id="{12AD5688-AF6E-27A3-B2B9-A1D53DB96FA8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3" name="Grafik 3753">
                  <a:extLst>
                    <a:ext uri="{FF2B5EF4-FFF2-40B4-BE49-F238E27FC236}">
                      <a16:creationId xmlns:a16="http://schemas.microsoft.com/office/drawing/2014/main" id="{37725124-B1C7-92B1-DC9B-73EE3F145DD2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4" name="Grafik 3753">
                  <a:extLst>
                    <a:ext uri="{FF2B5EF4-FFF2-40B4-BE49-F238E27FC236}">
                      <a16:creationId xmlns:a16="http://schemas.microsoft.com/office/drawing/2014/main" id="{FC849F3C-15B7-E799-F2CB-FA2D0E0278FF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0" name="Grafik 3753">
                <a:extLst>
                  <a:ext uri="{FF2B5EF4-FFF2-40B4-BE49-F238E27FC236}">
                    <a16:creationId xmlns:a16="http://schemas.microsoft.com/office/drawing/2014/main" id="{0AD1FC43-EE9C-37A7-A429-14A4617BEF50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25" name="Grafik 3753">
                  <a:extLst>
                    <a:ext uri="{FF2B5EF4-FFF2-40B4-BE49-F238E27FC236}">
                      <a16:creationId xmlns:a16="http://schemas.microsoft.com/office/drawing/2014/main" id="{06B3E731-A3C1-4C7C-CA1F-CBC312745A0C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6" name="Grafik 3753">
                  <a:extLst>
                    <a:ext uri="{FF2B5EF4-FFF2-40B4-BE49-F238E27FC236}">
                      <a16:creationId xmlns:a16="http://schemas.microsoft.com/office/drawing/2014/main" id="{969E33B5-3F25-AB4C-2B85-D0A6ED56F52F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7" name="Grafik 3753">
                  <a:extLst>
                    <a:ext uri="{FF2B5EF4-FFF2-40B4-BE49-F238E27FC236}">
                      <a16:creationId xmlns:a16="http://schemas.microsoft.com/office/drawing/2014/main" id="{FE770A6D-7FE1-46C9-299E-F6AFBEBE4A0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1" name="Grafik 3753">
                <a:extLst>
                  <a:ext uri="{FF2B5EF4-FFF2-40B4-BE49-F238E27FC236}">
                    <a16:creationId xmlns:a16="http://schemas.microsoft.com/office/drawing/2014/main" id="{BEB95C82-FA05-5570-6EBA-4A8EC1C5E0D3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22" name="Grafik 3753">
                  <a:extLst>
                    <a:ext uri="{FF2B5EF4-FFF2-40B4-BE49-F238E27FC236}">
                      <a16:creationId xmlns:a16="http://schemas.microsoft.com/office/drawing/2014/main" id="{D0D564BE-4DDA-37C4-B8BC-5854CF5D1673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3" name="Grafik 3753">
                  <a:extLst>
                    <a:ext uri="{FF2B5EF4-FFF2-40B4-BE49-F238E27FC236}">
                      <a16:creationId xmlns:a16="http://schemas.microsoft.com/office/drawing/2014/main" id="{2E386C9D-14E7-A7EB-C5D1-5F4B62DB551F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4" name="Grafik 3753">
                  <a:extLst>
                    <a:ext uri="{FF2B5EF4-FFF2-40B4-BE49-F238E27FC236}">
                      <a16:creationId xmlns:a16="http://schemas.microsoft.com/office/drawing/2014/main" id="{19EEF007-C9F9-876B-4913-F949B52C0D3C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16" name="Grafik 3753">
              <a:extLst>
                <a:ext uri="{FF2B5EF4-FFF2-40B4-BE49-F238E27FC236}">
                  <a16:creationId xmlns:a16="http://schemas.microsoft.com/office/drawing/2014/main" id="{BFC0C357-107B-1FED-E774-B32D48E38BDF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17" name="Grafik 3753">
              <a:extLst>
                <a:ext uri="{FF2B5EF4-FFF2-40B4-BE49-F238E27FC236}">
                  <a16:creationId xmlns:a16="http://schemas.microsoft.com/office/drawing/2014/main" id="{5E6AB686-B6FB-EE44-295D-AF3169A5F48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638" name="Grafik 3753">
            <a:extLst>
              <a:ext uri="{FF2B5EF4-FFF2-40B4-BE49-F238E27FC236}">
                <a16:creationId xmlns:a16="http://schemas.microsoft.com/office/drawing/2014/main" id="{A653574B-0C08-AEB2-D480-3816B441D47C}"/>
              </a:ext>
            </a:extLst>
          </p:cNvPr>
          <p:cNvGrpSpPr/>
          <p:nvPr/>
        </p:nvGrpSpPr>
        <p:grpSpPr bwMode="gray">
          <a:xfrm>
            <a:off x="2418794" y="4524764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39" name="Grafik 3753">
              <a:extLst>
                <a:ext uri="{FF2B5EF4-FFF2-40B4-BE49-F238E27FC236}">
                  <a16:creationId xmlns:a16="http://schemas.microsoft.com/office/drawing/2014/main" id="{31044341-536C-6088-92E2-6CEAA136F180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644" name="Grafik 3753">
                <a:extLst>
                  <a:ext uri="{FF2B5EF4-FFF2-40B4-BE49-F238E27FC236}">
                    <a16:creationId xmlns:a16="http://schemas.microsoft.com/office/drawing/2014/main" id="{F20B1A98-AA88-3FAF-7EE8-A3A0A1BBA82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669" name="Grafik 3753">
                  <a:extLst>
                    <a:ext uri="{FF2B5EF4-FFF2-40B4-BE49-F238E27FC236}">
                      <a16:creationId xmlns:a16="http://schemas.microsoft.com/office/drawing/2014/main" id="{825FA549-9080-0785-4DE8-E0892A167033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0" name="Grafik 3753">
                  <a:extLst>
                    <a:ext uri="{FF2B5EF4-FFF2-40B4-BE49-F238E27FC236}">
                      <a16:creationId xmlns:a16="http://schemas.microsoft.com/office/drawing/2014/main" id="{8BABE1C1-5114-414B-1853-7355E5C3448D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1" name="Grafik 3753">
                  <a:extLst>
                    <a:ext uri="{FF2B5EF4-FFF2-40B4-BE49-F238E27FC236}">
                      <a16:creationId xmlns:a16="http://schemas.microsoft.com/office/drawing/2014/main" id="{D33114B3-98E7-CC46-96B0-AE61DFB4AB7B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5" name="Grafik 3753">
                <a:extLst>
                  <a:ext uri="{FF2B5EF4-FFF2-40B4-BE49-F238E27FC236}">
                    <a16:creationId xmlns:a16="http://schemas.microsoft.com/office/drawing/2014/main" id="{E6428E35-3C4E-455D-241B-D33883E10B05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657" name="Grafik 3753">
                  <a:extLst>
                    <a:ext uri="{FF2B5EF4-FFF2-40B4-BE49-F238E27FC236}">
                      <a16:creationId xmlns:a16="http://schemas.microsoft.com/office/drawing/2014/main" id="{10FD0FD1-BBE1-554E-AB2A-36619AAF4325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1" name="Grafik 3753">
                  <a:extLst>
                    <a:ext uri="{FF2B5EF4-FFF2-40B4-BE49-F238E27FC236}">
                      <a16:creationId xmlns:a16="http://schemas.microsoft.com/office/drawing/2014/main" id="{9D603C83-2795-4736-A42C-73DD1B0789D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4" name="Grafik 3753">
                  <a:extLst>
                    <a:ext uri="{FF2B5EF4-FFF2-40B4-BE49-F238E27FC236}">
                      <a16:creationId xmlns:a16="http://schemas.microsoft.com/office/drawing/2014/main" id="{A1C38FED-CDBF-5EED-7246-262100BBAF59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7" name="Grafik 3753">
                <a:extLst>
                  <a:ext uri="{FF2B5EF4-FFF2-40B4-BE49-F238E27FC236}">
                    <a16:creationId xmlns:a16="http://schemas.microsoft.com/office/drawing/2014/main" id="{8E3B9C95-5ADA-FB5B-347D-9B906F5E7219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654" name="Grafik 3753">
                  <a:extLst>
                    <a:ext uri="{FF2B5EF4-FFF2-40B4-BE49-F238E27FC236}">
                      <a16:creationId xmlns:a16="http://schemas.microsoft.com/office/drawing/2014/main" id="{52DC14A7-8F6D-091D-AB45-CDEE31D36855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5" name="Grafik 3753">
                  <a:extLst>
                    <a:ext uri="{FF2B5EF4-FFF2-40B4-BE49-F238E27FC236}">
                      <a16:creationId xmlns:a16="http://schemas.microsoft.com/office/drawing/2014/main" id="{D192D827-0E63-B8FA-3823-A46682C48C2C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6" name="Grafik 3753">
                  <a:extLst>
                    <a:ext uri="{FF2B5EF4-FFF2-40B4-BE49-F238E27FC236}">
                      <a16:creationId xmlns:a16="http://schemas.microsoft.com/office/drawing/2014/main" id="{A9A9B86D-C486-4EBB-C8C2-0D2E7746DD9B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8" name="Grafik 3753">
                <a:extLst>
                  <a:ext uri="{FF2B5EF4-FFF2-40B4-BE49-F238E27FC236}">
                    <a16:creationId xmlns:a16="http://schemas.microsoft.com/office/drawing/2014/main" id="{978A0C9E-0B15-C5E4-B82F-C4003F8FBE3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649" name="Grafik 3753">
                  <a:extLst>
                    <a:ext uri="{FF2B5EF4-FFF2-40B4-BE49-F238E27FC236}">
                      <a16:creationId xmlns:a16="http://schemas.microsoft.com/office/drawing/2014/main" id="{479ED2E4-15B1-6BF4-207A-50C6654537A8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0" name="Grafik 3753">
                  <a:extLst>
                    <a:ext uri="{FF2B5EF4-FFF2-40B4-BE49-F238E27FC236}">
                      <a16:creationId xmlns:a16="http://schemas.microsoft.com/office/drawing/2014/main" id="{0DC1044B-8ECF-521E-A059-2FB720F2FD8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3" name="Grafik 3753">
                  <a:extLst>
                    <a:ext uri="{FF2B5EF4-FFF2-40B4-BE49-F238E27FC236}">
                      <a16:creationId xmlns:a16="http://schemas.microsoft.com/office/drawing/2014/main" id="{0E0996B9-9451-76E1-30BF-4D932A210112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640" name="Grafik 3753">
              <a:extLst>
                <a:ext uri="{FF2B5EF4-FFF2-40B4-BE49-F238E27FC236}">
                  <a16:creationId xmlns:a16="http://schemas.microsoft.com/office/drawing/2014/main" id="{9F7ECB8B-A020-C71E-D678-DED67F7CC092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641" name="Grafik 3753">
              <a:extLst>
                <a:ext uri="{FF2B5EF4-FFF2-40B4-BE49-F238E27FC236}">
                  <a16:creationId xmlns:a16="http://schemas.microsoft.com/office/drawing/2014/main" id="{E8B04E10-0722-9BAC-EA17-6F35EE4ED26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194" name="Grafik 3753">
            <a:extLst>
              <a:ext uri="{FF2B5EF4-FFF2-40B4-BE49-F238E27FC236}">
                <a16:creationId xmlns:a16="http://schemas.microsoft.com/office/drawing/2014/main" id="{AE973857-BB2F-BA7F-6AE9-CFC524C4C593}"/>
              </a:ext>
            </a:extLst>
          </p:cNvPr>
          <p:cNvGrpSpPr/>
          <p:nvPr/>
        </p:nvGrpSpPr>
        <p:grpSpPr bwMode="gray">
          <a:xfrm>
            <a:off x="9300259" y="257589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5" name="Grafik 3753">
              <a:extLst>
                <a:ext uri="{FF2B5EF4-FFF2-40B4-BE49-F238E27FC236}">
                  <a16:creationId xmlns:a16="http://schemas.microsoft.com/office/drawing/2014/main" id="{7C9027C8-AA83-F653-3805-61F00AA73D8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98" name="Grafik 3753">
                <a:extLst>
                  <a:ext uri="{FF2B5EF4-FFF2-40B4-BE49-F238E27FC236}">
                    <a16:creationId xmlns:a16="http://schemas.microsoft.com/office/drawing/2014/main" id="{08F69EB4-7D18-8B5C-4246-ACDCEB4FFE2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12" name="Grafik 3753">
                  <a:extLst>
                    <a:ext uri="{FF2B5EF4-FFF2-40B4-BE49-F238E27FC236}">
                      <a16:creationId xmlns:a16="http://schemas.microsoft.com/office/drawing/2014/main" id="{B71C2917-4F1C-8D2C-A249-B59C4B70947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4" name="Grafik 3753">
                  <a:extLst>
                    <a:ext uri="{FF2B5EF4-FFF2-40B4-BE49-F238E27FC236}">
                      <a16:creationId xmlns:a16="http://schemas.microsoft.com/office/drawing/2014/main" id="{B6FA3380-0BFB-685C-7E61-93DEEC450DAA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5" name="Grafik 3753">
                  <a:extLst>
                    <a:ext uri="{FF2B5EF4-FFF2-40B4-BE49-F238E27FC236}">
                      <a16:creationId xmlns:a16="http://schemas.microsoft.com/office/drawing/2014/main" id="{7EBE21BA-0A7E-D42F-0574-55585B26421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99" name="Grafik 3753">
                <a:extLst>
                  <a:ext uri="{FF2B5EF4-FFF2-40B4-BE49-F238E27FC236}">
                    <a16:creationId xmlns:a16="http://schemas.microsoft.com/office/drawing/2014/main" id="{C3B0579C-96CD-57B6-EFC9-034898F88F9A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08" name="Grafik 3753">
                  <a:extLst>
                    <a:ext uri="{FF2B5EF4-FFF2-40B4-BE49-F238E27FC236}">
                      <a16:creationId xmlns:a16="http://schemas.microsoft.com/office/drawing/2014/main" id="{1EC01FEB-B32C-69D9-7DF4-6D159257BEC6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9" name="Grafik 3753">
                  <a:extLst>
                    <a:ext uri="{FF2B5EF4-FFF2-40B4-BE49-F238E27FC236}">
                      <a16:creationId xmlns:a16="http://schemas.microsoft.com/office/drawing/2014/main" id="{7A24405C-30BA-2214-6435-6D591D516600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1" name="Grafik 3753">
                  <a:extLst>
                    <a:ext uri="{FF2B5EF4-FFF2-40B4-BE49-F238E27FC236}">
                      <a16:creationId xmlns:a16="http://schemas.microsoft.com/office/drawing/2014/main" id="{8ADD5381-2CC9-D050-9270-875FB66D027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0" name="Grafik 3753">
                <a:extLst>
                  <a:ext uri="{FF2B5EF4-FFF2-40B4-BE49-F238E27FC236}">
                    <a16:creationId xmlns:a16="http://schemas.microsoft.com/office/drawing/2014/main" id="{8B93BB8B-0FEB-F0C8-B23A-210B1FB6358B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05" name="Grafik 3753">
                  <a:extLst>
                    <a:ext uri="{FF2B5EF4-FFF2-40B4-BE49-F238E27FC236}">
                      <a16:creationId xmlns:a16="http://schemas.microsoft.com/office/drawing/2014/main" id="{5224CE5D-E2B1-6F09-E48B-9F514576E3FF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6" name="Grafik 3753">
                  <a:extLst>
                    <a:ext uri="{FF2B5EF4-FFF2-40B4-BE49-F238E27FC236}">
                      <a16:creationId xmlns:a16="http://schemas.microsoft.com/office/drawing/2014/main" id="{FFCD869B-E1C6-D926-8EF9-8757578084AB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7" name="Grafik 3753">
                  <a:extLst>
                    <a:ext uri="{FF2B5EF4-FFF2-40B4-BE49-F238E27FC236}">
                      <a16:creationId xmlns:a16="http://schemas.microsoft.com/office/drawing/2014/main" id="{709C9085-6D66-B639-304E-AC1192B2C7AC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1" name="Grafik 3753">
                <a:extLst>
                  <a:ext uri="{FF2B5EF4-FFF2-40B4-BE49-F238E27FC236}">
                    <a16:creationId xmlns:a16="http://schemas.microsoft.com/office/drawing/2014/main" id="{35844EE3-D63A-B1A4-2E17-22181E10B24B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02" name="Grafik 3753">
                  <a:extLst>
                    <a:ext uri="{FF2B5EF4-FFF2-40B4-BE49-F238E27FC236}">
                      <a16:creationId xmlns:a16="http://schemas.microsoft.com/office/drawing/2014/main" id="{23FB1CE4-6D85-B840-6AAD-4B857A96CBFF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3" name="Grafik 3753">
                  <a:extLst>
                    <a:ext uri="{FF2B5EF4-FFF2-40B4-BE49-F238E27FC236}">
                      <a16:creationId xmlns:a16="http://schemas.microsoft.com/office/drawing/2014/main" id="{CE1725FF-AF70-02A0-D801-52C6FE7120DC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4" name="Grafik 3753">
                  <a:extLst>
                    <a:ext uri="{FF2B5EF4-FFF2-40B4-BE49-F238E27FC236}">
                      <a16:creationId xmlns:a16="http://schemas.microsoft.com/office/drawing/2014/main" id="{E2D404E5-4FAD-46BC-11CB-B74B99F47EA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96" name="Grafik 3753">
              <a:extLst>
                <a:ext uri="{FF2B5EF4-FFF2-40B4-BE49-F238E27FC236}">
                  <a16:creationId xmlns:a16="http://schemas.microsoft.com/office/drawing/2014/main" id="{13E0804A-93AA-C874-3569-433177D54F34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7" name="Grafik 3753">
              <a:extLst>
                <a:ext uri="{FF2B5EF4-FFF2-40B4-BE49-F238E27FC236}">
                  <a16:creationId xmlns:a16="http://schemas.microsoft.com/office/drawing/2014/main" id="{03AD73CD-9148-0CBB-1578-2BA3E11B2B55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17" name="Grafik 3753">
            <a:extLst>
              <a:ext uri="{FF2B5EF4-FFF2-40B4-BE49-F238E27FC236}">
                <a16:creationId xmlns:a16="http://schemas.microsoft.com/office/drawing/2014/main" id="{75B8C10D-658A-0F72-AB6A-6F1BA59314E3}"/>
              </a:ext>
            </a:extLst>
          </p:cNvPr>
          <p:cNvGrpSpPr/>
          <p:nvPr/>
        </p:nvGrpSpPr>
        <p:grpSpPr bwMode="gray">
          <a:xfrm>
            <a:off x="9338995" y="392423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18" name="Grafik 3753">
              <a:extLst>
                <a:ext uri="{FF2B5EF4-FFF2-40B4-BE49-F238E27FC236}">
                  <a16:creationId xmlns:a16="http://schemas.microsoft.com/office/drawing/2014/main" id="{F04C4DF6-A3DF-6698-3E42-C0CEEF074C5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24" name="Grafik 3753">
                <a:extLst>
                  <a:ext uri="{FF2B5EF4-FFF2-40B4-BE49-F238E27FC236}">
                    <a16:creationId xmlns:a16="http://schemas.microsoft.com/office/drawing/2014/main" id="{F60E6F4F-76F5-66F1-3C1E-F99EA208EFC8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42" name="Grafik 3753">
                  <a:extLst>
                    <a:ext uri="{FF2B5EF4-FFF2-40B4-BE49-F238E27FC236}">
                      <a16:creationId xmlns:a16="http://schemas.microsoft.com/office/drawing/2014/main" id="{3B23642E-24C4-F656-AD6F-0254124BE5E5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3" name="Grafik 3753">
                  <a:extLst>
                    <a:ext uri="{FF2B5EF4-FFF2-40B4-BE49-F238E27FC236}">
                      <a16:creationId xmlns:a16="http://schemas.microsoft.com/office/drawing/2014/main" id="{88634509-0C96-634D-E8E0-C578D8B43B39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4" name="Grafik 3753">
                  <a:extLst>
                    <a:ext uri="{FF2B5EF4-FFF2-40B4-BE49-F238E27FC236}">
                      <a16:creationId xmlns:a16="http://schemas.microsoft.com/office/drawing/2014/main" id="{B9A55059-1FD1-E86B-C92F-3AFE2BD1C04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5" name="Grafik 3753">
                <a:extLst>
                  <a:ext uri="{FF2B5EF4-FFF2-40B4-BE49-F238E27FC236}">
                    <a16:creationId xmlns:a16="http://schemas.microsoft.com/office/drawing/2014/main" id="{AAABD00C-6925-D811-5AF7-BFF8A2DE082C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39" name="Grafik 3753">
                  <a:extLst>
                    <a:ext uri="{FF2B5EF4-FFF2-40B4-BE49-F238E27FC236}">
                      <a16:creationId xmlns:a16="http://schemas.microsoft.com/office/drawing/2014/main" id="{2F64D9D5-D660-4B88-D985-F7DF608AB2E0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0" name="Grafik 3753">
                  <a:extLst>
                    <a:ext uri="{FF2B5EF4-FFF2-40B4-BE49-F238E27FC236}">
                      <a16:creationId xmlns:a16="http://schemas.microsoft.com/office/drawing/2014/main" id="{5076EF09-A5C4-A100-5FD3-4166EC1158D7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1" name="Grafik 3753">
                  <a:extLst>
                    <a:ext uri="{FF2B5EF4-FFF2-40B4-BE49-F238E27FC236}">
                      <a16:creationId xmlns:a16="http://schemas.microsoft.com/office/drawing/2014/main" id="{76CB0B77-EA35-5143-558C-615CB25ED2E8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6" name="Grafik 3753">
                <a:extLst>
                  <a:ext uri="{FF2B5EF4-FFF2-40B4-BE49-F238E27FC236}">
                    <a16:creationId xmlns:a16="http://schemas.microsoft.com/office/drawing/2014/main" id="{43128D69-0D5C-0A44-A4DD-4DB52C9D2083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36" name="Grafik 3753">
                  <a:extLst>
                    <a:ext uri="{FF2B5EF4-FFF2-40B4-BE49-F238E27FC236}">
                      <a16:creationId xmlns:a16="http://schemas.microsoft.com/office/drawing/2014/main" id="{0B678025-C6DD-2C1B-5DA0-AB384E2E26B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7" name="Grafik 3753">
                  <a:extLst>
                    <a:ext uri="{FF2B5EF4-FFF2-40B4-BE49-F238E27FC236}">
                      <a16:creationId xmlns:a16="http://schemas.microsoft.com/office/drawing/2014/main" id="{4C5BF118-93DE-31F8-7051-E48056FEFE03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8" name="Grafik 3753">
                  <a:extLst>
                    <a:ext uri="{FF2B5EF4-FFF2-40B4-BE49-F238E27FC236}">
                      <a16:creationId xmlns:a16="http://schemas.microsoft.com/office/drawing/2014/main" id="{BF4CC27F-F68E-B984-1264-BCFDC3F90A6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32" name="Grafik 3753">
                <a:extLst>
                  <a:ext uri="{FF2B5EF4-FFF2-40B4-BE49-F238E27FC236}">
                    <a16:creationId xmlns:a16="http://schemas.microsoft.com/office/drawing/2014/main" id="{34D20997-B2BE-C50A-E33F-57871D8A0A2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33" name="Grafik 3753">
                  <a:extLst>
                    <a:ext uri="{FF2B5EF4-FFF2-40B4-BE49-F238E27FC236}">
                      <a16:creationId xmlns:a16="http://schemas.microsoft.com/office/drawing/2014/main" id="{EFA8D4E3-A27A-44DD-0A15-ECE3992519C0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4" name="Grafik 3753">
                  <a:extLst>
                    <a:ext uri="{FF2B5EF4-FFF2-40B4-BE49-F238E27FC236}">
                      <a16:creationId xmlns:a16="http://schemas.microsoft.com/office/drawing/2014/main" id="{470892A2-DBE0-7723-EF29-8AD5A863917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5" name="Grafik 3753">
                  <a:extLst>
                    <a:ext uri="{FF2B5EF4-FFF2-40B4-BE49-F238E27FC236}">
                      <a16:creationId xmlns:a16="http://schemas.microsoft.com/office/drawing/2014/main" id="{C45D2FFD-EFBE-6C59-0131-5AB00166FF08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20" name="Grafik 3753">
              <a:extLst>
                <a:ext uri="{FF2B5EF4-FFF2-40B4-BE49-F238E27FC236}">
                  <a16:creationId xmlns:a16="http://schemas.microsoft.com/office/drawing/2014/main" id="{783661FE-B7F3-EE62-EE2E-B300B97CD78D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3" name="Grafik 3753">
              <a:extLst>
                <a:ext uri="{FF2B5EF4-FFF2-40B4-BE49-F238E27FC236}">
                  <a16:creationId xmlns:a16="http://schemas.microsoft.com/office/drawing/2014/main" id="{C15EE1F0-8A7F-4B48-5933-0327FFC036F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45" name="Grafik 3753">
            <a:extLst>
              <a:ext uri="{FF2B5EF4-FFF2-40B4-BE49-F238E27FC236}">
                <a16:creationId xmlns:a16="http://schemas.microsoft.com/office/drawing/2014/main" id="{BCE4DBA6-EA8F-0045-21BF-35DE7D88FC33}"/>
              </a:ext>
            </a:extLst>
          </p:cNvPr>
          <p:cNvGrpSpPr/>
          <p:nvPr/>
        </p:nvGrpSpPr>
        <p:grpSpPr bwMode="gray">
          <a:xfrm>
            <a:off x="5208905" y="5066597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46" name="Grafik 3753">
              <a:extLst>
                <a:ext uri="{FF2B5EF4-FFF2-40B4-BE49-F238E27FC236}">
                  <a16:creationId xmlns:a16="http://schemas.microsoft.com/office/drawing/2014/main" id="{0F58555E-D110-E65A-BF86-6A4E78B92C46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49" name="Grafik 3753">
                <a:extLst>
                  <a:ext uri="{FF2B5EF4-FFF2-40B4-BE49-F238E27FC236}">
                    <a16:creationId xmlns:a16="http://schemas.microsoft.com/office/drawing/2014/main" id="{9FE99879-39BA-66DC-339B-7EE06B5A7740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31" name="Grafik 3753">
                  <a:extLst>
                    <a:ext uri="{FF2B5EF4-FFF2-40B4-BE49-F238E27FC236}">
                      <a16:creationId xmlns:a16="http://schemas.microsoft.com/office/drawing/2014/main" id="{9E425636-5DD0-1044-A7F0-C2F096A5516D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2" name="Grafik 3753">
                  <a:extLst>
                    <a:ext uri="{FF2B5EF4-FFF2-40B4-BE49-F238E27FC236}">
                      <a16:creationId xmlns:a16="http://schemas.microsoft.com/office/drawing/2014/main" id="{A143B005-79EA-CF87-6794-C94268BF747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3" name="Grafik 3753">
                  <a:extLst>
                    <a:ext uri="{FF2B5EF4-FFF2-40B4-BE49-F238E27FC236}">
                      <a16:creationId xmlns:a16="http://schemas.microsoft.com/office/drawing/2014/main" id="{14ECFB87-C420-2856-296D-010DCC9D950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0" name="Grafik 3753">
                <a:extLst>
                  <a:ext uri="{FF2B5EF4-FFF2-40B4-BE49-F238E27FC236}">
                    <a16:creationId xmlns:a16="http://schemas.microsoft.com/office/drawing/2014/main" id="{2B7D4F62-6D46-CD8C-85A6-082A5018ACC7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28" name="Grafik 3753">
                  <a:extLst>
                    <a:ext uri="{FF2B5EF4-FFF2-40B4-BE49-F238E27FC236}">
                      <a16:creationId xmlns:a16="http://schemas.microsoft.com/office/drawing/2014/main" id="{338FF2B0-88EC-2D72-8636-B1C6F101CDED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9" name="Grafik 3753">
                  <a:extLst>
                    <a:ext uri="{FF2B5EF4-FFF2-40B4-BE49-F238E27FC236}">
                      <a16:creationId xmlns:a16="http://schemas.microsoft.com/office/drawing/2014/main" id="{4F620777-7130-5187-20AF-12703CCE7DF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0" name="Grafik 3753">
                  <a:extLst>
                    <a:ext uri="{FF2B5EF4-FFF2-40B4-BE49-F238E27FC236}">
                      <a16:creationId xmlns:a16="http://schemas.microsoft.com/office/drawing/2014/main" id="{9E619E4F-195A-36EB-BB9D-37928106653B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1" name="Grafik 3753">
                <a:extLst>
                  <a:ext uri="{FF2B5EF4-FFF2-40B4-BE49-F238E27FC236}">
                    <a16:creationId xmlns:a16="http://schemas.microsoft.com/office/drawing/2014/main" id="{FE0AF5B2-3364-7900-07A1-EE58FCB9663A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25" name="Grafik 3753">
                  <a:extLst>
                    <a:ext uri="{FF2B5EF4-FFF2-40B4-BE49-F238E27FC236}">
                      <a16:creationId xmlns:a16="http://schemas.microsoft.com/office/drawing/2014/main" id="{44EE78A5-F5C0-E5D1-9EED-94D16F1E0AD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6" name="Grafik 3753">
                  <a:extLst>
                    <a:ext uri="{FF2B5EF4-FFF2-40B4-BE49-F238E27FC236}">
                      <a16:creationId xmlns:a16="http://schemas.microsoft.com/office/drawing/2014/main" id="{C844D2C0-F161-B42B-A6E1-A445D839D896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7" name="Grafik 3753">
                  <a:extLst>
                    <a:ext uri="{FF2B5EF4-FFF2-40B4-BE49-F238E27FC236}">
                      <a16:creationId xmlns:a16="http://schemas.microsoft.com/office/drawing/2014/main" id="{E41BF380-B2A5-46E2-F53B-5E55A1C1301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2" name="Grafik 3753">
                <a:extLst>
                  <a:ext uri="{FF2B5EF4-FFF2-40B4-BE49-F238E27FC236}">
                    <a16:creationId xmlns:a16="http://schemas.microsoft.com/office/drawing/2014/main" id="{C81FD00B-C836-8FF4-8FAD-908050039421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53" name="Grafik 3753">
                  <a:extLst>
                    <a:ext uri="{FF2B5EF4-FFF2-40B4-BE49-F238E27FC236}">
                      <a16:creationId xmlns:a16="http://schemas.microsoft.com/office/drawing/2014/main" id="{2B7DEE0D-C291-B5C1-B2EE-3C858EFCA5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4" name="Grafik 3753">
                  <a:extLst>
                    <a:ext uri="{FF2B5EF4-FFF2-40B4-BE49-F238E27FC236}">
                      <a16:creationId xmlns:a16="http://schemas.microsoft.com/office/drawing/2014/main" id="{8C84BCE5-EFD9-62F2-F105-6311CF2475F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5" name="Grafik 3753">
                  <a:extLst>
                    <a:ext uri="{FF2B5EF4-FFF2-40B4-BE49-F238E27FC236}">
                      <a16:creationId xmlns:a16="http://schemas.microsoft.com/office/drawing/2014/main" id="{889C479A-487A-5C58-3093-F4DD30D72B2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47" name="Grafik 3753">
              <a:extLst>
                <a:ext uri="{FF2B5EF4-FFF2-40B4-BE49-F238E27FC236}">
                  <a16:creationId xmlns:a16="http://schemas.microsoft.com/office/drawing/2014/main" id="{FD06FC97-D180-A01B-A424-53C2CEB892BA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8" name="Grafik 3753">
              <a:extLst>
                <a:ext uri="{FF2B5EF4-FFF2-40B4-BE49-F238E27FC236}">
                  <a16:creationId xmlns:a16="http://schemas.microsoft.com/office/drawing/2014/main" id="{84EB5970-BE0A-D81C-9E7F-5299FC2D82E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34" name="Grafik 3753">
            <a:extLst>
              <a:ext uri="{FF2B5EF4-FFF2-40B4-BE49-F238E27FC236}">
                <a16:creationId xmlns:a16="http://schemas.microsoft.com/office/drawing/2014/main" id="{AC1CD3D0-CFFE-B24A-CADD-0546E8D14EA4}"/>
              </a:ext>
            </a:extLst>
          </p:cNvPr>
          <p:cNvGrpSpPr/>
          <p:nvPr/>
        </p:nvGrpSpPr>
        <p:grpSpPr bwMode="gray">
          <a:xfrm>
            <a:off x="4815757" y="2180393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5" name="Grafik 3753">
              <a:extLst>
                <a:ext uri="{FF2B5EF4-FFF2-40B4-BE49-F238E27FC236}">
                  <a16:creationId xmlns:a16="http://schemas.microsoft.com/office/drawing/2014/main" id="{FBD67241-9E3F-BCFE-444E-A5D25B8F2E1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38" name="Grafik 3753">
                <a:extLst>
                  <a:ext uri="{FF2B5EF4-FFF2-40B4-BE49-F238E27FC236}">
                    <a16:creationId xmlns:a16="http://schemas.microsoft.com/office/drawing/2014/main" id="{8EF203A0-4949-6CA7-6B7B-7E1B3D462F9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51" name="Grafik 3753">
                  <a:extLst>
                    <a:ext uri="{FF2B5EF4-FFF2-40B4-BE49-F238E27FC236}">
                      <a16:creationId xmlns:a16="http://schemas.microsoft.com/office/drawing/2014/main" id="{8DDC96FA-3472-FC71-B9F4-B0F5821BCC21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2" name="Grafik 3753">
                  <a:extLst>
                    <a:ext uri="{FF2B5EF4-FFF2-40B4-BE49-F238E27FC236}">
                      <a16:creationId xmlns:a16="http://schemas.microsoft.com/office/drawing/2014/main" id="{71A78B80-17A6-14AA-F33A-31B19E8EA63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3" name="Grafik 3753">
                  <a:extLst>
                    <a:ext uri="{FF2B5EF4-FFF2-40B4-BE49-F238E27FC236}">
                      <a16:creationId xmlns:a16="http://schemas.microsoft.com/office/drawing/2014/main" id="{55BDD7DB-7BBA-B8FB-DCAB-18FC51F018E3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39" name="Grafik 3753">
                <a:extLst>
                  <a:ext uri="{FF2B5EF4-FFF2-40B4-BE49-F238E27FC236}">
                    <a16:creationId xmlns:a16="http://schemas.microsoft.com/office/drawing/2014/main" id="{C9B84ED7-7C84-9716-DC80-C275471768A4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48" name="Grafik 3753">
                  <a:extLst>
                    <a:ext uri="{FF2B5EF4-FFF2-40B4-BE49-F238E27FC236}">
                      <a16:creationId xmlns:a16="http://schemas.microsoft.com/office/drawing/2014/main" id="{9FDC73AC-26E8-2FB9-1C75-9A9F239D15FA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9" name="Grafik 3753">
                  <a:extLst>
                    <a:ext uri="{FF2B5EF4-FFF2-40B4-BE49-F238E27FC236}">
                      <a16:creationId xmlns:a16="http://schemas.microsoft.com/office/drawing/2014/main" id="{2A8B6704-2C68-5F54-3131-D285C7B30D6C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0" name="Grafik 3753">
                  <a:extLst>
                    <a:ext uri="{FF2B5EF4-FFF2-40B4-BE49-F238E27FC236}">
                      <a16:creationId xmlns:a16="http://schemas.microsoft.com/office/drawing/2014/main" id="{48A51671-8F4A-B6AD-2518-A05445074B7C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0" name="Grafik 3753">
                <a:extLst>
                  <a:ext uri="{FF2B5EF4-FFF2-40B4-BE49-F238E27FC236}">
                    <a16:creationId xmlns:a16="http://schemas.microsoft.com/office/drawing/2014/main" id="{924411F7-4BED-3CF7-26A3-3E8B980B8F0D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45" name="Grafik 3753">
                  <a:extLst>
                    <a:ext uri="{FF2B5EF4-FFF2-40B4-BE49-F238E27FC236}">
                      <a16:creationId xmlns:a16="http://schemas.microsoft.com/office/drawing/2014/main" id="{4D80A688-7E05-98EF-2B0F-D5763C85F30E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6" name="Grafik 3753">
                  <a:extLst>
                    <a:ext uri="{FF2B5EF4-FFF2-40B4-BE49-F238E27FC236}">
                      <a16:creationId xmlns:a16="http://schemas.microsoft.com/office/drawing/2014/main" id="{F29CE53D-C137-CA05-8904-78A897D19E5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7" name="Grafik 3753">
                  <a:extLst>
                    <a:ext uri="{FF2B5EF4-FFF2-40B4-BE49-F238E27FC236}">
                      <a16:creationId xmlns:a16="http://schemas.microsoft.com/office/drawing/2014/main" id="{F9551D7A-0481-EB87-0FD3-0C32CCDADB04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1" name="Grafik 3753">
                <a:extLst>
                  <a:ext uri="{FF2B5EF4-FFF2-40B4-BE49-F238E27FC236}">
                    <a16:creationId xmlns:a16="http://schemas.microsoft.com/office/drawing/2014/main" id="{E110E404-7F98-1D73-4E09-DE88EEC3A960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42" name="Grafik 3753">
                  <a:extLst>
                    <a:ext uri="{FF2B5EF4-FFF2-40B4-BE49-F238E27FC236}">
                      <a16:creationId xmlns:a16="http://schemas.microsoft.com/office/drawing/2014/main" id="{12393B93-AB0D-56F9-2941-E36636E956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3" name="Grafik 3753">
                  <a:extLst>
                    <a:ext uri="{FF2B5EF4-FFF2-40B4-BE49-F238E27FC236}">
                      <a16:creationId xmlns:a16="http://schemas.microsoft.com/office/drawing/2014/main" id="{69241819-7494-4809-7F91-4FB17AF8C6A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4" name="Grafik 3753">
                  <a:extLst>
                    <a:ext uri="{FF2B5EF4-FFF2-40B4-BE49-F238E27FC236}">
                      <a16:creationId xmlns:a16="http://schemas.microsoft.com/office/drawing/2014/main" id="{C74FED4F-6715-49A5-4D5F-CE4B2786D550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36" name="Grafik 3753">
              <a:extLst>
                <a:ext uri="{FF2B5EF4-FFF2-40B4-BE49-F238E27FC236}">
                  <a16:creationId xmlns:a16="http://schemas.microsoft.com/office/drawing/2014/main" id="{394682F7-DBEE-32BD-6252-C189EC057835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37" name="Grafik 3753">
              <a:extLst>
                <a:ext uri="{FF2B5EF4-FFF2-40B4-BE49-F238E27FC236}">
                  <a16:creationId xmlns:a16="http://schemas.microsoft.com/office/drawing/2014/main" id="{F3BADA80-E256-895A-A0C0-A99D7D6D6BAC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54" name="Grafik 3753">
            <a:extLst>
              <a:ext uri="{FF2B5EF4-FFF2-40B4-BE49-F238E27FC236}">
                <a16:creationId xmlns:a16="http://schemas.microsoft.com/office/drawing/2014/main" id="{135E3E30-B56C-8927-C8EB-2270BD13039D}"/>
              </a:ext>
            </a:extLst>
          </p:cNvPr>
          <p:cNvGrpSpPr/>
          <p:nvPr/>
        </p:nvGrpSpPr>
        <p:grpSpPr bwMode="gray">
          <a:xfrm>
            <a:off x="7131963" y="219344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5" name="Grafik 3753">
              <a:extLst>
                <a:ext uri="{FF2B5EF4-FFF2-40B4-BE49-F238E27FC236}">
                  <a16:creationId xmlns:a16="http://schemas.microsoft.com/office/drawing/2014/main" id="{C95957B2-B4D7-AF70-CFCE-A65CDDECE207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58" name="Grafik 3753">
                <a:extLst>
                  <a:ext uri="{FF2B5EF4-FFF2-40B4-BE49-F238E27FC236}">
                    <a16:creationId xmlns:a16="http://schemas.microsoft.com/office/drawing/2014/main" id="{6F240029-6C57-40DC-2C52-1672F74DDE5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59" name="Grafik 3753">
                  <a:extLst>
                    <a:ext uri="{FF2B5EF4-FFF2-40B4-BE49-F238E27FC236}">
                      <a16:creationId xmlns:a16="http://schemas.microsoft.com/office/drawing/2014/main" id="{794A7CCB-5B35-9F26-5553-34375BA542F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0" name="Grafik 3753">
                  <a:extLst>
                    <a:ext uri="{FF2B5EF4-FFF2-40B4-BE49-F238E27FC236}">
                      <a16:creationId xmlns:a16="http://schemas.microsoft.com/office/drawing/2014/main" id="{2532B9AB-132E-71E3-7670-147D85F8F50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1" name="Grafik 3753">
                  <a:extLst>
                    <a:ext uri="{FF2B5EF4-FFF2-40B4-BE49-F238E27FC236}">
                      <a16:creationId xmlns:a16="http://schemas.microsoft.com/office/drawing/2014/main" id="{2BF33DEA-65CC-B83E-70F7-FB92DDF328A0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59" name="Grafik 3753">
                <a:extLst>
                  <a:ext uri="{FF2B5EF4-FFF2-40B4-BE49-F238E27FC236}">
                    <a16:creationId xmlns:a16="http://schemas.microsoft.com/office/drawing/2014/main" id="{229C06FD-FA84-A5D3-5D9D-97D73EBEC299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56" name="Grafik 3753">
                  <a:extLst>
                    <a:ext uri="{FF2B5EF4-FFF2-40B4-BE49-F238E27FC236}">
                      <a16:creationId xmlns:a16="http://schemas.microsoft.com/office/drawing/2014/main" id="{75841506-CE87-8FC4-CC0D-145D24115BB3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7" name="Grafik 3753">
                  <a:extLst>
                    <a:ext uri="{FF2B5EF4-FFF2-40B4-BE49-F238E27FC236}">
                      <a16:creationId xmlns:a16="http://schemas.microsoft.com/office/drawing/2014/main" id="{FA595FE0-C556-B2D5-AE77-401198E9DEE3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8" name="Grafik 3753">
                  <a:extLst>
                    <a:ext uri="{FF2B5EF4-FFF2-40B4-BE49-F238E27FC236}">
                      <a16:creationId xmlns:a16="http://schemas.microsoft.com/office/drawing/2014/main" id="{6EF4B0E3-2249-2FFD-E5D5-7BC369E25CDE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0" name="Grafik 3753">
                <a:extLst>
                  <a:ext uri="{FF2B5EF4-FFF2-40B4-BE49-F238E27FC236}">
                    <a16:creationId xmlns:a16="http://schemas.microsoft.com/office/drawing/2014/main" id="{D9287064-9D9D-1DDC-EAE6-E6061F1AAC21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65" name="Grafik 3753">
                  <a:extLst>
                    <a:ext uri="{FF2B5EF4-FFF2-40B4-BE49-F238E27FC236}">
                      <a16:creationId xmlns:a16="http://schemas.microsoft.com/office/drawing/2014/main" id="{B328BA9B-AACA-A377-65B6-A31FAADD80EB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6" name="Grafik 3753">
                  <a:extLst>
                    <a:ext uri="{FF2B5EF4-FFF2-40B4-BE49-F238E27FC236}">
                      <a16:creationId xmlns:a16="http://schemas.microsoft.com/office/drawing/2014/main" id="{94AE2599-567B-2068-BA29-5C2193335394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7" name="Grafik 3753">
                  <a:extLst>
                    <a:ext uri="{FF2B5EF4-FFF2-40B4-BE49-F238E27FC236}">
                      <a16:creationId xmlns:a16="http://schemas.microsoft.com/office/drawing/2014/main" id="{31FB2B15-F3CC-145B-0DD6-81F9FF9B10E8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1" name="Grafik 3753">
                <a:extLst>
                  <a:ext uri="{FF2B5EF4-FFF2-40B4-BE49-F238E27FC236}">
                    <a16:creationId xmlns:a16="http://schemas.microsoft.com/office/drawing/2014/main" id="{9932DCBA-F2E0-AF40-060F-14EBFACE536F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62" name="Grafik 3753">
                  <a:extLst>
                    <a:ext uri="{FF2B5EF4-FFF2-40B4-BE49-F238E27FC236}">
                      <a16:creationId xmlns:a16="http://schemas.microsoft.com/office/drawing/2014/main" id="{DA5E3B49-09D0-CFB8-32CE-079DAF27AE0B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3" name="Grafik 3753">
                  <a:extLst>
                    <a:ext uri="{FF2B5EF4-FFF2-40B4-BE49-F238E27FC236}">
                      <a16:creationId xmlns:a16="http://schemas.microsoft.com/office/drawing/2014/main" id="{FAB85D0D-2D1D-232E-E832-A4A17050661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4" name="Grafik 3753">
                  <a:extLst>
                    <a:ext uri="{FF2B5EF4-FFF2-40B4-BE49-F238E27FC236}">
                      <a16:creationId xmlns:a16="http://schemas.microsoft.com/office/drawing/2014/main" id="{D7EC2F2F-99D6-937A-1934-AEF524D8B7B1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56" name="Grafik 3753">
              <a:extLst>
                <a:ext uri="{FF2B5EF4-FFF2-40B4-BE49-F238E27FC236}">
                  <a16:creationId xmlns:a16="http://schemas.microsoft.com/office/drawing/2014/main" id="{EF5E8447-87B3-18D3-81D2-537BF0A917B3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57" name="Grafik 3753">
              <a:extLst>
                <a:ext uri="{FF2B5EF4-FFF2-40B4-BE49-F238E27FC236}">
                  <a16:creationId xmlns:a16="http://schemas.microsoft.com/office/drawing/2014/main" id="{6E3CD29A-7FF1-93BC-6C90-1FA97AAED06A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A87E43B-8BBC-0BD9-695D-D86499204075}"/>
              </a:ext>
            </a:extLst>
          </p:cNvPr>
          <p:cNvCxnSpPr>
            <a:cxnSpLocks/>
            <a:stCxn id="27" idx="3"/>
            <a:endCxn id="757" idx="6"/>
          </p:cNvCxnSpPr>
          <p:nvPr/>
        </p:nvCxnSpPr>
        <p:spPr>
          <a:xfrm flipV="1">
            <a:off x="7156243" y="2556601"/>
            <a:ext cx="162599" cy="26393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afik 23">
            <a:extLst>
              <a:ext uri="{FF2B5EF4-FFF2-40B4-BE49-F238E27FC236}">
                <a16:creationId xmlns:a16="http://schemas.microsoft.com/office/drawing/2014/main" id="{A482C12D-651A-9FE4-4689-1D9733494DA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142432" y="4874358"/>
            <a:ext cx="374400" cy="464640"/>
            <a:chOff x="5895975" y="3176587"/>
            <a:chExt cx="403097" cy="500253"/>
          </a:xfrm>
          <a:solidFill>
            <a:schemeClr val="tx1"/>
          </a:solidFill>
        </p:grpSpPr>
        <p:sp>
          <p:nvSpPr>
            <p:cNvPr id="294" name="Grafik 23">
              <a:extLst>
                <a:ext uri="{FF2B5EF4-FFF2-40B4-BE49-F238E27FC236}">
                  <a16:creationId xmlns:a16="http://schemas.microsoft.com/office/drawing/2014/main" id="{D348C218-270D-1B98-6AE1-81FD7E8748FA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5" name="Grafik 23">
              <a:extLst>
                <a:ext uri="{FF2B5EF4-FFF2-40B4-BE49-F238E27FC236}">
                  <a16:creationId xmlns:a16="http://schemas.microsoft.com/office/drawing/2014/main" id="{546734F7-9F54-C00E-9199-C38B4EDA9CA5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6" name="Grafik 23">
              <a:extLst>
                <a:ext uri="{FF2B5EF4-FFF2-40B4-BE49-F238E27FC236}">
                  <a16:creationId xmlns:a16="http://schemas.microsoft.com/office/drawing/2014/main" id="{65130F65-5D17-B57F-484B-F0E2EB5EEA50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7" name="Grafik 23">
              <a:extLst>
                <a:ext uri="{FF2B5EF4-FFF2-40B4-BE49-F238E27FC236}">
                  <a16:creationId xmlns:a16="http://schemas.microsoft.com/office/drawing/2014/main" id="{A93A552C-8D75-B78A-86E5-BA7F89EF989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8" name="Grafik 23">
              <a:extLst>
                <a:ext uri="{FF2B5EF4-FFF2-40B4-BE49-F238E27FC236}">
                  <a16:creationId xmlns:a16="http://schemas.microsoft.com/office/drawing/2014/main" id="{4B8F620D-8E2E-67B0-0414-B21E89F8D9E5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299" name="Grafik 23">
              <a:extLst>
                <a:ext uri="{FF2B5EF4-FFF2-40B4-BE49-F238E27FC236}">
                  <a16:creationId xmlns:a16="http://schemas.microsoft.com/office/drawing/2014/main" id="{7F009C94-7B37-9246-C0F1-5B48D8155A9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300" name="Grafik 23">
                <a:extLst>
                  <a:ext uri="{FF2B5EF4-FFF2-40B4-BE49-F238E27FC236}">
                    <a16:creationId xmlns:a16="http://schemas.microsoft.com/office/drawing/2014/main" id="{FDA177B7-EFE3-504A-D190-9E434BFCC66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1" name="Grafik 23">
                <a:extLst>
                  <a:ext uri="{FF2B5EF4-FFF2-40B4-BE49-F238E27FC236}">
                    <a16:creationId xmlns:a16="http://schemas.microsoft.com/office/drawing/2014/main" id="{0E848D48-C694-6AF2-F120-2A3A4143F162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2" name="Grafik 23">
                <a:extLst>
                  <a:ext uri="{FF2B5EF4-FFF2-40B4-BE49-F238E27FC236}">
                    <a16:creationId xmlns:a16="http://schemas.microsoft.com/office/drawing/2014/main" id="{99E398E7-CD95-82A2-9665-540DA646603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3" name="Grafik 23">
                <a:extLst>
                  <a:ext uri="{FF2B5EF4-FFF2-40B4-BE49-F238E27FC236}">
                    <a16:creationId xmlns:a16="http://schemas.microsoft.com/office/drawing/2014/main" id="{34DAF60F-36BD-B7F6-8E38-0013D29938F5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365DF86-0905-8097-E369-CC0483C6B304}"/>
              </a:ext>
            </a:extLst>
          </p:cNvPr>
          <p:cNvCxnSpPr>
            <a:cxnSpLocks/>
            <a:stCxn id="248" idx="8"/>
            <a:endCxn id="300" idx="1"/>
          </p:cNvCxnSpPr>
          <p:nvPr/>
        </p:nvCxnSpPr>
        <p:spPr>
          <a:xfrm flipV="1">
            <a:off x="5571989" y="5151797"/>
            <a:ext cx="1570443" cy="1094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A1C8DEE-3EAC-F895-0453-2EB9B9E9E2DF}"/>
              </a:ext>
            </a:extLst>
          </p:cNvPr>
          <p:cNvSpPr txBox="1"/>
          <p:nvPr/>
        </p:nvSpPr>
        <p:spPr>
          <a:xfrm>
            <a:off x="5096233" y="2503353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17C9E72-A70B-851C-4F24-2B4DE331175A}"/>
              </a:ext>
            </a:extLst>
          </p:cNvPr>
          <p:cNvSpPr txBox="1"/>
          <p:nvPr/>
        </p:nvSpPr>
        <p:spPr>
          <a:xfrm>
            <a:off x="6567857" y="252453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60.0.0.1/24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B305915-2702-4B24-A303-CDCEB84E1C15}"/>
              </a:ext>
            </a:extLst>
          </p:cNvPr>
          <p:cNvSpPr txBox="1"/>
          <p:nvPr/>
        </p:nvSpPr>
        <p:spPr>
          <a:xfrm>
            <a:off x="5522173" y="5131293"/>
            <a:ext cx="271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.2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B9B042B-93DF-3734-C255-2C945C6B655F}"/>
              </a:ext>
            </a:extLst>
          </p:cNvPr>
          <p:cNvSpPr txBox="1"/>
          <p:nvPr/>
        </p:nvSpPr>
        <p:spPr>
          <a:xfrm>
            <a:off x="6981409" y="5145234"/>
            <a:ext cx="275503" cy="22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.1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17" name="Cloud 516">
            <a:extLst>
              <a:ext uri="{FF2B5EF4-FFF2-40B4-BE49-F238E27FC236}">
                <a16:creationId xmlns:a16="http://schemas.microsoft.com/office/drawing/2014/main" id="{5573ED8C-B28B-9761-DFD3-540A37D81B7E}"/>
              </a:ext>
            </a:extLst>
          </p:cNvPr>
          <p:cNvSpPr/>
          <p:nvPr/>
        </p:nvSpPr>
        <p:spPr>
          <a:xfrm>
            <a:off x="9621325" y="2188096"/>
            <a:ext cx="1560836" cy="90749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8" name="Cloud 517">
            <a:extLst>
              <a:ext uri="{FF2B5EF4-FFF2-40B4-BE49-F238E27FC236}">
                <a16:creationId xmlns:a16="http://schemas.microsoft.com/office/drawing/2014/main" id="{B0E88F5F-2A37-D9AA-4FF6-3618C775366A}"/>
              </a:ext>
            </a:extLst>
          </p:cNvPr>
          <p:cNvSpPr/>
          <p:nvPr/>
        </p:nvSpPr>
        <p:spPr>
          <a:xfrm>
            <a:off x="9680799" y="3668739"/>
            <a:ext cx="1560836" cy="90749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9" name="Cloud 518">
            <a:extLst>
              <a:ext uri="{FF2B5EF4-FFF2-40B4-BE49-F238E27FC236}">
                <a16:creationId xmlns:a16="http://schemas.microsoft.com/office/drawing/2014/main" id="{1BA10AC5-5D55-33A8-A492-D8FCAC87900F}"/>
              </a:ext>
            </a:extLst>
          </p:cNvPr>
          <p:cNvSpPr/>
          <p:nvPr/>
        </p:nvSpPr>
        <p:spPr>
          <a:xfrm>
            <a:off x="1144630" y="2270854"/>
            <a:ext cx="1560836" cy="90749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0" name="Cloud 519">
            <a:extLst>
              <a:ext uri="{FF2B5EF4-FFF2-40B4-BE49-F238E27FC236}">
                <a16:creationId xmlns:a16="http://schemas.microsoft.com/office/drawing/2014/main" id="{C8386F20-877E-2F1F-CCA4-022EE76FD297}"/>
              </a:ext>
            </a:extLst>
          </p:cNvPr>
          <p:cNvSpPr/>
          <p:nvPr/>
        </p:nvSpPr>
        <p:spPr>
          <a:xfrm>
            <a:off x="855880" y="4326653"/>
            <a:ext cx="1560836" cy="90749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089BCECF-3337-9607-62A3-4BCC8469CA5A}"/>
              </a:ext>
            </a:extLst>
          </p:cNvPr>
          <p:cNvSpPr txBox="1"/>
          <p:nvPr/>
        </p:nvSpPr>
        <p:spPr>
          <a:xfrm>
            <a:off x="5343625" y="4583766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50.0.0.2/24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60.0.0.2/24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F632A1F8-7AF4-41AD-DC5F-3EEE2BAFF34D}"/>
              </a:ext>
            </a:extLst>
          </p:cNvPr>
          <p:cNvSpPr txBox="1"/>
          <p:nvPr/>
        </p:nvSpPr>
        <p:spPr>
          <a:xfrm>
            <a:off x="1675905" y="2570047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100</a:t>
            </a:r>
            <a:endParaRPr lang="en-DE" sz="1100" b="1" dirty="0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3519ACD7-257D-C4DA-0C9D-8FD69500A965}"/>
              </a:ext>
            </a:extLst>
          </p:cNvPr>
          <p:cNvSpPr txBox="1"/>
          <p:nvPr/>
        </p:nvSpPr>
        <p:spPr>
          <a:xfrm>
            <a:off x="1365631" y="462325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200</a:t>
            </a:r>
            <a:endParaRPr lang="en-DE" sz="11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B5ADF10B-3D5B-CD61-8E43-71ACAEA02232}"/>
              </a:ext>
            </a:extLst>
          </p:cNvPr>
          <p:cNvSpPr txBox="1"/>
          <p:nvPr/>
        </p:nvSpPr>
        <p:spPr>
          <a:xfrm>
            <a:off x="10109034" y="251413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300</a:t>
            </a:r>
            <a:endParaRPr lang="en-DE" sz="1100" b="1" dirty="0"/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484314E5-8E78-E7BB-7EC1-E37D4DD2B6DA}"/>
              </a:ext>
            </a:extLst>
          </p:cNvPr>
          <p:cNvSpPr txBox="1"/>
          <p:nvPr/>
        </p:nvSpPr>
        <p:spPr>
          <a:xfrm>
            <a:off x="10184979" y="3972205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400</a:t>
            </a:r>
            <a:endParaRPr lang="en-DE" sz="1100" b="1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3619C93C-CC86-7008-DC23-480CED84B365}"/>
              </a:ext>
            </a:extLst>
          </p:cNvPr>
          <p:cNvSpPr txBox="1"/>
          <p:nvPr/>
        </p:nvSpPr>
        <p:spPr>
          <a:xfrm>
            <a:off x="9115461" y="363979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R4</a:t>
            </a:r>
            <a:endParaRPr lang="en-DE" sz="1100" b="1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A54D9992-37C4-A034-A628-7E4080C5C7DB}"/>
              </a:ext>
            </a:extLst>
          </p:cNvPr>
          <p:cNvSpPr txBox="1"/>
          <p:nvPr/>
        </p:nvSpPr>
        <p:spPr>
          <a:xfrm>
            <a:off x="2308009" y="4269206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R2</a:t>
            </a:r>
            <a:endParaRPr lang="en-DE" sz="1100" b="1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4FB5369B-ED54-CF23-7467-D69341823FAE}"/>
              </a:ext>
            </a:extLst>
          </p:cNvPr>
          <p:cNvSpPr txBox="1"/>
          <p:nvPr/>
        </p:nvSpPr>
        <p:spPr>
          <a:xfrm>
            <a:off x="9034892" y="227040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R3</a:t>
            </a:r>
            <a:endParaRPr lang="en-DE" sz="1100" b="1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9E662C2E-E911-F46B-D8B1-7D5113AF61C1}"/>
              </a:ext>
            </a:extLst>
          </p:cNvPr>
          <p:cNvSpPr txBox="1"/>
          <p:nvPr/>
        </p:nvSpPr>
        <p:spPr>
          <a:xfrm>
            <a:off x="2606256" y="231475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R1</a:t>
            </a:r>
            <a:endParaRPr lang="en-DE" sz="1100" b="1" dirty="0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BF24783-6D93-1637-6F75-D5D214F85A58}"/>
              </a:ext>
            </a:extLst>
          </p:cNvPr>
          <p:cNvSpPr txBox="1"/>
          <p:nvPr/>
        </p:nvSpPr>
        <p:spPr>
          <a:xfrm>
            <a:off x="4509371" y="1980798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R5</a:t>
            </a:r>
            <a:endParaRPr lang="en-DE" sz="1100" b="1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4A7C54B-12C6-4F1C-571D-CDFE9B7BD0B1}"/>
              </a:ext>
            </a:extLst>
          </p:cNvPr>
          <p:cNvSpPr txBox="1"/>
          <p:nvPr/>
        </p:nvSpPr>
        <p:spPr>
          <a:xfrm>
            <a:off x="6902252" y="193420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R6</a:t>
            </a:r>
            <a:endParaRPr lang="en-DE" sz="1100" b="1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021D732B-4513-825F-25AF-5AF23BC7A5D7}"/>
              </a:ext>
            </a:extLst>
          </p:cNvPr>
          <p:cNvSpPr txBox="1"/>
          <p:nvPr/>
        </p:nvSpPr>
        <p:spPr>
          <a:xfrm>
            <a:off x="6949597" y="459844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Controller</a:t>
            </a:r>
            <a:endParaRPr lang="en-DE" sz="1100" b="1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11A3019A-951A-B6EA-C348-DCD363D45E14}"/>
              </a:ext>
            </a:extLst>
          </p:cNvPr>
          <p:cNvSpPr txBox="1"/>
          <p:nvPr/>
        </p:nvSpPr>
        <p:spPr>
          <a:xfrm>
            <a:off x="4969858" y="5367533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BGP Speaker</a:t>
            </a:r>
            <a:endParaRPr lang="en-DE" sz="1100" b="1" dirty="0"/>
          </a:p>
        </p:txBody>
      </p:sp>
      <p:sp>
        <p:nvSpPr>
          <p:cNvPr id="534" name="Title 1">
            <a:extLst>
              <a:ext uri="{FF2B5EF4-FFF2-40B4-BE49-F238E27FC236}">
                <a16:creationId xmlns:a16="http://schemas.microsoft.com/office/drawing/2014/main" id="{CBAC814A-FBA0-6D1D-3A6E-C0B4B0B016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58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Case-4: Integrating Software-defined Network with the Legacy Networks</a:t>
            </a:r>
            <a:endParaRPr lang="en-DE" sz="3600" b="1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25C76032-0C2B-1C8F-B46D-0ABA6E546202}"/>
              </a:ext>
            </a:extLst>
          </p:cNvPr>
          <p:cNvSpPr txBox="1"/>
          <p:nvPr/>
        </p:nvSpPr>
        <p:spPr>
          <a:xfrm>
            <a:off x="3583458" y="3502748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SDN</a:t>
            </a:r>
          </a:p>
          <a:p>
            <a:pPr algn="ctr"/>
            <a:r>
              <a:rPr lang="en-US" sz="1100" b="1" dirty="0"/>
              <a:t>AS 500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7067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" grpId="0" animBg="1"/>
      <p:bldP spid="227" grpId="0"/>
      <p:bldP spid="228" grpId="0"/>
      <p:bldP spid="229" grpId="0"/>
      <p:bldP spid="230" grpId="0"/>
      <p:bldP spid="231" grpId="0"/>
      <p:bldP spid="632" grpId="0"/>
      <p:bldP spid="634" grpId="0"/>
      <p:bldP spid="635" grpId="0"/>
      <p:bldP spid="714" grpId="0"/>
      <p:bldP spid="715" grpId="0"/>
      <p:bldP spid="716" grpId="0"/>
      <p:bldP spid="717" grpId="0"/>
      <p:bldP spid="718" grpId="0"/>
      <p:bldP spid="305" grpId="0"/>
      <p:bldP spid="306" grpId="0"/>
      <p:bldP spid="308" grpId="0"/>
      <p:bldP spid="309" grpId="0"/>
      <p:bldP spid="517" grpId="0" animBg="1"/>
      <p:bldP spid="518" grpId="0" animBg="1"/>
      <p:bldP spid="519" grpId="0" animBg="1"/>
      <p:bldP spid="520" grpId="0" animBg="1"/>
      <p:bldP spid="521" grpId="0"/>
      <p:bldP spid="522" grpId="0"/>
      <p:bldP spid="523" grpId="0"/>
      <p:bldP spid="524" grpId="0"/>
      <p:bldP spid="525" grpId="0"/>
      <p:bldP spid="526" grpId="0"/>
      <p:bldP spid="527" grpId="0"/>
      <p:bldP spid="528" grpId="0"/>
      <p:bldP spid="529" grpId="0"/>
      <p:bldP spid="530" grpId="0"/>
      <p:bldP spid="531" grpId="0"/>
      <p:bldP spid="532" grpId="0"/>
      <p:bldP spid="533" grpId="0"/>
      <p:bldP spid="5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Summary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Evaluation of different SDN Controllers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Examination of different configuration methods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Implementation of Real-world use-cases</a:t>
            </a:r>
          </a:p>
        </p:txBody>
      </p:sp>
    </p:spTree>
    <p:extLst>
      <p:ext uri="{BB962C8B-B14F-4D97-AF65-F5344CB8AC3E}">
        <p14:creationId xmlns:p14="http://schemas.microsoft.com/office/powerpoint/2010/main" val="336575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7B9-4405-60E1-2BC1-E3F7394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905"/>
            <a:ext cx="10515600" cy="23838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  <a:endParaRPr lang="en-D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529A8B-8F83-894D-F362-A2D34E632072}"/>
              </a:ext>
            </a:extLst>
          </p:cNvPr>
          <p:cNvCxnSpPr/>
          <p:nvPr/>
        </p:nvCxnSpPr>
        <p:spPr>
          <a:xfrm>
            <a:off x="4267200" y="3344780"/>
            <a:ext cx="1588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C526A7B8-3DF8-E7DB-DF4D-D1238C1D8E1E}"/>
              </a:ext>
            </a:extLst>
          </p:cNvPr>
          <p:cNvSpPr/>
          <p:nvPr/>
        </p:nvSpPr>
        <p:spPr>
          <a:xfrm>
            <a:off x="5995737" y="3212432"/>
            <a:ext cx="200526" cy="21656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C28A44-004A-0B2F-426A-8A77C4C0E491}"/>
              </a:ext>
            </a:extLst>
          </p:cNvPr>
          <p:cNvCxnSpPr/>
          <p:nvPr/>
        </p:nvCxnSpPr>
        <p:spPr>
          <a:xfrm>
            <a:off x="6288505" y="3344780"/>
            <a:ext cx="1588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11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5731-8AA9-29F9-C483-126725CE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10D8-DBCB-ABE6-DA1F-485BB0C0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68" y="1492370"/>
            <a:ext cx="9110932" cy="46845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SDN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SDN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Creation of SDN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Use-cases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226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037658" y="113818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4089117" y="3167747"/>
            <a:ext cx="3511003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037658" y="5197305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44619" y="4117317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844619" y="2087759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986018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07184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41483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531598" y="1390528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544338" y="1412255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588780" y="5364121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6503674" y="3319366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341485" y="1289809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749594" y="2461439"/>
            <a:ext cx="20386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Northbound Interface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749595" y="4488033"/>
            <a:ext cx="20389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Southbound Interface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105775" y="2429552"/>
            <a:ext cx="1292541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100143" y="4445162"/>
            <a:ext cx="2648582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72DA95-EE2E-D89E-1371-98AF7548616E}"/>
              </a:ext>
            </a:extLst>
          </p:cNvPr>
          <p:cNvSpPr/>
          <p:nvPr/>
        </p:nvSpPr>
        <p:spPr>
          <a:xfrm>
            <a:off x="203765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afik 23">
            <a:extLst>
              <a:ext uri="{FF2B5EF4-FFF2-40B4-BE49-F238E27FC236}">
                <a16:creationId xmlns:a16="http://schemas.microsoft.com/office/drawing/2014/main" id="{56418EAC-6DD5-EB30-A9DF-DD451CB1557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24837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73" name="Grafik 23">
              <a:extLst>
                <a:ext uri="{FF2B5EF4-FFF2-40B4-BE49-F238E27FC236}">
                  <a16:creationId xmlns:a16="http://schemas.microsoft.com/office/drawing/2014/main" id="{44FC9635-A65F-60A1-C88A-6A68BF7A81AB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4" name="Grafik 23">
              <a:extLst>
                <a:ext uri="{FF2B5EF4-FFF2-40B4-BE49-F238E27FC236}">
                  <a16:creationId xmlns:a16="http://schemas.microsoft.com/office/drawing/2014/main" id="{7F2DAA02-7CA0-BD2D-4E73-5344B5BB6299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5" name="Grafik 23">
              <a:extLst>
                <a:ext uri="{FF2B5EF4-FFF2-40B4-BE49-F238E27FC236}">
                  <a16:creationId xmlns:a16="http://schemas.microsoft.com/office/drawing/2014/main" id="{C4EDC8C1-EB73-7980-46A7-61608FA096D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6" name="Grafik 23">
              <a:extLst>
                <a:ext uri="{FF2B5EF4-FFF2-40B4-BE49-F238E27FC236}">
                  <a16:creationId xmlns:a16="http://schemas.microsoft.com/office/drawing/2014/main" id="{9144F994-8774-6716-031F-584C0E1787AE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7" name="Grafik 23">
              <a:extLst>
                <a:ext uri="{FF2B5EF4-FFF2-40B4-BE49-F238E27FC236}">
                  <a16:creationId xmlns:a16="http://schemas.microsoft.com/office/drawing/2014/main" id="{E9EF7738-470B-6706-CB86-A8D380E1021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78" name="Grafik 23">
              <a:extLst>
                <a:ext uri="{FF2B5EF4-FFF2-40B4-BE49-F238E27FC236}">
                  <a16:creationId xmlns:a16="http://schemas.microsoft.com/office/drawing/2014/main" id="{19012020-2FD1-AE3A-0728-7EF1811E41B5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79" name="Grafik 23">
                <a:extLst>
                  <a:ext uri="{FF2B5EF4-FFF2-40B4-BE49-F238E27FC236}">
                    <a16:creationId xmlns:a16="http://schemas.microsoft.com/office/drawing/2014/main" id="{4DE538E6-4E2D-ACBD-5836-191685539E0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0" name="Grafik 23">
                <a:extLst>
                  <a:ext uri="{FF2B5EF4-FFF2-40B4-BE49-F238E27FC236}">
                    <a16:creationId xmlns:a16="http://schemas.microsoft.com/office/drawing/2014/main" id="{90FA5FF9-3FDF-18E3-B2F7-373B8CE6801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1" name="Grafik 23">
                <a:extLst>
                  <a:ext uri="{FF2B5EF4-FFF2-40B4-BE49-F238E27FC236}">
                    <a16:creationId xmlns:a16="http://schemas.microsoft.com/office/drawing/2014/main" id="{1C65DFDA-390E-8209-4084-2F15F36872D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2" name="Grafik 23">
                <a:extLst>
                  <a:ext uri="{FF2B5EF4-FFF2-40B4-BE49-F238E27FC236}">
                    <a16:creationId xmlns:a16="http://schemas.microsoft.com/office/drawing/2014/main" id="{71EB4ABF-71E8-2C15-41C2-3F7BEA574E4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800694F-5755-F436-7FE2-4BB38832F1BB}"/>
              </a:ext>
            </a:extLst>
          </p:cNvPr>
          <p:cNvSpPr/>
          <p:nvPr/>
        </p:nvSpPr>
        <p:spPr>
          <a:xfrm>
            <a:off x="886243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afik 23">
            <a:extLst>
              <a:ext uri="{FF2B5EF4-FFF2-40B4-BE49-F238E27FC236}">
                <a16:creationId xmlns:a16="http://schemas.microsoft.com/office/drawing/2014/main" id="{72C78D53-FE88-EB83-2C1F-FF4C38767A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07315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86" name="Grafik 23">
              <a:extLst>
                <a:ext uri="{FF2B5EF4-FFF2-40B4-BE49-F238E27FC236}">
                  <a16:creationId xmlns:a16="http://schemas.microsoft.com/office/drawing/2014/main" id="{7BDFCA2B-92B2-5DC4-9BC0-2B2D25B9E41E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7" name="Grafik 23">
              <a:extLst>
                <a:ext uri="{FF2B5EF4-FFF2-40B4-BE49-F238E27FC236}">
                  <a16:creationId xmlns:a16="http://schemas.microsoft.com/office/drawing/2014/main" id="{E78A07DE-8FC1-E2AC-FC3E-0D7F3EFB0EC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8" name="Grafik 23">
              <a:extLst>
                <a:ext uri="{FF2B5EF4-FFF2-40B4-BE49-F238E27FC236}">
                  <a16:creationId xmlns:a16="http://schemas.microsoft.com/office/drawing/2014/main" id="{1B877673-A0C4-972C-8231-F854BEF3ECC2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9" name="Grafik 23">
              <a:extLst>
                <a:ext uri="{FF2B5EF4-FFF2-40B4-BE49-F238E27FC236}">
                  <a16:creationId xmlns:a16="http://schemas.microsoft.com/office/drawing/2014/main" id="{1A9DDAAA-6D50-658F-14F1-5EA695231D7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90" name="Grafik 23">
              <a:extLst>
                <a:ext uri="{FF2B5EF4-FFF2-40B4-BE49-F238E27FC236}">
                  <a16:creationId xmlns:a16="http://schemas.microsoft.com/office/drawing/2014/main" id="{456C2C58-6EC3-9731-FFF6-CDCAC438161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1" name="Grafik 23">
              <a:extLst>
                <a:ext uri="{FF2B5EF4-FFF2-40B4-BE49-F238E27FC236}">
                  <a16:creationId xmlns:a16="http://schemas.microsoft.com/office/drawing/2014/main" id="{84C6EAF1-79F8-C339-8BF6-35CB6D617C6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92" name="Grafik 23">
                <a:extLst>
                  <a:ext uri="{FF2B5EF4-FFF2-40B4-BE49-F238E27FC236}">
                    <a16:creationId xmlns:a16="http://schemas.microsoft.com/office/drawing/2014/main" id="{4696CBE6-111B-681A-539A-647979EAE0A7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3" name="Grafik 23">
                <a:extLst>
                  <a:ext uri="{FF2B5EF4-FFF2-40B4-BE49-F238E27FC236}">
                    <a16:creationId xmlns:a16="http://schemas.microsoft.com/office/drawing/2014/main" id="{10AE62B4-B786-95CB-6D9F-7BA782D96BF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4" name="Grafik 23">
                <a:extLst>
                  <a:ext uri="{FF2B5EF4-FFF2-40B4-BE49-F238E27FC236}">
                    <a16:creationId xmlns:a16="http://schemas.microsoft.com/office/drawing/2014/main" id="{D39D3134-ADA2-F26F-DD2D-0606F87FFE4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5" name="Grafik 23">
                <a:extLst>
                  <a:ext uri="{FF2B5EF4-FFF2-40B4-BE49-F238E27FC236}">
                    <a16:creationId xmlns:a16="http://schemas.microsoft.com/office/drawing/2014/main" id="{5F9E9572-5A9E-43A8-5EB4-5CD63537AC4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BA99A2-0E6D-267D-E302-D25B8422B3CC}"/>
              </a:ext>
            </a:extLst>
          </p:cNvPr>
          <p:cNvCxnSpPr>
            <a:cxnSpLocks/>
            <a:stCxn id="6" idx="3"/>
            <a:endCxn id="184" idx="1"/>
          </p:cNvCxnSpPr>
          <p:nvPr/>
        </p:nvCxnSpPr>
        <p:spPr>
          <a:xfrm>
            <a:off x="7600120" y="3642532"/>
            <a:ext cx="12623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FA306-D3DB-EAF2-7C6B-1BD3F32402A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826800" y="3642532"/>
            <a:ext cx="12623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afik 36">
            <a:extLst>
              <a:ext uri="{FF2B5EF4-FFF2-40B4-BE49-F238E27FC236}">
                <a16:creationId xmlns:a16="http://schemas.microsoft.com/office/drawing/2014/main" id="{167EC2CB-52F7-286F-62F8-771737083405}"/>
              </a:ext>
            </a:extLst>
          </p:cNvPr>
          <p:cNvGrpSpPr/>
          <p:nvPr/>
        </p:nvGrpSpPr>
        <p:grpSpPr bwMode="gray">
          <a:xfrm>
            <a:off x="674333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6493AC03-A8AC-5876-BD1E-F2DFB20AE20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81A33930-C214-CA47-69BA-4C4B25606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C2978BEB-18EA-4EB6-78F8-8EEAF466BC6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7DB8C01E-E28A-130A-0944-6DA60C9FCED9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5E69AA24-9128-3142-5BF6-8EE6E38298B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FB55BB3D-D3FE-7EDA-C8E8-5B002460FE6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12" name="Grafik 36">
              <a:extLst>
                <a:ext uri="{FF2B5EF4-FFF2-40B4-BE49-F238E27FC236}">
                  <a16:creationId xmlns:a16="http://schemas.microsoft.com/office/drawing/2014/main" id="{A43AAD96-8F24-2908-8607-AAB372204B97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ACBF298F-878E-9DE3-9120-11179D351E1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4" name="Grafik 36">
                  <a:extLst>
                    <a:ext uri="{FF2B5EF4-FFF2-40B4-BE49-F238E27FC236}">
                      <a16:creationId xmlns:a16="http://schemas.microsoft.com/office/drawing/2014/main" id="{8E66DBFF-C02D-C98C-E5DF-0AE1645754A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8C804196-ADD2-7E11-402F-40787860365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73311D99-FE5F-45A7-8D30-EF81043E13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19421A74-9A38-39DC-BAD2-737350022F3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25" name="Grafik 36">
                  <a:extLst>
                    <a:ext uri="{FF2B5EF4-FFF2-40B4-BE49-F238E27FC236}">
                      <a16:creationId xmlns:a16="http://schemas.microsoft.com/office/drawing/2014/main" id="{BAD1249D-F47A-2950-C932-C0FD0108F4B5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6" name="Grafik 36">
                  <a:extLst>
                    <a:ext uri="{FF2B5EF4-FFF2-40B4-BE49-F238E27FC236}">
                      <a16:creationId xmlns:a16="http://schemas.microsoft.com/office/drawing/2014/main" id="{DFF45C9B-B47C-3616-14F2-ED3FE5E82CC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57146013-5385-DDE4-1806-03F2B56E9F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E3255D03-3278-DF97-E046-85780C2EEA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377EA4B-597F-E827-4D72-A55A71DCDD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14" name="Grafik 36">
                <a:extLst>
                  <a:ext uri="{FF2B5EF4-FFF2-40B4-BE49-F238E27FC236}">
                    <a16:creationId xmlns:a16="http://schemas.microsoft.com/office/drawing/2014/main" id="{A3F6274D-F1C0-DBB7-ECBE-30F2895053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5" name="Grafik 36">
                  <a:extLst>
                    <a:ext uri="{FF2B5EF4-FFF2-40B4-BE49-F238E27FC236}">
                      <a16:creationId xmlns:a16="http://schemas.microsoft.com/office/drawing/2014/main" id="{261E608E-CB5D-CD76-3FEE-A9827DDBEB6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684921D-8CB3-39F1-9E6C-C6E3EA5DB5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A71FBA24-7C36-EA6F-2A31-7BDE6FDA39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1A33D8C6-3550-C8CF-B7E5-E13FA5984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6" name="Grafik 36">
                  <a:extLst>
                    <a:ext uri="{FF2B5EF4-FFF2-40B4-BE49-F238E27FC236}">
                      <a16:creationId xmlns:a16="http://schemas.microsoft.com/office/drawing/2014/main" id="{26BEF3DB-D7FB-836F-29C0-4F616BA7DD6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97176BC4-E2EF-49B4-0911-3B10B08F344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82788B9E-422B-F1AF-9F0E-D8F7D400B2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981031A5-791D-D610-41B7-52D5BA54D0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E26E9507-8D97-B6D9-794E-02D0461156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6EB931C9-B5B0-067F-E59C-1D6882589F8B}"/>
              </a:ext>
            </a:extLst>
          </p:cNvPr>
          <p:cNvGrpSpPr/>
          <p:nvPr/>
        </p:nvGrpSpPr>
        <p:grpSpPr bwMode="gray">
          <a:xfrm>
            <a:off x="808632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094AA19E-D173-F8FB-8F89-0AD3D25A1DB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E4D69159-68AC-CEF7-C375-6CC2274943B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4D182599-031C-0B45-07FD-4C9F893F2C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8853D9DC-0C23-015C-4F60-107BDBB492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497DFACF-C8E6-C1F5-8878-5002EDFD286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5" name="Grafik 36">
                <a:extLst>
                  <a:ext uri="{FF2B5EF4-FFF2-40B4-BE49-F238E27FC236}">
                    <a16:creationId xmlns:a16="http://schemas.microsoft.com/office/drawing/2014/main" id="{6271DED1-0802-0FE8-F46E-B891A156DB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FA516BDE-0D04-E744-3EEB-38FF4DFF56B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46E63E89-3AD2-8B63-310F-835A57A2C46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4B2E56BF-C48F-9973-8961-7E16F7A1023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2BFD67E6-F0EC-A70B-E609-3A01D25804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4CC469A6-9C82-4673-E8A5-714CD29267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60" name="Grafik 36">
                    <a:extLst>
                      <a:ext uri="{FF2B5EF4-FFF2-40B4-BE49-F238E27FC236}">
                        <a16:creationId xmlns:a16="http://schemas.microsoft.com/office/drawing/2014/main" id="{3E2088F5-62A4-63B9-A2FB-4880F3B4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23D8C233-4E61-34A0-B35D-63C9755E74E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46488BA8-7803-2BC8-96C2-DCAAC833CE3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AE97C0EC-46A8-9D49-A47B-809ADE81A6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2B3D9178-448D-6319-BA23-6CBBB3C3EA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7377A9AF-0848-1F0F-F746-E2B1D1EF16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C931086F-A97F-7CC9-461A-77CBF793320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E2E8BDAC-3ED0-5235-61AE-100D759CB0A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C18D96E7-4D59-7136-7CD2-6E54395470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D5B9125E-6754-0EA5-67CC-4023CBCE63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FBBBD07E-5F98-D524-1A7A-EC3B055115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39681891-37EB-4A5A-3B88-879CBDDD9838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C4399F55-EF9C-AB86-96AA-CB4ADA84AF8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27A47CC0-EB9A-00ED-A2AB-16B6BD90BF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09CD3D77-BC8B-C450-98BA-9E804781E6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071DA07E-03B9-4075-1B16-1AC5A927DD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C66ED517-480F-2378-D256-FE6E4364033D}"/>
              </a:ext>
            </a:extLst>
          </p:cNvPr>
          <p:cNvSpPr txBox="1"/>
          <p:nvPr/>
        </p:nvSpPr>
        <p:spPr>
          <a:xfrm>
            <a:off x="2939955" y="3353137"/>
            <a:ext cx="10876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Eastbound Interface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6C4251D-AA03-B84C-69F7-F5D2976E5B60}"/>
              </a:ext>
            </a:extLst>
          </p:cNvPr>
          <p:cNvSpPr txBox="1"/>
          <p:nvPr/>
        </p:nvSpPr>
        <p:spPr>
          <a:xfrm>
            <a:off x="7680308" y="3334563"/>
            <a:ext cx="1143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Westbound Interface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D79758E-FC75-3681-94A5-FE0089A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80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6" grpId="0"/>
      <p:bldP spid="167" grpId="0"/>
      <p:bldP spid="168" grpId="0"/>
      <p:bldP spid="169" grpId="0"/>
      <p:bldP spid="170" grpId="0"/>
      <p:bldP spid="171" grpId="0" animBg="1"/>
      <p:bldP spid="172" grpId="0" animBg="1"/>
      <p:bldP spid="11" grpId="0" animBg="1"/>
      <p:bldP spid="184" grpId="0" animBg="1"/>
      <p:bldP spid="267" grpId="0"/>
      <p:bldP spid="2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9B6A204-432E-0E53-CF06-064AC822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56063"/>
              </p:ext>
            </p:extLst>
          </p:nvPr>
        </p:nvGraphicFramePr>
        <p:xfrm>
          <a:off x="1071716" y="1238864"/>
          <a:ext cx="10282080" cy="468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360">
                  <a:extLst>
                    <a:ext uri="{9D8B030D-6E8A-4147-A177-3AD203B41FA5}">
                      <a16:colId xmlns:a16="http://schemas.microsoft.com/office/drawing/2014/main" val="3544688524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1656941422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4061004784"/>
                    </a:ext>
                  </a:extLst>
                </a:gridCol>
              </a:tblGrid>
              <a:tr h="11724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SDN Controllers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Elements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Emulators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20376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320077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648425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65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2FBCB7-F5E3-B5ED-AB24-6F5D92D7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Components</a:t>
            </a:r>
            <a:endParaRPr lang="en-DE" dirty="0"/>
          </a:p>
        </p:txBody>
      </p:sp>
      <p:pic>
        <p:nvPicPr>
          <p:cNvPr id="4" name="Picture 2" descr="ONOS - Wikipedia">
            <a:extLst>
              <a:ext uri="{FF2B5EF4-FFF2-40B4-BE49-F238E27FC236}">
                <a16:creationId xmlns:a16="http://schemas.microsoft.com/office/drawing/2014/main" id="{704D5300-DD02-C90B-044F-1E31DAB7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79" y="2484769"/>
            <a:ext cx="1497912" cy="9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penDaylight Project - Wikipedia">
            <a:extLst>
              <a:ext uri="{FF2B5EF4-FFF2-40B4-BE49-F238E27FC236}">
                <a16:creationId xmlns:a16="http://schemas.microsoft.com/office/drawing/2014/main" id="{231E092F-DB2F-E23D-AE25-7AE2FC8F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29" y="3709149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yu SDN Framework">
            <a:extLst>
              <a:ext uri="{FF2B5EF4-FFF2-40B4-BE49-F238E27FC236}">
                <a16:creationId xmlns:a16="http://schemas.microsoft.com/office/drawing/2014/main" id="{307D4664-39FE-BBFB-707E-EBC25F57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3" y="4841646"/>
            <a:ext cx="1281585" cy="9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pen vSwitch - Wikipedia">
            <a:extLst>
              <a:ext uri="{FF2B5EF4-FFF2-40B4-BE49-F238E27FC236}">
                <a16:creationId xmlns:a16="http://schemas.microsoft.com/office/drawing/2014/main" id="{4FE48CFF-D449-A1B2-E8C4-3E591E9A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10" y="2604412"/>
            <a:ext cx="1158204" cy="7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28D06A3-A1A4-E33C-73A1-E5B58A6CB2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4" y="3709149"/>
            <a:ext cx="1982157" cy="814367"/>
          </a:xfrm>
          <a:prstGeom prst="rect">
            <a:avLst/>
          </a:prstGeom>
        </p:spPr>
      </p:pic>
      <p:pic>
        <p:nvPicPr>
          <p:cNvPr id="1026" name="Picture 2" descr="GNS3 Documentation | GNS3 Documentation">
            <a:extLst>
              <a:ext uri="{FF2B5EF4-FFF2-40B4-BE49-F238E27FC236}">
                <a16:creationId xmlns:a16="http://schemas.microsoft.com/office/drawing/2014/main" id="{DC3B6547-3622-7306-A803-E3E0DFD4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13" y="2629228"/>
            <a:ext cx="2097958" cy="7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EDF679-5E6E-C10A-182E-AB0F49EE9001}"/>
              </a:ext>
            </a:extLst>
          </p:cNvPr>
          <p:cNvSpPr txBox="1"/>
          <p:nvPr/>
        </p:nvSpPr>
        <p:spPr>
          <a:xfrm>
            <a:off x="9019005" y="3823944"/>
            <a:ext cx="153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Mininet</a:t>
            </a:r>
            <a:endParaRPr lang="en-D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Creation of SDN Environment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r>
              <a:rPr lang="en-US" sz="2400" dirty="0"/>
              <a:t>Evaluation of SDN components</a:t>
            </a:r>
          </a:p>
          <a:p>
            <a:r>
              <a:rPr lang="en-US" sz="2400" dirty="0"/>
              <a:t>Creation of testbed</a:t>
            </a:r>
          </a:p>
          <a:p>
            <a:r>
              <a:rPr lang="en-US" sz="2400" dirty="0"/>
              <a:t>Different Configuration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vSwitch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REST API</a:t>
            </a:r>
            <a:endParaRPr lang="en-DE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Controller CLI</a:t>
            </a:r>
            <a:endParaRPr lang="en-DE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Controller GUI</a:t>
            </a:r>
            <a:endParaRPr lang="en-DE" dirty="0"/>
          </a:p>
          <a:p>
            <a:r>
              <a:rPr lang="en-US" sz="2400" dirty="0"/>
              <a:t>Implementation of Use-cases 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02927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Rectangle 712">
            <a:extLst>
              <a:ext uri="{FF2B5EF4-FFF2-40B4-BE49-F238E27FC236}">
                <a16:creationId xmlns:a16="http://schemas.microsoft.com/office/drawing/2014/main" id="{34615174-8976-A539-43FD-9934B89E1542}"/>
              </a:ext>
            </a:extLst>
          </p:cNvPr>
          <p:cNvSpPr/>
          <p:nvPr/>
        </p:nvSpPr>
        <p:spPr>
          <a:xfrm rot="7680000">
            <a:off x="4822591" y="3237884"/>
            <a:ext cx="2475280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1777E52C-FD6A-AC07-2261-EF86447675E0}"/>
              </a:ext>
            </a:extLst>
          </p:cNvPr>
          <p:cNvSpPr/>
          <p:nvPr/>
        </p:nvSpPr>
        <p:spPr>
          <a:xfrm>
            <a:off x="6864331" y="2309924"/>
            <a:ext cx="2904294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66BC762D-861E-267F-81F3-B5BD437170EF}"/>
              </a:ext>
            </a:extLst>
          </p:cNvPr>
          <p:cNvSpPr/>
          <p:nvPr/>
        </p:nvSpPr>
        <p:spPr>
          <a:xfrm rot="5400000">
            <a:off x="4574812" y="4815601"/>
            <a:ext cx="1505854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A94C1F9E-5D7C-8B7A-A38E-42F47CDD29A0}"/>
              </a:ext>
            </a:extLst>
          </p:cNvPr>
          <p:cNvSpPr/>
          <p:nvPr/>
        </p:nvSpPr>
        <p:spPr>
          <a:xfrm>
            <a:off x="2525553" y="4104563"/>
            <a:ext cx="2921996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277A18C-AC38-527C-A8C5-5FEA42FC1B04}"/>
              </a:ext>
            </a:extLst>
          </p:cNvPr>
          <p:cNvSpPr/>
          <p:nvPr/>
        </p:nvSpPr>
        <p:spPr>
          <a:xfrm>
            <a:off x="5295640" y="4089774"/>
            <a:ext cx="1630393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FD15102-E3FE-D093-04D4-8CB0BBA3D5C4}"/>
              </a:ext>
            </a:extLst>
          </p:cNvPr>
          <p:cNvSpPr/>
          <p:nvPr/>
        </p:nvSpPr>
        <p:spPr>
          <a:xfrm rot="2820000">
            <a:off x="3278409" y="3206137"/>
            <a:ext cx="2528533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1DE9C779-9855-C17F-F78C-B9CE1D62E292}"/>
              </a:ext>
            </a:extLst>
          </p:cNvPr>
          <p:cNvSpPr/>
          <p:nvPr/>
        </p:nvSpPr>
        <p:spPr>
          <a:xfrm rot="2820000">
            <a:off x="6383351" y="3216308"/>
            <a:ext cx="2501016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0CCB13C8-9708-E88A-C785-0165FB827069}"/>
              </a:ext>
            </a:extLst>
          </p:cNvPr>
          <p:cNvSpPr/>
          <p:nvPr/>
        </p:nvSpPr>
        <p:spPr>
          <a:xfrm rot="16200000">
            <a:off x="6083856" y="4798823"/>
            <a:ext cx="1589655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86EBBDA4-7017-E3F7-B3BD-FFC543CFF2EF}"/>
              </a:ext>
            </a:extLst>
          </p:cNvPr>
          <p:cNvSpPr/>
          <p:nvPr/>
        </p:nvSpPr>
        <p:spPr>
          <a:xfrm>
            <a:off x="8412370" y="4092241"/>
            <a:ext cx="1349080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043A8B3-6D64-F322-9DFE-0E2E57A7E54F}"/>
              </a:ext>
            </a:extLst>
          </p:cNvPr>
          <p:cNvSpPr/>
          <p:nvPr/>
        </p:nvSpPr>
        <p:spPr>
          <a:xfrm>
            <a:off x="2472539" y="2314534"/>
            <a:ext cx="4378079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495154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782" idx="3"/>
            <a:endCxn id="233" idx="1"/>
          </p:cNvCxnSpPr>
          <p:nvPr/>
        </p:nvCxnSpPr>
        <p:spPr>
          <a:xfrm flipV="1">
            <a:off x="4051446" y="2696931"/>
            <a:ext cx="987072" cy="121412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809" idx="5"/>
            <a:endCxn id="109" idx="10"/>
          </p:cNvCxnSpPr>
          <p:nvPr/>
        </p:nvCxnSpPr>
        <p:spPr>
          <a:xfrm flipH="1" flipV="1">
            <a:off x="3959205" y="2681052"/>
            <a:ext cx="1164602" cy="122767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053574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568243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8106276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519923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499334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C7548C9C-5C64-FBF4-EB87-AF03F8BB0EC5}"/>
              </a:ext>
            </a:extLst>
          </p:cNvPr>
          <p:cNvSpPr txBox="1"/>
          <p:nvPr/>
        </p:nvSpPr>
        <p:spPr>
          <a:xfrm>
            <a:off x="6889040" y="4442962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OVS-6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8115712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4730035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8E5EB656-58CE-D9EF-1FDF-E776EFE7A155}"/>
              </a:ext>
            </a:extLst>
          </p:cNvPr>
          <p:cNvCxnSpPr>
            <a:cxnSpLocks/>
            <a:stCxn id="755" idx="3"/>
            <a:endCxn id="237" idx="2"/>
          </p:cNvCxnSpPr>
          <p:nvPr/>
        </p:nvCxnSpPr>
        <p:spPr>
          <a:xfrm flipH="1" flipV="1">
            <a:off x="5497007" y="2683380"/>
            <a:ext cx="1152087" cy="122767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EFE65499-B107-88CA-4E41-7F06B12C99DF}"/>
              </a:ext>
            </a:extLst>
          </p:cNvPr>
          <p:cNvCxnSpPr>
            <a:cxnSpLocks/>
            <a:stCxn id="725" idx="3"/>
            <a:endCxn id="198" idx="0"/>
          </p:cNvCxnSpPr>
          <p:nvPr/>
        </p:nvCxnSpPr>
        <p:spPr>
          <a:xfrm flipH="1" flipV="1">
            <a:off x="7038061" y="2696930"/>
            <a:ext cx="1147446" cy="122767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2CD4C1D6-20F1-4C6C-8EB4-6ED029B83060}"/>
              </a:ext>
            </a:extLst>
          </p:cNvPr>
          <p:cNvCxnSpPr>
            <a:cxnSpLocks/>
            <a:stCxn id="810" idx="5"/>
            <a:endCxn id="194" idx="2"/>
          </p:cNvCxnSpPr>
          <p:nvPr/>
        </p:nvCxnSpPr>
        <p:spPr>
          <a:xfrm flipV="1">
            <a:off x="5593419" y="2688991"/>
            <a:ext cx="972721" cy="123328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356593A-902E-6579-8E39-9630E6E7864D}"/>
              </a:ext>
            </a:extLst>
          </p:cNvPr>
          <p:cNvCxnSpPr>
            <a:cxnSpLocks/>
            <a:stCxn id="754" idx="4"/>
            <a:endCxn id="669" idx="9"/>
          </p:cNvCxnSpPr>
          <p:nvPr/>
        </p:nvCxnSpPr>
        <p:spPr>
          <a:xfrm flipV="1">
            <a:off x="7124269" y="2681052"/>
            <a:ext cx="993106" cy="123000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9E5BEDA-3307-CA1D-14AD-B1CDE2E213B8}"/>
              </a:ext>
            </a:extLst>
          </p:cNvPr>
          <p:cNvCxnSpPr>
            <a:cxnSpLocks/>
          </p:cNvCxnSpPr>
          <p:nvPr/>
        </p:nvCxnSpPr>
        <p:spPr>
          <a:xfrm flipH="1" flipV="1">
            <a:off x="3735965" y="2690711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2" name="Graphic 661" descr="Computer outline">
            <a:extLst>
              <a:ext uri="{FF2B5EF4-FFF2-40B4-BE49-F238E27FC236}">
                <a16:creationId xmlns:a16="http://schemas.microsoft.com/office/drawing/2014/main" id="{D8C1BD2A-2A02-6912-D3C6-D12945D5D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6731" y="1961899"/>
            <a:ext cx="914082" cy="914082"/>
          </a:xfrm>
          <a:prstGeom prst="rect">
            <a:avLst/>
          </a:prstGeom>
        </p:spPr>
      </p:pic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2510813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0" name="Graphic 669" descr="Server outline">
            <a:extLst>
              <a:ext uri="{FF2B5EF4-FFF2-40B4-BE49-F238E27FC236}">
                <a16:creationId xmlns:a16="http://schemas.microsoft.com/office/drawing/2014/main" id="{BFE0079B-BCCF-F500-7BA4-213916999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7127" y="2043075"/>
            <a:ext cx="751730" cy="751730"/>
          </a:xfrm>
          <a:prstGeom prst="rect">
            <a:avLst/>
          </a:prstGeom>
        </p:spPr>
      </p:pic>
      <p:sp>
        <p:nvSpPr>
          <p:cNvPr id="719" name="TextBox 718">
            <a:extLst>
              <a:ext uri="{FF2B5EF4-FFF2-40B4-BE49-F238E27FC236}">
                <a16:creationId xmlns:a16="http://schemas.microsoft.com/office/drawing/2014/main" id="{0DE977BC-C443-A096-3456-66CB3264D827}"/>
              </a:ext>
            </a:extLst>
          </p:cNvPr>
          <p:cNvSpPr txBox="1"/>
          <p:nvPr/>
        </p:nvSpPr>
        <p:spPr>
          <a:xfrm>
            <a:off x="1881823" y="1770954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72A794A-DE9D-3F98-A194-F01151DF692A}"/>
              </a:ext>
            </a:extLst>
          </p:cNvPr>
          <p:cNvSpPr txBox="1"/>
          <p:nvPr/>
        </p:nvSpPr>
        <p:spPr>
          <a:xfrm>
            <a:off x="1880487" y="4510718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A09AABFC-0F09-9C50-95D0-E6705379B366}"/>
              </a:ext>
            </a:extLst>
          </p:cNvPr>
          <p:cNvSpPr txBox="1"/>
          <p:nvPr/>
        </p:nvSpPr>
        <p:spPr>
          <a:xfrm>
            <a:off x="5297661" y="6231265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A441C55B-11C5-0636-CF2B-77ADA7717AF4}"/>
              </a:ext>
            </a:extLst>
          </p:cNvPr>
          <p:cNvSpPr txBox="1"/>
          <p:nvPr/>
        </p:nvSpPr>
        <p:spPr>
          <a:xfrm>
            <a:off x="9713288" y="1816489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368F999-0BFE-81EB-A1D0-42DB93D07D7F}"/>
              </a:ext>
            </a:extLst>
          </p:cNvPr>
          <p:cNvSpPr txBox="1"/>
          <p:nvPr/>
        </p:nvSpPr>
        <p:spPr>
          <a:xfrm>
            <a:off x="9718582" y="4521761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706CF5BC-B43C-DE73-6C77-82479AAB6028}"/>
              </a:ext>
            </a:extLst>
          </p:cNvPr>
          <p:cNvSpPr txBox="1"/>
          <p:nvPr/>
        </p:nvSpPr>
        <p:spPr>
          <a:xfrm>
            <a:off x="6566544" y="6231265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7D893ABF-B4E1-1EE8-9734-F48FC67F0B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47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Case-1: </a:t>
            </a:r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 the ONOS Controller with Isolated Layer 2 Overlay Networks (VPLS)</a:t>
            </a:r>
            <a:r>
              <a:rPr lang="en-US" sz="3600" b="1" dirty="0"/>
              <a:t> </a:t>
            </a:r>
            <a:endParaRPr lang="en-DE" sz="36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AA110F4-174B-21DC-5DAE-636966BC6D89}"/>
              </a:ext>
            </a:extLst>
          </p:cNvPr>
          <p:cNvSpPr txBox="1"/>
          <p:nvPr/>
        </p:nvSpPr>
        <p:spPr>
          <a:xfrm>
            <a:off x="2426651" y="2100674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FA0106D-7BC2-E313-A50C-FDEF334938E9}"/>
              </a:ext>
            </a:extLst>
          </p:cNvPr>
          <p:cNvSpPr txBox="1"/>
          <p:nvPr/>
        </p:nvSpPr>
        <p:spPr>
          <a:xfrm>
            <a:off x="2458863" y="3891696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3D14CCE-D0EE-AAE8-6ABD-9482C8FB825D}"/>
              </a:ext>
            </a:extLst>
          </p:cNvPr>
          <p:cNvSpPr txBox="1"/>
          <p:nvPr/>
        </p:nvSpPr>
        <p:spPr>
          <a:xfrm>
            <a:off x="4630460" y="5402430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10.0.0.3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8176F3C-8384-4C04-0D33-B7DDF23CCDA8}"/>
              </a:ext>
            </a:extLst>
          </p:cNvPr>
          <p:cNvSpPr txBox="1"/>
          <p:nvPr/>
        </p:nvSpPr>
        <p:spPr>
          <a:xfrm>
            <a:off x="9045729" y="2080542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10.0.0.10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5F1661-1797-AEE4-412C-477F453EC46C}"/>
              </a:ext>
            </a:extLst>
          </p:cNvPr>
          <p:cNvSpPr txBox="1"/>
          <p:nvPr/>
        </p:nvSpPr>
        <p:spPr>
          <a:xfrm>
            <a:off x="9061602" y="3871453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9EE850E-BD69-82DF-6AF4-847029C36889}"/>
              </a:ext>
            </a:extLst>
          </p:cNvPr>
          <p:cNvSpPr txBox="1"/>
          <p:nvPr/>
        </p:nvSpPr>
        <p:spPr>
          <a:xfrm>
            <a:off x="6889040" y="5421289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6" name="Graphic 115" descr="Computer outline">
            <a:extLst>
              <a:ext uri="{FF2B5EF4-FFF2-40B4-BE49-F238E27FC236}">
                <a16:creationId xmlns:a16="http://schemas.microsoft.com/office/drawing/2014/main" id="{84E47064-9208-7701-2CA2-60C63F8E8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3956" y="5475357"/>
            <a:ext cx="914082" cy="914082"/>
          </a:xfrm>
          <a:prstGeom prst="rect">
            <a:avLst/>
          </a:prstGeom>
        </p:spPr>
      </p:pic>
      <p:pic>
        <p:nvPicPr>
          <p:cNvPr id="118" name="Graphic 117" descr="Computer outline">
            <a:extLst>
              <a:ext uri="{FF2B5EF4-FFF2-40B4-BE49-F238E27FC236}">
                <a16:creationId xmlns:a16="http://schemas.microsoft.com/office/drawing/2014/main" id="{7C3135FE-14DC-38BB-56F6-320A79042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9946" y="3729677"/>
            <a:ext cx="914082" cy="914082"/>
          </a:xfrm>
          <a:prstGeom prst="rect">
            <a:avLst/>
          </a:prstGeom>
        </p:spPr>
      </p:pic>
      <p:pic>
        <p:nvPicPr>
          <p:cNvPr id="119" name="Graphic 118" descr="Server outline">
            <a:extLst>
              <a:ext uri="{FF2B5EF4-FFF2-40B4-BE49-F238E27FC236}">
                <a16:creationId xmlns:a16="http://schemas.microsoft.com/office/drawing/2014/main" id="{6E6CD102-EC9A-D93E-DA7F-998DAE156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3175" y="5563284"/>
            <a:ext cx="751730" cy="751730"/>
          </a:xfrm>
          <a:prstGeom prst="rect">
            <a:avLst/>
          </a:prstGeom>
        </p:spPr>
      </p:pic>
      <p:pic>
        <p:nvPicPr>
          <p:cNvPr id="125" name="Graphic 124" descr="Server outline">
            <a:extLst>
              <a:ext uri="{FF2B5EF4-FFF2-40B4-BE49-F238E27FC236}">
                <a16:creationId xmlns:a16="http://schemas.microsoft.com/office/drawing/2014/main" id="{5F7636FE-EFF1-5001-E30B-94A4058FC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7127" y="3810853"/>
            <a:ext cx="751730" cy="751730"/>
          </a:xfrm>
          <a:prstGeom prst="rect">
            <a:avLst/>
          </a:prstGeom>
        </p:spPr>
      </p:pic>
      <p:grpSp>
        <p:nvGrpSpPr>
          <p:cNvPr id="127" name="Grafik 36">
            <a:extLst>
              <a:ext uri="{FF2B5EF4-FFF2-40B4-BE49-F238E27FC236}">
                <a16:creationId xmlns:a16="http://schemas.microsoft.com/office/drawing/2014/main" id="{9E5766B5-1A7A-B572-D2D4-D599D160B505}"/>
              </a:ext>
            </a:extLst>
          </p:cNvPr>
          <p:cNvGrpSpPr/>
          <p:nvPr/>
        </p:nvGrpSpPr>
        <p:grpSpPr bwMode="gray">
          <a:xfrm>
            <a:off x="8101633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2" name="Grafik 36">
              <a:extLst>
                <a:ext uri="{FF2B5EF4-FFF2-40B4-BE49-F238E27FC236}">
                  <a16:creationId xmlns:a16="http://schemas.microsoft.com/office/drawing/2014/main" id="{237CD224-5529-A8BC-809B-37EB9B2D7C4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69" name="Grafik 36">
                <a:extLst>
                  <a:ext uri="{FF2B5EF4-FFF2-40B4-BE49-F238E27FC236}">
                    <a16:creationId xmlns:a16="http://schemas.microsoft.com/office/drawing/2014/main" id="{ABF7F534-4299-9E06-5288-8C33154527A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7" name="Grafik 36">
                <a:extLst>
                  <a:ext uri="{FF2B5EF4-FFF2-40B4-BE49-F238E27FC236}">
                    <a16:creationId xmlns:a16="http://schemas.microsoft.com/office/drawing/2014/main" id="{1B63254C-7E0F-4DC6-B0EE-4EB6D3E2517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8" name="Grafik 36">
                <a:extLst>
                  <a:ext uri="{FF2B5EF4-FFF2-40B4-BE49-F238E27FC236}">
                    <a16:creationId xmlns:a16="http://schemas.microsoft.com/office/drawing/2014/main" id="{CD08D496-E0BF-8FC6-804C-43069A2B636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9" name="Grafik 36">
                <a:extLst>
                  <a:ext uri="{FF2B5EF4-FFF2-40B4-BE49-F238E27FC236}">
                    <a16:creationId xmlns:a16="http://schemas.microsoft.com/office/drawing/2014/main" id="{1CC51A63-86A3-A7BF-380B-7EEB55C088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80" name="Grafik 36">
                <a:extLst>
                  <a:ext uri="{FF2B5EF4-FFF2-40B4-BE49-F238E27FC236}">
                    <a16:creationId xmlns:a16="http://schemas.microsoft.com/office/drawing/2014/main" id="{5082FA2C-39FA-DCAA-B79F-C596B0563A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13" name="Grafik 36">
              <a:extLst>
                <a:ext uri="{FF2B5EF4-FFF2-40B4-BE49-F238E27FC236}">
                  <a16:creationId xmlns:a16="http://schemas.microsoft.com/office/drawing/2014/main" id="{62785635-5BD1-AB5F-9454-2B69A298595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14" name="Grafik 36">
                <a:extLst>
                  <a:ext uri="{FF2B5EF4-FFF2-40B4-BE49-F238E27FC236}">
                    <a16:creationId xmlns:a16="http://schemas.microsoft.com/office/drawing/2014/main" id="{3C104EAE-EFE9-5D41-D300-0DE8EBA6BB9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43" name="Grafik 36">
                  <a:extLst>
                    <a:ext uri="{FF2B5EF4-FFF2-40B4-BE49-F238E27FC236}">
                      <a16:creationId xmlns:a16="http://schemas.microsoft.com/office/drawing/2014/main" id="{CB181D5A-56F6-D6C4-CCDA-230385BD988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49" name="Grafik 36">
                    <a:extLst>
                      <a:ext uri="{FF2B5EF4-FFF2-40B4-BE49-F238E27FC236}">
                        <a16:creationId xmlns:a16="http://schemas.microsoft.com/office/drawing/2014/main" id="{42C778EA-67F2-A65E-061A-5CCD730203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50" name="Grafik 36">
                    <a:extLst>
                      <a:ext uri="{FF2B5EF4-FFF2-40B4-BE49-F238E27FC236}">
                        <a16:creationId xmlns:a16="http://schemas.microsoft.com/office/drawing/2014/main" id="{0704AC80-EB3E-058D-B72D-DDF828EA0D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64" name="Grafik 36">
                    <a:extLst>
                      <a:ext uri="{FF2B5EF4-FFF2-40B4-BE49-F238E27FC236}">
                        <a16:creationId xmlns:a16="http://schemas.microsoft.com/office/drawing/2014/main" id="{98973E61-2308-2B3E-554B-7AD75703AF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4" name="Grafik 36">
                  <a:extLst>
                    <a:ext uri="{FF2B5EF4-FFF2-40B4-BE49-F238E27FC236}">
                      <a16:creationId xmlns:a16="http://schemas.microsoft.com/office/drawing/2014/main" id="{459BD894-2E32-9AB3-2010-3A99D211DA5E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45" name="Grafik 36">
                  <a:extLst>
                    <a:ext uri="{FF2B5EF4-FFF2-40B4-BE49-F238E27FC236}">
                      <a16:creationId xmlns:a16="http://schemas.microsoft.com/office/drawing/2014/main" id="{F2CADCBA-071A-73A5-5EB2-FF439349E61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46" name="Grafik 36">
                    <a:extLst>
                      <a:ext uri="{FF2B5EF4-FFF2-40B4-BE49-F238E27FC236}">
                        <a16:creationId xmlns:a16="http://schemas.microsoft.com/office/drawing/2014/main" id="{866D4F01-7FCA-6CD0-85A3-2C2EE8C196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7" name="Grafik 36">
                    <a:extLst>
                      <a:ext uri="{FF2B5EF4-FFF2-40B4-BE49-F238E27FC236}">
                        <a16:creationId xmlns:a16="http://schemas.microsoft.com/office/drawing/2014/main" id="{B275BEE8-38F7-8163-B43B-A3F964DE5A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8" name="Grafik 36">
                    <a:extLst>
                      <a:ext uri="{FF2B5EF4-FFF2-40B4-BE49-F238E27FC236}">
                        <a16:creationId xmlns:a16="http://schemas.microsoft.com/office/drawing/2014/main" id="{521489B3-BD9C-49B7-E041-358E089103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15" name="Grafik 36">
                <a:extLst>
                  <a:ext uri="{FF2B5EF4-FFF2-40B4-BE49-F238E27FC236}">
                    <a16:creationId xmlns:a16="http://schemas.microsoft.com/office/drawing/2014/main" id="{2B01C6E6-1052-D142-4CF0-BB5F80B2224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16" name="Grafik 36">
                  <a:extLst>
                    <a:ext uri="{FF2B5EF4-FFF2-40B4-BE49-F238E27FC236}">
                      <a16:creationId xmlns:a16="http://schemas.microsoft.com/office/drawing/2014/main" id="{56547A6C-674F-8D7E-4A37-6E9074DFC24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40" name="Grafik 36">
                    <a:extLst>
                      <a:ext uri="{FF2B5EF4-FFF2-40B4-BE49-F238E27FC236}">
                        <a16:creationId xmlns:a16="http://schemas.microsoft.com/office/drawing/2014/main" id="{ACF50AFE-6893-982C-A121-802692CDDEA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1" name="Grafik 36">
                    <a:extLst>
                      <a:ext uri="{FF2B5EF4-FFF2-40B4-BE49-F238E27FC236}">
                        <a16:creationId xmlns:a16="http://schemas.microsoft.com/office/drawing/2014/main" id="{FE67CA1D-1D8E-B022-D36E-6106DCFE408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2" name="Grafik 36">
                    <a:extLst>
                      <a:ext uri="{FF2B5EF4-FFF2-40B4-BE49-F238E27FC236}">
                        <a16:creationId xmlns:a16="http://schemas.microsoft.com/office/drawing/2014/main" id="{B7DD03EE-184C-15CB-55C9-3FC972E822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30" name="Grafik 36">
                  <a:extLst>
                    <a:ext uri="{FF2B5EF4-FFF2-40B4-BE49-F238E27FC236}">
                      <a16:creationId xmlns:a16="http://schemas.microsoft.com/office/drawing/2014/main" id="{A5B360D9-224C-2E88-17D1-7B3C2C24E9F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36" name="Grafik 36">
                  <a:extLst>
                    <a:ext uri="{FF2B5EF4-FFF2-40B4-BE49-F238E27FC236}">
                      <a16:creationId xmlns:a16="http://schemas.microsoft.com/office/drawing/2014/main" id="{764315F2-CEF0-78DC-012B-A2862779B05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37" name="Grafik 36">
                    <a:extLst>
                      <a:ext uri="{FF2B5EF4-FFF2-40B4-BE49-F238E27FC236}">
                        <a16:creationId xmlns:a16="http://schemas.microsoft.com/office/drawing/2014/main" id="{DC6F1E67-F355-447D-D817-7A69F2DBFD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8" name="Grafik 36">
                    <a:extLst>
                      <a:ext uri="{FF2B5EF4-FFF2-40B4-BE49-F238E27FC236}">
                        <a16:creationId xmlns:a16="http://schemas.microsoft.com/office/drawing/2014/main" id="{B81EE642-E4DC-A7CD-6C1C-61A97A95A0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9" name="Grafik 36">
                    <a:extLst>
                      <a:ext uri="{FF2B5EF4-FFF2-40B4-BE49-F238E27FC236}">
                        <a16:creationId xmlns:a16="http://schemas.microsoft.com/office/drawing/2014/main" id="{A71050EF-FEE1-2806-FAD8-E9B93728DA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81" name="Grafik 36">
            <a:extLst>
              <a:ext uri="{FF2B5EF4-FFF2-40B4-BE49-F238E27FC236}">
                <a16:creationId xmlns:a16="http://schemas.microsoft.com/office/drawing/2014/main" id="{7E6FB706-F2DB-8194-6EF4-CE8A69887D89}"/>
              </a:ext>
            </a:extLst>
          </p:cNvPr>
          <p:cNvGrpSpPr/>
          <p:nvPr/>
        </p:nvGrpSpPr>
        <p:grpSpPr bwMode="gray">
          <a:xfrm>
            <a:off x="6566140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84" name="Grafik 36">
              <a:extLst>
                <a:ext uri="{FF2B5EF4-FFF2-40B4-BE49-F238E27FC236}">
                  <a16:creationId xmlns:a16="http://schemas.microsoft.com/office/drawing/2014/main" id="{7B7C2039-7212-7DCF-EB27-9AF8BD0BD9E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94" name="Grafik 36">
                <a:extLst>
                  <a:ext uri="{FF2B5EF4-FFF2-40B4-BE49-F238E27FC236}">
                    <a16:creationId xmlns:a16="http://schemas.microsoft.com/office/drawing/2014/main" id="{08E0890B-E225-1B68-56EB-F0F032175DA8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5" name="Grafik 36">
                <a:extLst>
                  <a:ext uri="{FF2B5EF4-FFF2-40B4-BE49-F238E27FC236}">
                    <a16:creationId xmlns:a16="http://schemas.microsoft.com/office/drawing/2014/main" id="{2416037D-8B08-D1EC-E23C-798405B1FB2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6" name="Grafik 36">
                <a:extLst>
                  <a:ext uri="{FF2B5EF4-FFF2-40B4-BE49-F238E27FC236}">
                    <a16:creationId xmlns:a16="http://schemas.microsoft.com/office/drawing/2014/main" id="{4FEF9488-C4FA-E35C-65AD-13031F923D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7" name="Grafik 36">
                <a:extLst>
                  <a:ext uri="{FF2B5EF4-FFF2-40B4-BE49-F238E27FC236}">
                    <a16:creationId xmlns:a16="http://schemas.microsoft.com/office/drawing/2014/main" id="{1D4C1BB0-58F4-98E3-7EDA-8FDBF4F0E06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8" name="Grafik 36">
                <a:extLst>
                  <a:ext uri="{FF2B5EF4-FFF2-40B4-BE49-F238E27FC236}">
                    <a16:creationId xmlns:a16="http://schemas.microsoft.com/office/drawing/2014/main" id="{0EB3F55E-0283-CE22-5993-D304ECC02CD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85" name="Grafik 36">
              <a:extLst>
                <a:ext uri="{FF2B5EF4-FFF2-40B4-BE49-F238E27FC236}">
                  <a16:creationId xmlns:a16="http://schemas.microsoft.com/office/drawing/2014/main" id="{70654F56-87F4-DCBE-80B6-32DDC90A1F62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86" name="Grafik 36">
                <a:extLst>
                  <a:ext uri="{FF2B5EF4-FFF2-40B4-BE49-F238E27FC236}">
                    <a16:creationId xmlns:a16="http://schemas.microsoft.com/office/drawing/2014/main" id="{8048996C-D83F-9716-79CB-72397F339046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97" name="Grafik 36">
                  <a:extLst>
                    <a:ext uri="{FF2B5EF4-FFF2-40B4-BE49-F238E27FC236}">
                      <a16:creationId xmlns:a16="http://schemas.microsoft.com/office/drawing/2014/main" id="{2D47FC44-239B-63D8-5857-E609BF6BADF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03" name="Grafik 36">
                    <a:extLst>
                      <a:ext uri="{FF2B5EF4-FFF2-40B4-BE49-F238E27FC236}">
                        <a16:creationId xmlns:a16="http://schemas.microsoft.com/office/drawing/2014/main" id="{22681DB1-15F1-7A14-5990-E7A4D3674D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2" name="Grafik 36">
                    <a:extLst>
                      <a:ext uri="{FF2B5EF4-FFF2-40B4-BE49-F238E27FC236}">
                        <a16:creationId xmlns:a16="http://schemas.microsoft.com/office/drawing/2014/main" id="{47CC27C3-0CD8-ED41-017A-A1AE18DB7E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3" name="Grafik 36">
                    <a:extLst>
                      <a:ext uri="{FF2B5EF4-FFF2-40B4-BE49-F238E27FC236}">
                        <a16:creationId xmlns:a16="http://schemas.microsoft.com/office/drawing/2014/main" id="{D55C6D4D-C846-0B17-899A-BD0A114585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98" name="Grafik 36">
                  <a:extLst>
                    <a:ext uri="{FF2B5EF4-FFF2-40B4-BE49-F238E27FC236}">
                      <a16:creationId xmlns:a16="http://schemas.microsoft.com/office/drawing/2014/main" id="{A8B6CA56-1BBE-50B3-CCB6-5C8601DB353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99" name="Grafik 36">
                  <a:extLst>
                    <a:ext uri="{FF2B5EF4-FFF2-40B4-BE49-F238E27FC236}">
                      <a16:creationId xmlns:a16="http://schemas.microsoft.com/office/drawing/2014/main" id="{16C07E43-B83B-7114-E42B-10D33F26EE6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00" name="Grafik 36">
                    <a:extLst>
                      <a:ext uri="{FF2B5EF4-FFF2-40B4-BE49-F238E27FC236}">
                        <a16:creationId xmlns:a16="http://schemas.microsoft.com/office/drawing/2014/main" id="{71A7E8BF-3913-1440-008B-D9F3FA89E02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1" name="Grafik 36">
                    <a:extLst>
                      <a:ext uri="{FF2B5EF4-FFF2-40B4-BE49-F238E27FC236}">
                        <a16:creationId xmlns:a16="http://schemas.microsoft.com/office/drawing/2014/main" id="{25C4C6D7-08DC-7BBD-DF3A-D70F5F9848F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2" name="Grafik 36">
                    <a:extLst>
                      <a:ext uri="{FF2B5EF4-FFF2-40B4-BE49-F238E27FC236}">
                        <a16:creationId xmlns:a16="http://schemas.microsoft.com/office/drawing/2014/main" id="{41A99830-F358-13BC-A145-AECDE2FC7D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87" name="Grafik 36">
                <a:extLst>
                  <a:ext uri="{FF2B5EF4-FFF2-40B4-BE49-F238E27FC236}">
                    <a16:creationId xmlns:a16="http://schemas.microsoft.com/office/drawing/2014/main" id="{441CEA7F-E324-08D9-CF03-FF35F1ACF21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88" name="Grafik 36">
                  <a:extLst>
                    <a:ext uri="{FF2B5EF4-FFF2-40B4-BE49-F238E27FC236}">
                      <a16:creationId xmlns:a16="http://schemas.microsoft.com/office/drawing/2014/main" id="{E813F396-52D0-F377-2C4E-CDC535A71F4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4" name="Grafik 36">
                    <a:extLst>
                      <a:ext uri="{FF2B5EF4-FFF2-40B4-BE49-F238E27FC236}">
                        <a16:creationId xmlns:a16="http://schemas.microsoft.com/office/drawing/2014/main" id="{ECF8B1AF-1A52-00BE-74DB-1E9FA7BCE7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5" name="Grafik 36">
                    <a:extLst>
                      <a:ext uri="{FF2B5EF4-FFF2-40B4-BE49-F238E27FC236}">
                        <a16:creationId xmlns:a16="http://schemas.microsoft.com/office/drawing/2014/main" id="{5C680CA4-07A5-C39A-BA5E-68BA0842DF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6" name="Grafik 36">
                    <a:extLst>
                      <a:ext uri="{FF2B5EF4-FFF2-40B4-BE49-F238E27FC236}">
                        <a16:creationId xmlns:a16="http://schemas.microsoft.com/office/drawing/2014/main" id="{5E2C7C20-FD88-76EA-B33F-AFDFF72204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89" name="Grafik 36">
                  <a:extLst>
                    <a:ext uri="{FF2B5EF4-FFF2-40B4-BE49-F238E27FC236}">
                      <a16:creationId xmlns:a16="http://schemas.microsoft.com/office/drawing/2014/main" id="{44C1D9A0-36C8-E32D-C8C8-5A7DA8EE250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90" name="Grafik 36">
                  <a:extLst>
                    <a:ext uri="{FF2B5EF4-FFF2-40B4-BE49-F238E27FC236}">
                      <a16:creationId xmlns:a16="http://schemas.microsoft.com/office/drawing/2014/main" id="{9D739513-5C1B-4D90-C356-A217EA6FA29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91" name="Grafik 36">
                    <a:extLst>
                      <a:ext uri="{FF2B5EF4-FFF2-40B4-BE49-F238E27FC236}">
                        <a16:creationId xmlns:a16="http://schemas.microsoft.com/office/drawing/2014/main" id="{094CDED1-C1D7-AC38-FC3B-F9FE5AB76F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2" name="Grafik 36">
                    <a:extLst>
                      <a:ext uri="{FF2B5EF4-FFF2-40B4-BE49-F238E27FC236}">
                        <a16:creationId xmlns:a16="http://schemas.microsoft.com/office/drawing/2014/main" id="{0BA0D4CE-C90C-863E-7000-76735F4B09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3" name="Grafik 36">
                    <a:extLst>
                      <a:ext uri="{FF2B5EF4-FFF2-40B4-BE49-F238E27FC236}">
                        <a16:creationId xmlns:a16="http://schemas.microsoft.com/office/drawing/2014/main" id="{9B3370D7-AD87-3C11-8B99-D33B648AF08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99" name="Grafik 36">
            <a:extLst>
              <a:ext uri="{FF2B5EF4-FFF2-40B4-BE49-F238E27FC236}">
                <a16:creationId xmlns:a16="http://schemas.microsoft.com/office/drawing/2014/main" id="{5DBD3995-61A7-1C90-68C8-A949276C70E2}"/>
              </a:ext>
            </a:extLst>
          </p:cNvPr>
          <p:cNvGrpSpPr/>
          <p:nvPr/>
        </p:nvGrpSpPr>
        <p:grpSpPr bwMode="gray">
          <a:xfrm>
            <a:off x="5030647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00" name="Grafik 36">
              <a:extLst>
                <a:ext uri="{FF2B5EF4-FFF2-40B4-BE49-F238E27FC236}">
                  <a16:creationId xmlns:a16="http://schemas.microsoft.com/office/drawing/2014/main" id="{61AF1B23-D5F7-25A0-A33E-92490AE99D3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19B66D22-19B9-96B2-6266-2A76274C065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D4323563-854A-4957-4ECE-6731DF33D9E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012F73E7-94E7-612F-82A5-AA79A72518F1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A634E32A-3521-689E-9B26-E0644F0BBE0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E2994FA3-BDFC-35C6-D56B-ACEE41DC688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01" name="Grafik 36">
              <a:extLst>
                <a:ext uri="{FF2B5EF4-FFF2-40B4-BE49-F238E27FC236}">
                  <a16:creationId xmlns:a16="http://schemas.microsoft.com/office/drawing/2014/main" id="{17FE434C-8A4A-5F12-8401-F4D7DC0F72A0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02" name="Grafik 36">
                <a:extLst>
                  <a:ext uri="{FF2B5EF4-FFF2-40B4-BE49-F238E27FC236}">
                    <a16:creationId xmlns:a16="http://schemas.microsoft.com/office/drawing/2014/main" id="{FB7942D7-E853-97B4-2DCC-81D626CDC07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8E3DBEF5-7947-D089-73C9-5EAACE8937E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6" name="Grafik 36">
                    <a:extLst>
                      <a:ext uri="{FF2B5EF4-FFF2-40B4-BE49-F238E27FC236}">
                        <a16:creationId xmlns:a16="http://schemas.microsoft.com/office/drawing/2014/main" id="{2D2B4258-584D-84FB-AAD3-7B7F848A86A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FAEDA329-FD85-B07E-780D-B2F0BB907F7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E5D1CD7B-0E9E-0BDD-9FC5-D7DDF107C2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8" name="Grafik 36">
                  <a:extLst>
                    <a:ext uri="{FF2B5EF4-FFF2-40B4-BE49-F238E27FC236}">
                      <a16:creationId xmlns:a16="http://schemas.microsoft.com/office/drawing/2014/main" id="{E2146224-9576-B223-25C6-71B9D7626800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0" name="Grafik 36">
                  <a:extLst>
                    <a:ext uri="{FF2B5EF4-FFF2-40B4-BE49-F238E27FC236}">
                      <a16:creationId xmlns:a16="http://schemas.microsoft.com/office/drawing/2014/main" id="{B89F1EA9-3494-9B5A-51D2-8DE7FA332ABA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447271C6-89AE-E8D4-D199-66A7F22A7E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4" name="Grafik 36">
                    <a:extLst>
                      <a:ext uri="{FF2B5EF4-FFF2-40B4-BE49-F238E27FC236}">
                        <a16:creationId xmlns:a16="http://schemas.microsoft.com/office/drawing/2014/main" id="{03A269C0-8C67-257C-BE44-E696EED495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5" name="Grafik 36">
                    <a:extLst>
                      <a:ext uri="{FF2B5EF4-FFF2-40B4-BE49-F238E27FC236}">
                        <a16:creationId xmlns:a16="http://schemas.microsoft.com/office/drawing/2014/main" id="{EF6E0932-97D5-B3DC-067C-7642C49D6AB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03" name="Grafik 36">
                <a:extLst>
                  <a:ext uri="{FF2B5EF4-FFF2-40B4-BE49-F238E27FC236}">
                    <a16:creationId xmlns:a16="http://schemas.microsoft.com/office/drawing/2014/main" id="{AE950646-040E-FF25-D3EA-BFB7E480842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04" name="Grafik 36">
                  <a:extLst>
                    <a:ext uri="{FF2B5EF4-FFF2-40B4-BE49-F238E27FC236}">
                      <a16:creationId xmlns:a16="http://schemas.microsoft.com/office/drawing/2014/main" id="{1A290078-34B7-F72C-5983-C5C5C337108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12" name="Grafik 36">
                    <a:extLst>
                      <a:ext uri="{FF2B5EF4-FFF2-40B4-BE49-F238E27FC236}">
                        <a16:creationId xmlns:a16="http://schemas.microsoft.com/office/drawing/2014/main" id="{5E7ED8A1-F26C-EEE2-4864-3825BF1B12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4" name="Grafik 36">
                    <a:extLst>
                      <a:ext uri="{FF2B5EF4-FFF2-40B4-BE49-F238E27FC236}">
                        <a16:creationId xmlns:a16="http://schemas.microsoft.com/office/drawing/2014/main" id="{CF73E8E6-38E6-EF9C-8260-807CFC845E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5" name="Grafik 36">
                    <a:extLst>
                      <a:ext uri="{FF2B5EF4-FFF2-40B4-BE49-F238E27FC236}">
                        <a16:creationId xmlns:a16="http://schemas.microsoft.com/office/drawing/2014/main" id="{DAF248EA-66B6-063F-5240-812C87497CD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06" name="Grafik 36">
                  <a:extLst>
                    <a:ext uri="{FF2B5EF4-FFF2-40B4-BE49-F238E27FC236}">
                      <a16:creationId xmlns:a16="http://schemas.microsoft.com/office/drawing/2014/main" id="{C8B6EBD9-414C-E1B3-6953-2B084779BC5A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07" name="Grafik 36">
                  <a:extLst>
                    <a:ext uri="{FF2B5EF4-FFF2-40B4-BE49-F238E27FC236}">
                      <a16:creationId xmlns:a16="http://schemas.microsoft.com/office/drawing/2014/main" id="{58C1DCFB-BF8C-99D5-86EE-713090FBE28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08" name="Grafik 36">
                    <a:extLst>
                      <a:ext uri="{FF2B5EF4-FFF2-40B4-BE49-F238E27FC236}">
                        <a16:creationId xmlns:a16="http://schemas.microsoft.com/office/drawing/2014/main" id="{13A04D83-CA83-B230-B2B5-71F7679BEB1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9" name="Grafik 36">
                    <a:extLst>
                      <a:ext uri="{FF2B5EF4-FFF2-40B4-BE49-F238E27FC236}">
                        <a16:creationId xmlns:a16="http://schemas.microsoft.com/office/drawing/2014/main" id="{E0473B67-3C94-8B5C-DF60-CD6A8606AB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1" name="Grafik 36">
                    <a:extLst>
                      <a:ext uri="{FF2B5EF4-FFF2-40B4-BE49-F238E27FC236}">
                        <a16:creationId xmlns:a16="http://schemas.microsoft.com/office/drawing/2014/main" id="{2B5BF169-675F-3FD5-DF97-5F3A42DC9C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3B16B85B-92A1-BAAE-E9A4-BB153026C179}"/>
              </a:ext>
            </a:extLst>
          </p:cNvPr>
          <p:cNvGrpSpPr/>
          <p:nvPr/>
        </p:nvGrpSpPr>
        <p:grpSpPr bwMode="gray">
          <a:xfrm>
            <a:off x="810627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E720E985-64AD-0BD1-09DE-EBDC5F7A6BF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18" name="Grafik 36">
                <a:extLst>
                  <a:ext uri="{FF2B5EF4-FFF2-40B4-BE49-F238E27FC236}">
                    <a16:creationId xmlns:a16="http://schemas.microsoft.com/office/drawing/2014/main" id="{5ED2F9AC-A2BC-3BD0-4A88-EEBD72C7CED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5" name="Grafik 36">
                <a:extLst>
                  <a:ext uri="{FF2B5EF4-FFF2-40B4-BE49-F238E27FC236}">
                    <a16:creationId xmlns:a16="http://schemas.microsoft.com/office/drawing/2014/main" id="{5D6D429E-AEA8-1122-2A23-9DCB5C610316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6" name="Grafik 36">
                <a:extLst>
                  <a:ext uri="{FF2B5EF4-FFF2-40B4-BE49-F238E27FC236}">
                    <a16:creationId xmlns:a16="http://schemas.microsoft.com/office/drawing/2014/main" id="{3F8605AD-6F33-2699-7E0D-F7B6DB67B30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7" name="Grafik 36">
                <a:extLst>
                  <a:ext uri="{FF2B5EF4-FFF2-40B4-BE49-F238E27FC236}">
                    <a16:creationId xmlns:a16="http://schemas.microsoft.com/office/drawing/2014/main" id="{08997E81-7480-D9E1-14D7-14F55E335CC9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8" name="Grafik 36">
                <a:extLst>
                  <a:ext uri="{FF2B5EF4-FFF2-40B4-BE49-F238E27FC236}">
                    <a16:creationId xmlns:a16="http://schemas.microsoft.com/office/drawing/2014/main" id="{C3DBD29A-800E-59D8-69E5-5713B85EFF2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1321DB1D-4D72-EC88-6D2F-2BF79B7C4048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CA111D64-885A-533F-5BCF-CC9AC378923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9D1EBC77-81F2-8C49-A8DB-2F3C4C3373E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15" name="Grafik 36">
                    <a:extLst>
                      <a:ext uri="{FF2B5EF4-FFF2-40B4-BE49-F238E27FC236}">
                        <a16:creationId xmlns:a16="http://schemas.microsoft.com/office/drawing/2014/main" id="{17677C54-F3A3-C7A8-7C1F-3D3DFEBD7B1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6" name="Grafik 36">
                    <a:extLst>
                      <a:ext uri="{FF2B5EF4-FFF2-40B4-BE49-F238E27FC236}">
                        <a16:creationId xmlns:a16="http://schemas.microsoft.com/office/drawing/2014/main" id="{D21385C6-DB77-1F92-B139-BB49552CE67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7" name="Grafik 36">
                    <a:extLst>
                      <a:ext uri="{FF2B5EF4-FFF2-40B4-BE49-F238E27FC236}">
                        <a16:creationId xmlns:a16="http://schemas.microsoft.com/office/drawing/2014/main" id="{9F9B6B19-799C-994E-6522-F8915A56A9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0B13BA48-07DD-B495-8950-BDF57441633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3113E3A5-506C-C9B1-A813-78A7875CC5D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D4B2073B-E5C9-24F5-49A3-D473BB165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4" name="Grafik 36">
                    <a:extLst>
                      <a:ext uri="{FF2B5EF4-FFF2-40B4-BE49-F238E27FC236}">
                        <a16:creationId xmlns:a16="http://schemas.microsoft.com/office/drawing/2014/main" id="{8A78D325-375C-B588-D117-75BDD66B5AA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4" name="Grafik 36">
                    <a:extLst>
                      <a:ext uri="{FF2B5EF4-FFF2-40B4-BE49-F238E27FC236}">
                        <a16:creationId xmlns:a16="http://schemas.microsoft.com/office/drawing/2014/main" id="{FB6B56A0-3A82-F76E-6659-78D492485D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EE712C03-79F2-A29B-093C-FACBD74A262F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531DC739-43EA-39FB-1EB3-FF40D335116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4D331002-268D-E4EA-6C93-C21058092C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B611C255-8032-F5F6-21DE-B44E6C6EFF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5D7464DB-950A-CA20-BF7E-C42C02028BF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EEA3B7EE-FBC3-3D64-D616-134D407F29CF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1144E3D4-A44A-805C-66F2-3522A0F937E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DA0F24EF-3EBD-EC0C-279A-61F8F22A17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E80D544E-6823-0DE2-05D6-48C96B5AF4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EDE15D2C-C7B2-1303-B78F-2978B91CF7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29" name="Grafik 36">
            <a:extLst>
              <a:ext uri="{FF2B5EF4-FFF2-40B4-BE49-F238E27FC236}">
                <a16:creationId xmlns:a16="http://schemas.microsoft.com/office/drawing/2014/main" id="{1FDA3340-E573-CEB4-9445-9956802CBD04}"/>
              </a:ext>
            </a:extLst>
          </p:cNvPr>
          <p:cNvGrpSpPr/>
          <p:nvPr/>
        </p:nvGrpSpPr>
        <p:grpSpPr bwMode="gray">
          <a:xfrm>
            <a:off x="657542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0" name="Grafik 36">
              <a:extLst>
                <a:ext uri="{FF2B5EF4-FFF2-40B4-BE49-F238E27FC236}">
                  <a16:creationId xmlns:a16="http://schemas.microsoft.com/office/drawing/2014/main" id="{CEE0BF09-1C1B-D043-4B35-280E2D3AE525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52" name="Grafik 36">
                <a:extLst>
                  <a:ext uri="{FF2B5EF4-FFF2-40B4-BE49-F238E27FC236}">
                    <a16:creationId xmlns:a16="http://schemas.microsoft.com/office/drawing/2014/main" id="{8FB5DC6E-036D-56FC-BAF9-2FB96CC6FB5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3" name="Grafik 36">
                <a:extLst>
                  <a:ext uri="{FF2B5EF4-FFF2-40B4-BE49-F238E27FC236}">
                    <a16:creationId xmlns:a16="http://schemas.microsoft.com/office/drawing/2014/main" id="{465AEE21-CB2F-C4FC-462B-E6A5557F5C1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4" name="Grafik 36">
                <a:extLst>
                  <a:ext uri="{FF2B5EF4-FFF2-40B4-BE49-F238E27FC236}">
                    <a16:creationId xmlns:a16="http://schemas.microsoft.com/office/drawing/2014/main" id="{E1CBAE3E-64BB-525C-BE3B-4B961641ADF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5" name="Grafik 36">
                <a:extLst>
                  <a:ext uri="{FF2B5EF4-FFF2-40B4-BE49-F238E27FC236}">
                    <a16:creationId xmlns:a16="http://schemas.microsoft.com/office/drawing/2014/main" id="{BB1AC3D1-5308-19C4-5496-0C09AE1FE8E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6" name="Grafik 36">
                <a:extLst>
                  <a:ext uri="{FF2B5EF4-FFF2-40B4-BE49-F238E27FC236}">
                    <a16:creationId xmlns:a16="http://schemas.microsoft.com/office/drawing/2014/main" id="{9D7A3405-B85D-09C7-8C52-E4D1DD7DAA1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31" name="Grafik 36">
              <a:extLst>
                <a:ext uri="{FF2B5EF4-FFF2-40B4-BE49-F238E27FC236}">
                  <a16:creationId xmlns:a16="http://schemas.microsoft.com/office/drawing/2014/main" id="{FF85E0FB-6659-8080-0A20-448D0D9A221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32" name="Grafik 36">
                <a:extLst>
                  <a:ext uri="{FF2B5EF4-FFF2-40B4-BE49-F238E27FC236}">
                    <a16:creationId xmlns:a16="http://schemas.microsoft.com/office/drawing/2014/main" id="{46602AD8-D257-F9ED-B63F-FA00493585B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43" name="Grafik 36">
                  <a:extLst>
                    <a:ext uri="{FF2B5EF4-FFF2-40B4-BE49-F238E27FC236}">
                      <a16:creationId xmlns:a16="http://schemas.microsoft.com/office/drawing/2014/main" id="{00DF446A-C3AB-4AD2-AD38-144E0E5E8DD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49" name="Grafik 36">
                    <a:extLst>
                      <a:ext uri="{FF2B5EF4-FFF2-40B4-BE49-F238E27FC236}">
                        <a16:creationId xmlns:a16="http://schemas.microsoft.com/office/drawing/2014/main" id="{592C92E7-BC65-A159-F3FC-7A6CF4EF94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50" name="Grafik 36">
                    <a:extLst>
                      <a:ext uri="{FF2B5EF4-FFF2-40B4-BE49-F238E27FC236}">
                        <a16:creationId xmlns:a16="http://schemas.microsoft.com/office/drawing/2014/main" id="{CEFF2497-D2E5-FA36-5877-6E3E7AA691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51" name="Grafik 36">
                    <a:extLst>
                      <a:ext uri="{FF2B5EF4-FFF2-40B4-BE49-F238E27FC236}">
                        <a16:creationId xmlns:a16="http://schemas.microsoft.com/office/drawing/2014/main" id="{845638D8-619A-B73E-E1E8-DCA57A3C2A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44" name="Grafik 36">
                  <a:extLst>
                    <a:ext uri="{FF2B5EF4-FFF2-40B4-BE49-F238E27FC236}">
                      <a16:creationId xmlns:a16="http://schemas.microsoft.com/office/drawing/2014/main" id="{002906EF-B33A-550D-9EBB-6115E681C6C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5" name="Grafik 36">
                  <a:extLst>
                    <a:ext uri="{FF2B5EF4-FFF2-40B4-BE49-F238E27FC236}">
                      <a16:creationId xmlns:a16="http://schemas.microsoft.com/office/drawing/2014/main" id="{B427C35F-A615-DCC2-1110-8E6188BAB39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46" name="Grafik 36">
                    <a:extLst>
                      <a:ext uri="{FF2B5EF4-FFF2-40B4-BE49-F238E27FC236}">
                        <a16:creationId xmlns:a16="http://schemas.microsoft.com/office/drawing/2014/main" id="{9CD823B9-0333-8B5A-B474-F0673C9285D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7" name="Grafik 36">
                    <a:extLst>
                      <a:ext uri="{FF2B5EF4-FFF2-40B4-BE49-F238E27FC236}">
                        <a16:creationId xmlns:a16="http://schemas.microsoft.com/office/drawing/2014/main" id="{0DC97B88-7EC0-C5A2-9F9D-61EA866E04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8" name="Grafik 36">
                    <a:extLst>
                      <a:ext uri="{FF2B5EF4-FFF2-40B4-BE49-F238E27FC236}">
                        <a16:creationId xmlns:a16="http://schemas.microsoft.com/office/drawing/2014/main" id="{0BD68701-F691-A1CF-DEFB-8F7E1602D9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33" name="Grafik 36">
                <a:extLst>
                  <a:ext uri="{FF2B5EF4-FFF2-40B4-BE49-F238E27FC236}">
                    <a16:creationId xmlns:a16="http://schemas.microsoft.com/office/drawing/2014/main" id="{4B409AAF-3199-B3DC-8B3C-22ECBDAF01B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34" name="Grafik 36">
                  <a:extLst>
                    <a:ext uri="{FF2B5EF4-FFF2-40B4-BE49-F238E27FC236}">
                      <a16:creationId xmlns:a16="http://schemas.microsoft.com/office/drawing/2014/main" id="{B683B6D2-D3E2-4C66-1376-7039629FAB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40" name="Grafik 36">
                    <a:extLst>
                      <a:ext uri="{FF2B5EF4-FFF2-40B4-BE49-F238E27FC236}">
                        <a16:creationId xmlns:a16="http://schemas.microsoft.com/office/drawing/2014/main" id="{C801E514-EB57-AE10-0ED8-0961994280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1" name="Grafik 36">
                    <a:extLst>
                      <a:ext uri="{FF2B5EF4-FFF2-40B4-BE49-F238E27FC236}">
                        <a16:creationId xmlns:a16="http://schemas.microsoft.com/office/drawing/2014/main" id="{B7FAC7A3-0C7A-CBD0-30F2-5A3E691C14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2" name="Grafik 36">
                    <a:extLst>
                      <a:ext uri="{FF2B5EF4-FFF2-40B4-BE49-F238E27FC236}">
                        <a16:creationId xmlns:a16="http://schemas.microsoft.com/office/drawing/2014/main" id="{F530F3B2-CE49-6A99-C3EC-E6D166D811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5" name="Grafik 36">
                  <a:extLst>
                    <a:ext uri="{FF2B5EF4-FFF2-40B4-BE49-F238E27FC236}">
                      <a16:creationId xmlns:a16="http://schemas.microsoft.com/office/drawing/2014/main" id="{B6E4AA49-5CEE-CA8B-9DCE-E774DB3AD805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36" name="Grafik 36">
                  <a:extLst>
                    <a:ext uri="{FF2B5EF4-FFF2-40B4-BE49-F238E27FC236}">
                      <a16:creationId xmlns:a16="http://schemas.microsoft.com/office/drawing/2014/main" id="{9871198A-FDBF-7F7D-E12E-B1BE7394E15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37" name="Grafik 36">
                    <a:extLst>
                      <a:ext uri="{FF2B5EF4-FFF2-40B4-BE49-F238E27FC236}">
                        <a16:creationId xmlns:a16="http://schemas.microsoft.com/office/drawing/2014/main" id="{30CCD016-2B7B-59F4-8FF0-F0CDA1A68F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38" name="Grafik 36">
                    <a:extLst>
                      <a:ext uri="{FF2B5EF4-FFF2-40B4-BE49-F238E27FC236}">
                        <a16:creationId xmlns:a16="http://schemas.microsoft.com/office/drawing/2014/main" id="{2A07F85B-2717-080D-FA06-9BD35F8D218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39" name="Grafik 36">
                    <a:extLst>
                      <a:ext uri="{FF2B5EF4-FFF2-40B4-BE49-F238E27FC236}">
                        <a16:creationId xmlns:a16="http://schemas.microsoft.com/office/drawing/2014/main" id="{8B54778C-94FF-E5E8-694E-C14FBAF3AE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57" name="Grafik 36">
            <a:extLst>
              <a:ext uri="{FF2B5EF4-FFF2-40B4-BE49-F238E27FC236}">
                <a16:creationId xmlns:a16="http://schemas.microsoft.com/office/drawing/2014/main" id="{D0B5B114-3055-0AC1-D315-1D763D118FFB}"/>
              </a:ext>
            </a:extLst>
          </p:cNvPr>
          <p:cNvGrpSpPr/>
          <p:nvPr/>
        </p:nvGrpSpPr>
        <p:grpSpPr bwMode="gray">
          <a:xfrm>
            <a:off x="351372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8" name="Grafik 36">
              <a:extLst>
                <a:ext uri="{FF2B5EF4-FFF2-40B4-BE49-F238E27FC236}">
                  <a16:creationId xmlns:a16="http://schemas.microsoft.com/office/drawing/2014/main" id="{A0F5DF4F-DFDB-C574-A2EF-6379970DF40D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80" name="Grafik 36">
                <a:extLst>
                  <a:ext uri="{FF2B5EF4-FFF2-40B4-BE49-F238E27FC236}">
                    <a16:creationId xmlns:a16="http://schemas.microsoft.com/office/drawing/2014/main" id="{5A6742C5-A29F-23EA-D8D6-EB45702DAA2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1" name="Grafik 36">
                <a:extLst>
                  <a:ext uri="{FF2B5EF4-FFF2-40B4-BE49-F238E27FC236}">
                    <a16:creationId xmlns:a16="http://schemas.microsoft.com/office/drawing/2014/main" id="{DD3EC4E3-8362-B7CD-C72A-DD29280CC624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2" name="Grafik 36">
                <a:extLst>
                  <a:ext uri="{FF2B5EF4-FFF2-40B4-BE49-F238E27FC236}">
                    <a16:creationId xmlns:a16="http://schemas.microsoft.com/office/drawing/2014/main" id="{61F08A2D-FEB3-F235-4513-EAFFE6A5051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3" name="Grafik 36">
                <a:extLst>
                  <a:ext uri="{FF2B5EF4-FFF2-40B4-BE49-F238E27FC236}">
                    <a16:creationId xmlns:a16="http://schemas.microsoft.com/office/drawing/2014/main" id="{14339A74-223A-FD7D-D1FF-B9BEFA12B639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4" name="Grafik 36">
                <a:extLst>
                  <a:ext uri="{FF2B5EF4-FFF2-40B4-BE49-F238E27FC236}">
                    <a16:creationId xmlns:a16="http://schemas.microsoft.com/office/drawing/2014/main" id="{E9D2E6AD-FBDF-5350-F8DC-968AF7B9CF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59" name="Grafik 36">
              <a:extLst>
                <a:ext uri="{FF2B5EF4-FFF2-40B4-BE49-F238E27FC236}">
                  <a16:creationId xmlns:a16="http://schemas.microsoft.com/office/drawing/2014/main" id="{771794B4-F2AD-36EA-D08B-48E77ED1E95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60" name="Grafik 36">
                <a:extLst>
                  <a:ext uri="{FF2B5EF4-FFF2-40B4-BE49-F238E27FC236}">
                    <a16:creationId xmlns:a16="http://schemas.microsoft.com/office/drawing/2014/main" id="{7D861FDE-2F9E-F5AD-9513-52AB5B64E24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71" name="Grafik 36">
                  <a:extLst>
                    <a:ext uri="{FF2B5EF4-FFF2-40B4-BE49-F238E27FC236}">
                      <a16:creationId xmlns:a16="http://schemas.microsoft.com/office/drawing/2014/main" id="{FC3651B5-F114-4823-C973-92FFCC074CF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77" name="Grafik 36">
                    <a:extLst>
                      <a:ext uri="{FF2B5EF4-FFF2-40B4-BE49-F238E27FC236}">
                        <a16:creationId xmlns:a16="http://schemas.microsoft.com/office/drawing/2014/main" id="{3901136B-1FE9-2816-AAC1-3224F12FFE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8" name="Grafik 36">
                    <a:extLst>
                      <a:ext uri="{FF2B5EF4-FFF2-40B4-BE49-F238E27FC236}">
                        <a16:creationId xmlns:a16="http://schemas.microsoft.com/office/drawing/2014/main" id="{0B0544C3-9C63-5E99-CAE7-D43C6B8F5B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9" name="Grafik 36">
                    <a:extLst>
                      <a:ext uri="{FF2B5EF4-FFF2-40B4-BE49-F238E27FC236}">
                        <a16:creationId xmlns:a16="http://schemas.microsoft.com/office/drawing/2014/main" id="{0DC8C9C3-826D-2E7A-2D2A-318C7B40E9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72" name="Grafik 36">
                  <a:extLst>
                    <a:ext uri="{FF2B5EF4-FFF2-40B4-BE49-F238E27FC236}">
                      <a16:creationId xmlns:a16="http://schemas.microsoft.com/office/drawing/2014/main" id="{94647194-6395-D9A5-974A-82254C92560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73" name="Grafik 36">
                  <a:extLst>
                    <a:ext uri="{FF2B5EF4-FFF2-40B4-BE49-F238E27FC236}">
                      <a16:creationId xmlns:a16="http://schemas.microsoft.com/office/drawing/2014/main" id="{073DA3F4-E5BC-FC68-33CA-7DD1B84038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74" name="Grafik 36">
                    <a:extLst>
                      <a:ext uri="{FF2B5EF4-FFF2-40B4-BE49-F238E27FC236}">
                        <a16:creationId xmlns:a16="http://schemas.microsoft.com/office/drawing/2014/main" id="{D2F93035-B388-ED3B-42A4-2331930F9A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5" name="Grafik 36">
                    <a:extLst>
                      <a:ext uri="{FF2B5EF4-FFF2-40B4-BE49-F238E27FC236}">
                        <a16:creationId xmlns:a16="http://schemas.microsoft.com/office/drawing/2014/main" id="{B2E0631E-23BC-908E-3CEE-7D0934BAD4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6" name="Grafik 36">
                    <a:extLst>
                      <a:ext uri="{FF2B5EF4-FFF2-40B4-BE49-F238E27FC236}">
                        <a16:creationId xmlns:a16="http://schemas.microsoft.com/office/drawing/2014/main" id="{5B81D8D6-550E-ADC1-A4F2-78078889CE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61" name="Grafik 36">
                <a:extLst>
                  <a:ext uri="{FF2B5EF4-FFF2-40B4-BE49-F238E27FC236}">
                    <a16:creationId xmlns:a16="http://schemas.microsoft.com/office/drawing/2014/main" id="{B975DFE8-3D3D-27B9-6AB1-BBD2497A3BD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62" name="Grafik 36">
                  <a:extLst>
                    <a:ext uri="{FF2B5EF4-FFF2-40B4-BE49-F238E27FC236}">
                      <a16:creationId xmlns:a16="http://schemas.microsoft.com/office/drawing/2014/main" id="{ED6CFA7C-3105-BFDC-80BC-38C4E385449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68" name="Grafik 36">
                    <a:extLst>
                      <a:ext uri="{FF2B5EF4-FFF2-40B4-BE49-F238E27FC236}">
                        <a16:creationId xmlns:a16="http://schemas.microsoft.com/office/drawing/2014/main" id="{F01FB8F2-CE4F-D530-485B-879FA9876CA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9" name="Grafik 36">
                    <a:extLst>
                      <a:ext uri="{FF2B5EF4-FFF2-40B4-BE49-F238E27FC236}">
                        <a16:creationId xmlns:a16="http://schemas.microsoft.com/office/drawing/2014/main" id="{5FD9C0E3-0069-8E0E-3C76-0232094197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0" name="Grafik 36">
                    <a:extLst>
                      <a:ext uri="{FF2B5EF4-FFF2-40B4-BE49-F238E27FC236}">
                        <a16:creationId xmlns:a16="http://schemas.microsoft.com/office/drawing/2014/main" id="{6851F20E-2C9D-44D4-067E-19D277C4576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63" name="Grafik 36">
                  <a:extLst>
                    <a:ext uri="{FF2B5EF4-FFF2-40B4-BE49-F238E27FC236}">
                      <a16:creationId xmlns:a16="http://schemas.microsoft.com/office/drawing/2014/main" id="{04EEF7B9-4195-F86C-FD09-D5DD6DAE6C8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64" name="Grafik 36">
                  <a:extLst>
                    <a:ext uri="{FF2B5EF4-FFF2-40B4-BE49-F238E27FC236}">
                      <a16:creationId xmlns:a16="http://schemas.microsoft.com/office/drawing/2014/main" id="{4A766BB7-8AD1-0986-6619-B8CBDEA985E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65" name="Grafik 36">
                    <a:extLst>
                      <a:ext uri="{FF2B5EF4-FFF2-40B4-BE49-F238E27FC236}">
                        <a16:creationId xmlns:a16="http://schemas.microsoft.com/office/drawing/2014/main" id="{CC3CC31E-561C-AF7D-81E4-5A0E3E2662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6" name="Grafik 36">
                    <a:extLst>
                      <a:ext uri="{FF2B5EF4-FFF2-40B4-BE49-F238E27FC236}">
                        <a16:creationId xmlns:a16="http://schemas.microsoft.com/office/drawing/2014/main" id="{46E3BA36-00A3-E6B5-B11B-27616DED2C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7" name="Grafik 36">
                    <a:extLst>
                      <a:ext uri="{FF2B5EF4-FFF2-40B4-BE49-F238E27FC236}">
                        <a16:creationId xmlns:a16="http://schemas.microsoft.com/office/drawing/2014/main" id="{AB804008-F487-1999-6864-9B62DAE57D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85" name="Grafik 36">
            <a:extLst>
              <a:ext uri="{FF2B5EF4-FFF2-40B4-BE49-F238E27FC236}">
                <a16:creationId xmlns:a16="http://schemas.microsoft.com/office/drawing/2014/main" id="{C79C1F86-1E8D-47FD-5F51-26BE1767BE36}"/>
              </a:ext>
            </a:extLst>
          </p:cNvPr>
          <p:cNvGrpSpPr/>
          <p:nvPr/>
        </p:nvGrpSpPr>
        <p:grpSpPr bwMode="gray">
          <a:xfrm>
            <a:off x="504457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86" name="Grafik 36">
              <a:extLst>
                <a:ext uri="{FF2B5EF4-FFF2-40B4-BE49-F238E27FC236}">
                  <a16:creationId xmlns:a16="http://schemas.microsoft.com/office/drawing/2014/main" id="{09E5E09F-0569-9226-D694-049DB906D1B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8" name="Grafik 36">
                <a:extLst>
                  <a:ext uri="{FF2B5EF4-FFF2-40B4-BE49-F238E27FC236}">
                    <a16:creationId xmlns:a16="http://schemas.microsoft.com/office/drawing/2014/main" id="{70EC0B5C-8406-197A-0974-080B536045A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09" name="Grafik 36">
                <a:extLst>
                  <a:ext uri="{FF2B5EF4-FFF2-40B4-BE49-F238E27FC236}">
                    <a16:creationId xmlns:a16="http://schemas.microsoft.com/office/drawing/2014/main" id="{1B1D6F37-E416-E3BF-A355-DA8393BEC15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0" name="Grafik 36">
                <a:extLst>
                  <a:ext uri="{FF2B5EF4-FFF2-40B4-BE49-F238E27FC236}">
                    <a16:creationId xmlns:a16="http://schemas.microsoft.com/office/drawing/2014/main" id="{93A64838-71AA-A747-5E4A-5EE84D1F396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1" name="Grafik 36">
                <a:extLst>
                  <a:ext uri="{FF2B5EF4-FFF2-40B4-BE49-F238E27FC236}">
                    <a16:creationId xmlns:a16="http://schemas.microsoft.com/office/drawing/2014/main" id="{113C626B-64D8-5A47-37D2-609CEE18C2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2" name="Grafik 36">
                <a:extLst>
                  <a:ext uri="{FF2B5EF4-FFF2-40B4-BE49-F238E27FC236}">
                    <a16:creationId xmlns:a16="http://schemas.microsoft.com/office/drawing/2014/main" id="{3C7C50E8-FC72-AAFE-72DA-55818B2AD0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87" name="Grafik 36">
              <a:extLst>
                <a:ext uri="{FF2B5EF4-FFF2-40B4-BE49-F238E27FC236}">
                  <a16:creationId xmlns:a16="http://schemas.microsoft.com/office/drawing/2014/main" id="{7A975C96-864F-9B6B-8894-5E798F12C0FB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88" name="Grafik 36">
                <a:extLst>
                  <a:ext uri="{FF2B5EF4-FFF2-40B4-BE49-F238E27FC236}">
                    <a16:creationId xmlns:a16="http://schemas.microsoft.com/office/drawing/2014/main" id="{9BA1DAC4-9240-701E-1C5C-255EB31856A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99" name="Grafik 36">
                  <a:extLst>
                    <a:ext uri="{FF2B5EF4-FFF2-40B4-BE49-F238E27FC236}">
                      <a16:creationId xmlns:a16="http://schemas.microsoft.com/office/drawing/2014/main" id="{8E9D2A13-11E4-5404-669C-2262C5D64F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805" name="Grafik 36">
                    <a:extLst>
                      <a:ext uri="{FF2B5EF4-FFF2-40B4-BE49-F238E27FC236}">
                        <a16:creationId xmlns:a16="http://schemas.microsoft.com/office/drawing/2014/main" id="{F92E22AA-6D18-5CB2-D49B-88E5FCAE22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6" name="Grafik 36">
                    <a:extLst>
                      <a:ext uri="{FF2B5EF4-FFF2-40B4-BE49-F238E27FC236}">
                        <a16:creationId xmlns:a16="http://schemas.microsoft.com/office/drawing/2014/main" id="{833A1B45-2DD6-CDB6-7D8B-32FBD5F152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7" name="Grafik 36">
                    <a:extLst>
                      <a:ext uri="{FF2B5EF4-FFF2-40B4-BE49-F238E27FC236}">
                        <a16:creationId xmlns:a16="http://schemas.microsoft.com/office/drawing/2014/main" id="{EAC84011-83CE-CA74-E7D7-081141DCE7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00" name="Grafik 36">
                  <a:extLst>
                    <a:ext uri="{FF2B5EF4-FFF2-40B4-BE49-F238E27FC236}">
                      <a16:creationId xmlns:a16="http://schemas.microsoft.com/office/drawing/2014/main" id="{2ED1E85B-D6CA-E9D0-7667-ACC09B77AC2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801" name="Grafik 36">
                  <a:extLst>
                    <a:ext uri="{FF2B5EF4-FFF2-40B4-BE49-F238E27FC236}">
                      <a16:creationId xmlns:a16="http://schemas.microsoft.com/office/drawing/2014/main" id="{2E79415E-1FA1-435C-05F0-2AF1D702210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802" name="Grafik 36">
                    <a:extLst>
                      <a:ext uri="{FF2B5EF4-FFF2-40B4-BE49-F238E27FC236}">
                        <a16:creationId xmlns:a16="http://schemas.microsoft.com/office/drawing/2014/main" id="{1DEB4002-4416-B518-D552-7B823DE0923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3" name="Grafik 36">
                    <a:extLst>
                      <a:ext uri="{FF2B5EF4-FFF2-40B4-BE49-F238E27FC236}">
                        <a16:creationId xmlns:a16="http://schemas.microsoft.com/office/drawing/2014/main" id="{AEC28365-9DCB-707F-9067-03B4BF15679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4" name="Grafik 36">
                    <a:extLst>
                      <a:ext uri="{FF2B5EF4-FFF2-40B4-BE49-F238E27FC236}">
                        <a16:creationId xmlns:a16="http://schemas.microsoft.com/office/drawing/2014/main" id="{A0694094-E577-8C67-BCD0-E01178B4E3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89" name="Grafik 36">
                <a:extLst>
                  <a:ext uri="{FF2B5EF4-FFF2-40B4-BE49-F238E27FC236}">
                    <a16:creationId xmlns:a16="http://schemas.microsoft.com/office/drawing/2014/main" id="{3EFABCFE-F965-0CB1-18E0-A66D348EFAF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90" name="Grafik 36">
                  <a:extLst>
                    <a:ext uri="{FF2B5EF4-FFF2-40B4-BE49-F238E27FC236}">
                      <a16:creationId xmlns:a16="http://schemas.microsoft.com/office/drawing/2014/main" id="{DC06E73E-6180-C918-1C95-2207074C56C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96" name="Grafik 36">
                    <a:extLst>
                      <a:ext uri="{FF2B5EF4-FFF2-40B4-BE49-F238E27FC236}">
                        <a16:creationId xmlns:a16="http://schemas.microsoft.com/office/drawing/2014/main" id="{7FA5DC29-6BBC-B681-E4AC-2CF89E0803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7" name="Grafik 36">
                    <a:extLst>
                      <a:ext uri="{FF2B5EF4-FFF2-40B4-BE49-F238E27FC236}">
                        <a16:creationId xmlns:a16="http://schemas.microsoft.com/office/drawing/2014/main" id="{28F1C7F6-270E-FA88-EA51-90D34581E4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8" name="Grafik 36">
                    <a:extLst>
                      <a:ext uri="{FF2B5EF4-FFF2-40B4-BE49-F238E27FC236}">
                        <a16:creationId xmlns:a16="http://schemas.microsoft.com/office/drawing/2014/main" id="{2103C4EE-4244-BF01-AE31-2C12A145CD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91" name="Grafik 36">
                  <a:extLst>
                    <a:ext uri="{FF2B5EF4-FFF2-40B4-BE49-F238E27FC236}">
                      <a16:creationId xmlns:a16="http://schemas.microsoft.com/office/drawing/2014/main" id="{DC0EC182-35A2-3CF7-045C-DBF2BA3170F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92" name="Grafik 36">
                  <a:extLst>
                    <a:ext uri="{FF2B5EF4-FFF2-40B4-BE49-F238E27FC236}">
                      <a16:creationId xmlns:a16="http://schemas.microsoft.com/office/drawing/2014/main" id="{C236BDD6-F967-0A2E-3AC2-4B193810888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93" name="Grafik 36">
                    <a:extLst>
                      <a:ext uri="{FF2B5EF4-FFF2-40B4-BE49-F238E27FC236}">
                        <a16:creationId xmlns:a16="http://schemas.microsoft.com/office/drawing/2014/main" id="{E5FE9E11-1E56-9615-FFA6-EDCA397638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4" name="Grafik 36">
                    <a:extLst>
                      <a:ext uri="{FF2B5EF4-FFF2-40B4-BE49-F238E27FC236}">
                        <a16:creationId xmlns:a16="http://schemas.microsoft.com/office/drawing/2014/main" id="{9D1CE5C3-ADAB-0433-8D5C-5FF0A469A6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5" name="Grafik 36">
                    <a:extLst>
                      <a:ext uri="{FF2B5EF4-FFF2-40B4-BE49-F238E27FC236}">
                        <a16:creationId xmlns:a16="http://schemas.microsoft.com/office/drawing/2014/main" id="{C98E5BB1-DCC2-2808-0185-A7B0C490D37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7EA4B1D1-5863-689A-2D3F-6C02A1363298}"/>
              </a:ext>
            </a:extLst>
          </p:cNvPr>
          <p:cNvCxnSpPr>
            <a:cxnSpLocks/>
          </p:cNvCxnSpPr>
          <p:nvPr/>
        </p:nvCxnSpPr>
        <p:spPr>
          <a:xfrm flipV="1">
            <a:off x="2520961" y="4188383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36F9DF10-77A0-68C5-6F8E-BD9B98F19158}"/>
              </a:ext>
            </a:extLst>
          </p:cNvPr>
          <p:cNvCxnSpPr>
            <a:cxnSpLocks/>
          </p:cNvCxnSpPr>
          <p:nvPr/>
        </p:nvCxnSpPr>
        <p:spPr>
          <a:xfrm flipV="1">
            <a:off x="4041816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9F083D9A-3C00-38A1-5E56-801BDFCCE76A}"/>
              </a:ext>
            </a:extLst>
          </p:cNvPr>
          <p:cNvCxnSpPr>
            <a:cxnSpLocks/>
          </p:cNvCxnSpPr>
          <p:nvPr/>
        </p:nvCxnSpPr>
        <p:spPr>
          <a:xfrm flipV="1">
            <a:off x="5587363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5A0AC5E4-D9BC-54F7-51B7-C2B054DFBD9E}"/>
              </a:ext>
            </a:extLst>
          </p:cNvPr>
          <p:cNvCxnSpPr>
            <a:cxnSpLocks/>
          </p:cNvCxnSpPr>
          <p:nvPr/>
        </p:nvCxnSpPr>
        <p:spPr>
          <a:xfrm flipV="1">
            <a:off x="7112952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E8459B7E-C660-B1CF-8038-84D31223D16F}"/>
              </a:ext>
            </a:extLst>
          </p:cNvPr>
          <p:cNvCxnSpPr>
            <a:cxnSpLocks/>
          </p:cNvCxnSpPr>
          <p:nvPr/>
        </p:nvCxnSpPr>
        <p:spPr>
          <a:xfrm>
            <a:off x="8652635" y="2422726"/>
            <a:ext cx="111599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5DBC6A71-1E0D-B4AF-DEC5-6A2DA6870F57}"/>
              </a:ext>
            </a:extLst>
          </p:cNvPr>
          <p:cNvCxnSpPr>
            <a:cxnSpLocks/>
          </p:cNvCxnSpPr>
          <p:nvPr/>
        </p:nvCxnSpPr>
        <p:spPr>
          <a:xfrm flipV="1">
            <a:off x="4049299" y="4188430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7C704F1D-46CF-7B11-7E27-328D14C05DC4}"/>
              </a:ext>
            </a:extLst>
          </p:cNvPr>
          <p:cNvCxnSpPr>
            <a:cxnSpLocks/>
          </p:cNvCxnSpPr>
          <p:nvPr/>
        </p:nvCxnSpPr>
        <p:spPr>
          <a:xfrm flipV="1">
            <a:off x="5582428" y="4183747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1E23277E-053B-0D86-0B44-51302CCA86E2}"/>
              </a:ext>
            </a:extLst>
          </p:cNvPr>
          <p:cNvCxnSpPr>
            <a:cxnSpLocks/>
          </p:cNvCxnSpPr>
          <p:nvPr/>
        </p:nvCxnSpPr>
        <p:spPr>
          <a:xfrm flipV="1">
            <a:off x="7109011" y="4196150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17E0F32E-7B42-8A7D-7678-0A8E4E6CDE94}"/>
              </a:ext>
            </a:extLst>
          </p:cNvPr>
          <p:cNvCxnSpPr>
            <a:cxnSpLocks/>
          </p:cNvCxnSpPr>
          <p:nvPr/>
        </p:nvCxnSpPr>
        <p:spPr>
          <a:xfrm flipV="1">
            <a:off x="8634367" y="4181318"/>
            <a:ext cx="1134258" cy="1057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313F60FD-5B9D-3F25-6016-547A23D5F699}"/>
              </a:ext>
            </a:extLst>
          </p:cNvPr>
          <p:cNvCxnSpPr>
            <a:cxnSpLocks/>
          </p:cNvCxnSpPr>
          <p:nvPr/>
        </p:nvCxnSpPr>
        <p:spPr>
          <a:xfrm flipH="1" flipV="1">
            <a:off x="5298570" y="2695031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C3069354-B02D-7585-2E22-B50C9AE98F8D}"/>
              </a:ext>
            </a:extLst>
          </p:cNvPr>
          <p:cNvCxnSpPr>
            <a:cxnSpLocks/>
          </p:cNvCxnSpPr>
          <p:nvPr/>
        </p:nvCxnSpPr>
        <p:spPr>
          <a:xfrm flipH="1" flipV="1">
            <a:off x="6801274" y="2696646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7B97D95B-994E-4CD8-3025-085F1604E5FE}"/>
              </a:ext>
            </a:extLst>
          </p:cNvPr>
          <p:cNvCxnSpPr>
            <a:cxnSpLocks/>
          </p:cNvCxnSpPr>
          <p:nvPr/>
        </p:nvCxnSpPr>
        <p:spPr>
          <a:xfrm flipH="1" flipV="1">
            <a:off x="8363879" y="2700966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>
            <a:extLst>
              <a:ext uri="{FF2B5EF4-FFF2-40B4-BE49-F238E27FC236}">
                <a16:creationId xmlns:a16="http://schemas.microsoft.com/office/drawing/2014/main" id="{2A9A14DE-F3FE-BD41-0E1C-6B6B83AE3CCB}"/>
              </a:ext>
            </a:extLst>
          </p:cNvPr>
          <p:cNvCxnSpPr>
            <a:cxnSpLocks/>
          </p:cNvCxnSpPr>
          <p:nvPr/>
        </p:nvCxnSpPr>
        <p:spPr>
          <a:xfrm flipH="1" flipV="1">
            <a:off x="5311063" y="4465599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9660D217-8EE6-FCCA-6F99-26175F62609F}"/>
              </a:ext>
            </a:extLst>
          </p:cNvPr>
          <p:cNvCxnSpPr>
            <a:cxnSpLocks/>
          </p:cNvCxnSpPr>
          <p:nvPr/>
        </p:nvCxnSpPr>
        <p:spPr>
          <a:xfrm flipH="1" flipV="1">
            <a:off x="6873668" y="4469919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TextBox 656">
            <a:extLst>
              <a:ext uri="{FF2B5EF4-FFF2-40B4-BE49-F238E27FC236}">
                <a16:creationId xmlns:a16="http://schemas.microsoft.com/office/drawing/2014/main" id="{89DCDB8E-DB84-99C6-954E-5AA7139DD0E4}"/>
              </a:ext>
            </a:extLst>
          </p:cNvPr>
          <p:cNvSpPr txBox="1"/>
          <p:nvPr/>
        </p:nvSpPr>
        <p:spPr>
          <a:xfrm>
            <a:off x="9713288" y="4521761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41F1264D-0BC6-FEF4-DBCC-E41FA39E2712}"/>
              </a:ext>
            </a:extLst>
          </p:cNvPr>
          <p:cNvSpPr txBox="1"/>
          <p:nvPr/>
        </p:nvSpPr>
        <p:spPr>
          <a:xfrm>
            <a:off x="1879436" y="4512489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DAA18580-BCDB-98E9-D953-98247BA4F69E}"/>
              </a:ext>
            </a:extLst>
          </p:cNvPr>
          <p:cNvSpPr txBox="1"/>
          <p:nvPr/>
        </p:nvSpPr>
        <p:spPr>
          <a:xfrm>
            <a:off x="1879436" y="1770954"/>
            <a:ext cx="346570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27D05B43-BA51-45D1-C98D-3842A56F4989}"/>
              </a:ext>
            </a:extLst>
          </p:cNvPr>
          <p:cNvSpPr txBox="1"/>
          <p:nvPr/>
        </p:nvSpPr>
        <p:spPr>
          <a:xfrm>
            <a:off x="9708923" y="1814046"/>
            <a:ext cx="63190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81CA7420-B29A-0FB9-E1A3-743A01F23970}"/>
              </a:ext>
            </a:extLst>
          </p:cNvPr>
          <p:cNvSpPr txBox="1"/>
          <p:nvPr/>
        </p:nvSpPr>
        <p:spPr>
          <a:xfrm>
            <a:off x="5299556" y="6231265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B672AC0C-4F11-77D3-8081-80F18D2B64B5}"/>
              </a:ext>
            </a:extLst>
          </p:cNvPr>
          <p:cNvSpPr txBox="1"/>
          <p:nvPr/>
        </p:nvSpPr>
        <p:spPr>
          <a:xfrm>
            <a:off x="6566544" y="6231265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0891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" grpId="0" animBg="1"/>
      <p:bldP spid="712" grpId="0" animBg="1"/>
      <p:bldP spid="711" grpId="0" animBg="1"/>
      <p:bldP spid="710" grpId="0" animBg="1"/>
      <p:bldP spid="709" grpId="0" animBg="1"/>
      <p:bldP spid="708" grpId="0" animBg="1"/>
      <p:bldP spid="707" grpId="0" animBg="1"/>
      <p:bldP spid="706" grpId="0" animBg="1"/>
      <p:bldP spid="705" grpId="0" animBg="1"/>
      <p:bldP spid="676" grpId="0" animBg="1"/>
      <p:bldP spid="657" grpId="0" animBg="1"/>
      <p:bldP spid="654" grpId="0" animBg="1"/>
      <p:bldP spid="653" grpId="0" animBg="1"/>
      <p:bldP spid="656" grpId="0" animBg="1"/>
      <p:bldP spid="655" grpId="0" animBg="1"/>
      <p:bldP spid="6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DF9E4-A957-0F57-0ED2-E3E3BAFEA6DE}"/>
              </a:ext>
            </a:extLst>
          </p:cNvPr>
          <p:cNvSpPr/>
          <p:nvPr/>
        </p:nvSpPr>
        <p:spPr>
          <a:xfrm>
            <a:off x="318881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1B69E-F06A-288C-E56E-0BC5E529DC08}"/>
              </a:ext>
            </a:extLst>
          </p:cNvPr>
          <p:cNvSpPr/>
          <p:nvPr/>
        </p:nvSpPr>
        <p:spPr>
          <a:xfrm>
            <a:off x="7714715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D9820-862B-DD44-E376-379EF461C310}"/>
              </a:ext>
            </a:extLst>
          </p:cNvPr>
          <p:cNvSpPr/>
          <p:nvPr/>
        </p:nvSpPr>
        <p:spPr>
          <a:xfrm>
            <a:off x="545176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1A77C9B3-D262-D9A4-7156-18320F80199E}"/>
              </a:ext>
            </a:extLst>
          </p:cNvPr>
          <p:cNvSpPr/>
          <p:nvPr/>
        </p:nvSpPr>
        <p:spPr>
          <a:xfrm>
            <a:off x="31888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778122-1D3F-F78E-B68B-3DC4CD41397D}"/>
              </a:ext>
            </a:extLst>
          </p:cNvPr>
          <p:cNvSpPr/>
          <p:nvPr/>
        </p:nvSpPr>
        <p:spPr>
          <a:xfrm>
            <a:off x="77147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B32C7B2C-CD10-C247-522A-4E15381FEEA3}"/>
              </a:ext>
            </a:extLst>
          </p:cNvPr>
          <p:cNvSpPr/>
          <p:nvPr/>
        </p:nvSpPr>
        <p:spPr>
          <a:xfrm>
            <a:off x="545176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CE81A-9DDC-49AF-A94D-2E1125F999F6}"/>
              </a:ext>
            </a:extLst>
          </p:cNvPr>
          <p:cNvCxnSpPr>
            <a:cxnSpLocks/>
            <a:stCxn id="2" idx="0"/>
            <a:endCxn id="7" idx="1"/>
          </p:cNvCxnSpPr>
          <p:nvPr/>
        </p:nvCxnSpPr>
        <p:spPr>
          <a:xfrm flipV="1">
            <a:off x="379585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364A38-FFFA-7468-DE56-367B8240E0E1}"/>
              </a:ext>
            </a:extLst>
          </p:cNvPr>
          <p:cNvCxnSpPr>
            <a:cxnSpLocks/>
            <a:stCxn id="2" idx="0"/>
            <a:endCxn id="5" idx="1"/>
          </p:cNvCxnSpPr>
          <p:nvPr/>
        </p:nvCxnSpPr>
        <p:spPr>
          <a:xfrm flipH="1" flipV="1">
            <a:off x="3795854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0C894-45B2-4619-ADB3-CA9E82C1481C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flipV="1">
            <a:off x="3795855" y="2330502"/>
            <a:ext cx="452589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44F5AD-1A61-35AB-F7FF-220C061CCC6A}"/>
              </a:ext>
            </a:extLst>
          </p:cNvPr>
          <p:cNvCxnSpPr>
            <a:cxnSpLocks/>
          </p:cNvCxnSpPr>
          <p:nvPr/>
        </p:nvCxnSpPr>
        <p:spPr>
          <a:xfrm flipH="1" flipV="1">
            <a:off x="8305098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451AF-F572-303E-F068-7CD2C32141DB}"/>
              </a:ext>
            </a:extLst>
          </p:cNvPr>
          <p:cNvCxnSpPr>
            <a:cxnSpLocks/>
          </p:cNvCxnSpPr>
          <p:nvPr/>
        </p:nvCxnSpPr>
        <p:spPr>
          <a:xfrm flipH="1" flipV="1">
            <a:off x="6058802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05076F-6614-9892-11A7-9E8BB60F9742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H="1" flipV="1">
            <a:off x="3795854" y="2330502"/>
            <a:ext cx="226295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58872F-ECBB-704E-E8E7-AB5F57F5203F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 flipH="1" flipV="1">
            <a:off x="3795854" y="2330502"/>
            <a:ext cx="452590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66A5D-F041-FF9B-BF5E-72F433B2C915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H="1" flipV="1">
            <a:off x="6058804" y="2330502"/>
            <a:ext cx="226295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2DCDD4-EDF9-D23B-5AE3-AF9F2DD333F2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605880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5C8028-DB2A-43FD-51E7-4B32705CFD9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402892" y="2007774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AEC80C-622F-3935-204B-CE4CC6B70D5F}"/>
              </a:ext>
            </a:extLst>
          </p:cNvPr>
          <p:cNvCxnSpPr>
            <a:cxnSpLocks/>
          </p:cNvCxnSpPr>
          <p:nvPr/>
        </p:nvCxnSpPr>
        <p:spPr>
          <a:xfrm flipH="1">
            <a:off x="6665842" y="2016097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1A14A4-48E8-8519-9286-F9C204F5EF65}"/>
              </a:ext>
            </a:extLst>
          </p:cNvPr>
          <p:cNvSpPr txBox="1"/>
          <p:nvPr/>
        </p:nvSpPr>
        <p:spPr>
          <a:xfrm>
            <a:off x="3088528" y="2919635"/>
            <a:ext cx="723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Raft</a:t>
            </a:r>
          </a:p>
          <a:p>
            <a:r>
              <a:rPr lang="en-US" sz="1200" b="1" dirty="0"/>
              <a:t>protocol</a:t>
            </a:r>
            <a:endParaRPr lang="en-DE" sz="12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6D4AD0-AE60-689A-CE89-B9E258F7E6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Case-2: Testing the Network with Multiple ONOS Controllers</a:t>
            </a:r>
            <a:endParaRPr lang="en-DE" sz="3600" b="1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C2B7DBC-6806-10BB-A37E-F3F358AB2366}"/>
              </a:ext>
            </a:extLst>
          </p:cNvPr>
          <p:cNvSpPr/>
          <p:nvPr/>
        </p:nvSpPr>
        <p:spPr>
          <a:xfrm>
            <a:off x="2757894" y="5132962"/>
            <a:ext cx="6615794" cy="129089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C97F1-8F8B-F34F-9A0F-4834BA127E0B}"/>
              </a:ext>
            </a:extLst>
          </p:cNvPr>
          <p:cNvSpPr txBox="1"/>
          <p:nvPr/>
        </p:nvSpPr>
        <p:spPr>
          <a:xfrm>
            <a:off x="5384426" y="5639907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Underlying network</a:t>
            </a:r>
            <a:endParaRPr lang="en-DE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76DBAD-90D2-B324-1655-D61189B2979D}"/>
              </a:ext>
            </a:extLst>
          </p:cNvPr>
          <p:cNvCxnSpPr>
            <a:cxnSpLocks/>
          </p:cNvCxnSpPr>
          <p:nvPr/>
        </p:nvCxnSpPr>
        <p:spPr>
          <a:xfrm flipV="1">
            <a:off x="5279296" y="4672212"/>
            <a:ext cx="796163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636413-44FE-0DC7-57CE-201888336B5A}"/>
              </a:ext>
            </a:extLst>
          </p:cNvPr>
          <p:cNvCxnSpPr>
            <a:cxnSpLocks/>
          </p:cNvCxnSpPr>
          <p:nvPr/>
        </p:nvCxnSpPr>
        <p:spPr>
          <a:xfrm flipV="1">
            <a:off x="3450518" y="4672212"/>
            <a:ext cx="361991" cy="7296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2EFC8D-4740-4BA8-77F0-D1413DD9C60D}"/>
              </a:ext>
            </a:extLst>
          </p:cNvPr>
          <p:cNvCxnSpPr>
            <a:cxnSpLocks/>
          </p:cNvCxnSpPr>
          <p:nvPr/>
        </p:nvCxnSpPr>
        <p:spPr>
          <a:xfrm flipV="1">
            <a:off x="7714715" y="4672212"/>
            <a:ext cx="623694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190188-EE38-5756-BECC-098E1463651B}"/>
              </a:ext>
            </a:extLst>
          </p:cNvPr>
          <p:cNvCxnSpPr>
            <a:cxnSpLocks/>
          </p:cNvCxnSpPr>
          <p:nvPr/>
        </p:nvCxnSpPr>
        <p:spPr>
          <a:xfrm flipH="1" flipV="1">
            <a:off x="8321753" y="4672212"/>
            <a:ext cx="434569" cy="6399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67E75-46ED-8188-433D-D8F64D0F8A1A}"/>
              </a:ext>
            </a:extLst>
          </p:cNvPr>
          <p:cNvCxnSpPr>
            <a:cxnSpLocks/>
          </p:cNvCxnSpPr>
          <p:nvPr/>
        </p:nvCxnSpPr>
        <p:spPr>
          <a:xfrm flipV="1">
            <a:off x="5656715" y="4672212"/>
            <a:ext cx="418742" cy="49267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32D0EE-B0FE-363A-C0A2-E4E68A80A767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1048873" cy="588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597D7-1966-5E0A-469F-A5FD53048EFA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2680866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7A116-7BAC-57E9-9EC9-2FFC01B7DD79}"/>
              </a:ext>
            </a:extLst>
          </p:cNvPr>
          <p:cNvCxnSpPr>
            <a:cxnSpLocks/>
          </p:cNvCxnSpPr>
          <p:nvPr/>
        </p:nvCxnSpPr>
        <p:spPr>
          <a:xfrm flipH="1" flipV="1">
            <a:off x="6075459" y="4672212"/>
            <a:ext cx="1259351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37913-A265-9E72-0D68-385F076E4B92}"/>
              </a:ext>
            </a:extLst>
          </p:cNvPr>
          <p:cNvCxnSpPr>
            <a:cxnSpLocks/>
          </p:cNvCxnSpPr>
          <p:nvPr/>
        </p:nvCxnSpPr>
        <p:spPr>
          <a:xfrm flipV="1">
            <a:off x="5829185" y="4672212"/>
            <a:ext cx="2509224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1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D23E8-92C8-13CB-7507-6AE16467AE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5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 vSwitches with their respective Master Controller</a:t>
            </a:r>
            <a:endParaRPr lang="en-DE" sz="3600" b="1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AF77026-C753-EFCD-F31C-4EE749F60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3" t="25268" r="3761" b="16005"/>
          <a:stretch/>
        </p:blipFill>
        <p:spPr bwMode="auto">
          <a:xfrm>
            <a:off x="1408739" y="1690488"/>
            <a:ext cx="9374521" cy="4464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07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D23E8-92C8-13CB-7507-6AE16467AE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75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Failure of one ONOS Controller instance from the cluster </a:t>
            </a:r>
            <a:endParaRPr lang="en-DE" sz="3600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30DF3CD-ACE7-4A74-48E8-97B88B709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5" t="25235" r="3750" b="15626"/>
          <a:stretch/>
        </p:blipFill>
        <p:spPr bwMode="auto">
          <a:xfrm>
            <a:off x="1358793" y="1721224"/>
            <a:ext cx="9474414" cy="446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5629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Widescreen</PresentationFormat>
  <Paragraphs>218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think-cell Slide</vt:lpstr>
      <vt:lpstr>SDN based Network Management in Emulated Environment</vt:lpstr>
      <vt:lpstr>Agenda</vt:lpstr>
      <vt:lpstr>SDN Architecture</vt:lpstr>
      <vt:lpstr>SDN Components</vt:lpstr>
      <vt:lpstr>Creation of SDN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367</cp:revision>
  <dcterms:created xsi:type="dcterms:W3CDTF">2022-07-08T09:27:23Z</dcterms:created>
  <dcterms:modified xsi:type="dcterms:W3CDTF">2022-11-01T12:22:46Z</dcterms:modified>
</cp:coreProperties>
</file>