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custDataLst>
    <p:tags r:id="rId6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40" d="100"/>
          <a:sy n="140" d="100"/>
        </p:scale>
        <p:origin x="-672" y="-2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D37F5-048F-4840-9C6A-E88D052B6663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04476-38E9-453C-9ABD-82D13FB6E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3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7D3DF-1EB1-DBA6-959B-2A37C7317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5E76A-9660-2CAD-FF69-4CB6530BA8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8DDC4-F9F9-2486-03BF-92CC68433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8EDEA-1FAE-080C-24BC-BFE7BD63A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AD75D-7042-CDFC-AE64-944719593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13693-F1D8-6126-F6B1-0F6D5EF19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09019-EA84-91FC-E45C-29AD47AFA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950CF-97E1-0D90-29F9-DA2934A9E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C7B11-0780-1B28-BC0A-BF77274A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B5220-801A-D139-86D1-1087FD07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8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4771C7-3227-1325-DEFD-3E09D24F6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25B2D6-800F-5C45-1002-B675E287E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3BB87-EA2D-FB7D-6522-C2858529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A3572-B504-CD87-D5AF-296D61EBC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F0E9E-9529-12DD-A52D-5D9417404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965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1AC0F-6EAE-899D-CEE3-6535EB0F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A8830-A31F-B007-9C20-33A58B9B7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F346E-0418-7061-398E-88665B1C3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D4440-129E-7498-2074-D24B90DB5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32184-1F41-938E-CE3E-7CC6B7F7C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9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B732-4DD7-E53E-012E-67F77A8EF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7C1F2-3648-C98B-8694-5C271B91F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66E19-FF1E-321C-03DD-6AD1EE92F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07CBD-A4DB-2840-118B-BBFAFC3A4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FAD5E-1A20-3E75-4354-2009B699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7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84325-E73F-5FA6-6D80-28B3A465A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49A5-F17A-481D-152D-3C6314F46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71785-ED56-F01F-3506-4B50CBF64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42675-F4A0-0062-C04F-C9458A25C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B6C8E-62CD-3104-F2B4-FFC45B7DD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88290-7BA7-1AF6-D5EA-5A4D624D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61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B08E6-47B1-F32D-496A-0248BA0BC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C3A6B-5653-EF3D-4FAE-AB90A57C1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71F09-102D-B8B0-B73F-25F618FEB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E29F23-8605-B081-5041-014357E915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B3345F-A3A1-E09A-B6EE-24B722327F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DAAB50-42B9-E999-0508-F30EEBFF0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F7550A-A1CA-ED04-DB2B-FF214ADA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DACA6E-72D6-4FFC-1543-DAA189E0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51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525F-27D8-074B-85A6-012F354B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55A121-698F-059F-ACC7-5B481928D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CEF5BF-69A1-9A65-610D-321DA3277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75DBC7-F943-8B56-FBB4-37CB4A66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78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7FFC84-8A10-B3EC-704C-4ABDA5814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EE885D-C4D0-3D4D-E2C0-598539724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666E4-6EC0-33E4-095B-AB3B6F17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0BDF3-3E83-0B6A-9591-94F3AD8A7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C49D0-4337-F03A-AAA5-5274CD812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58633-BCA2-596C-74F0-D3ED11815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6101F-0BAF-0307-BCD8-979394089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F9260-B447-6062-3DAA-0D9507150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D3821-39BC-DA23-1FAC-2FFCB3EB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7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3C7FF-5EB2-A4E8-ADD7-FC3BB5553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17AD84-00A4-2679-4833-B33F259B1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0484F2-69C9-F375-194F-B2AA48A78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250AC-FE65-AEB6-E5E5-00F08270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EE06D-136F-8FCA-A1E5-545849672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981F2-3E9A-955D-214F-DAE8779FE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0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16829E9A-97AA-1A17-4F52-D36F248EA7F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462480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347" imgH="348" progId="TCLayout.ActiveDocument.1">
                  <p:embed/>
                </p:oleObj>
              </mc:Choice>
              <mc:Fallback>
                <p:oleObj name="think-cell Slide" r:id="rId14" imgW="347" imgH="34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33A35F-C2F0-F675-87BA-831E5EE0F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DB8C9-7001-E909-B4A1-3577DC95B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6CD66-EBE4-A12C-8F69-87F3140248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A07F9-06C3-4C90-A7AE-61AB97B15816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ED67B-3126-6ABD-9FB4-C80F39B2B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5418C-40BD-4D1C-D96B-512ECF016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52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53266-7D00-AD8D-B32A-B485DE81BE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EF485A-20AD-FF5B-0DF4-2ED4412E7C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39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F906E03-438E-DE7C-59A4-F3E307AB45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5" t="10843" r="531"/>
          <a:stretch/>
        </p:blipFill>
        <p:spPr>
          <a:xfrm>
            <a:off x="1902467" y="395577"/>
            <a:ext cx="8457014" cy="606684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4E70A34-6008-5F14-6413-20EDA39DF933}"/>
              </a:ext>
            </a:extLst>
          </p:cNvPr>
          <p:cNvCxnSpPr/>
          <p:nvPr/>
        </p:nvCxnSpPr>
        <p:spPr>
          <a:xfrm flipH="1" flipV="1">
            <a:off x="3220278" y="1630017"/>
            <a:ext cx="604299" cy="64405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3EB422-D3E8-0F71-7717-416CBD626E53}"/>
              </a:ext>
            </a:extLst>
          </p:cNvPr>
          <p:cNvCxnSpPr>
            <a:cxnSpLocks/>
          </p:cNvCxnSpPr>
          <p:nvPr/>
        </p:nvCxnSpPr>
        <p:spPr>
          <a:xfrm flipV="1">
            <a:off x="5793850" y="629478"/>
            <a:ext cx="0" cy="81765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0D4BCD-881D-3051-7A5C-1CCFE88FDD92}"/>
              </a:ext>
            </a:extLst>
          </p:cNvPr>
          <p:cNvCxnSpPr>
            <a:cxnSpLocks/>
          </p:cNvCxnSpPr>
          <p:nvPr/>
        </p:nvCxnSpPr>
        <p:spPr>
          <a:xfrm flipV="1">
            <a:off x="7404782" y="2369489"/>
            <a:ext cx="824818" cy="64007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81539F-4BBF-1663-6FAE-FAC0EA926A78}"/>
              </a:ext>
            </a:extLst>
          </p:cNvPr>
          <p:cNvCxnSpPr>
            <a:cxnSpLocks/>
          </p:cNvCxnSpPr>
          <p:nvPr/>
        </p:nvCxnSpPr>
        <p:spPr>
          <a:xfrm flipH="1">
            <a:off x="3929270" y="5255812"/>
            <a:ext cx="690438" cy="4306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934C1F0-0599-9588-BF1F-75FBF59D6462}"/>
              </a:ext>
            </a:extLst>
          </p:cNvPr>
          <p:cNvCxnSpPr>
            <a:cxnSpLocks/>
          </p:cNvCxnSpPr>
          <p:nvPr/>
        </p:nvCxnSpPr>
        <p:spPr>
          <a:xfrm flipH="1" flipV="1">
            <a:off x="2044810" y="716279"/>
            <a:ext cx="690972" cy="219257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B0F5594-6AEA-6052-A82D-9DD0A6DC2EBA}"/>
              </a:ext>
            </a:extLst>
          </p:cNvPr>
          <p:cNvCxnSpPr>
            <a:cxnSpLocks/>
          </p:cNvCxnSpPr>
          <p:nvPr/>
        </p:nvCxnSpPr>
        <p:spPr>
          <a:xfrm flipV="1">
            <a:off x="9485906" y="629478"/>
            <a:ext cx="571970" cy="333822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7519777-3303-DA67-0FBA-0ED5ABFD15DE}"/>
              </a:ext>
            </a:extLst>
          </p:cNvPr>
          <p:cNvSpPr txBox="1"/>
          <p:nvPr/>
        </p:nvSpPr>
        <p:spPr>
          <a:xfrm>
            <a:off x="5221097" y="1447137"/>
            <a:ext cx="1145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Masthead</a:t>
            </a:r>
            <a:endParaRPr lang="en-DE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E2F8A7-B2B4-9F96-20B2-024896EE3069}"/>
              </a:ext>
            </a:extLst>
          </p:cNvPr>
          <p:cNvSpPr txBox="1"/>
          <p:nvPr/>
        </p:nvSpPr>
        <p:spPr>
          <a:xfrm>
            <a:off x="3524426" y="2264796"/>
            <a:ext cx="260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ONOS Cluster Head Panel</a:t>
            </a:r>
            <a:endParaRPr lang="en-DE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278016-A8C3-7585-2CC9-6B059AEF3BF4}"/>
              </a:ext>
            </a:extLst>
          </p:cNvPr>
          <p:cNvSpPr txBox="1"/>
          <p:nvPr/>
        </p:nvSpPr>
        <p:spPr>
          <a:xfrm>
            <a:off x="3920144" y="4886480"/>
            <a:ext cx="1815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Topology Toolbar</a:t>
            </a:r>
            <a:endParaRPr lang="en-DE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56668E-5FF0-07B0-CEE6-2E3E1AC47790}"/>
              </a:ext>
            </a:extLst>
          </p:cNvPr>
          <p:cNvSpPr txBox="1"/>
          <p:nvPr/>
        </p:nvSpPr>
        <p:spPr>
          <a:xfrm>
            <a:off x="6247847" y="3009567"/>
            <a:ext cx="167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Summary Panel</a:t>
            </a:r>
            <a:endParaRPr lang="en-DE" b="1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ED3F50-12AD-084B-E03D-B7433198DDAE}"/>
              </a:ext>
            </a:extLst>
          </p:cNvPr>
          <p:cNvSpPr txBox="1"/>
          <p:nvPr/>
        </p:nvSpPr>
        <p:spPr>
          <a:xfrm>
            <a:off x="2006457" y="2908852"/>
            <a:ext cx="253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Navigation Menu Button</a:t>
            </a:r>
            <a:endParaRPr lang="en-DE" b="1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C8239DD-036D-1FD0-9D99-04D47331E3B1}"/>
              </a:ext>
            </a:extLst>
          </p:cNvPr>
          <p:cNvSpPr txBox="1"/>
          <p:nvPr/>
        </p:nvSpPr>
        <p:spPr>
          <a:xfrm>
            <a:off x="8615053" y="3967701"/>
            <a:ext cx="1263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Username/</a:t>
            </a:r>
          </a:p>
          <a:p>
            <a:r>
              <a:rPr lang="en-US" b="1" dirty="0">
                <a:solidFill>
                  <a:srgbClr val="FF0000"/>
                </a:solidFill>
              </a:rPr>
              <a:t>Logout link</a:t>
            </a:r>
            <a:endParaRPr lang="en-D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688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A7180D7-B8F1-B52E-D501-55A9A007CE0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302715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985005-9D1D-4229-2495-1D89BE15AA22}"/>
              </a:ext>
            </a:extLst>
          </p:cNvPr>
          <p:cNvSpPr/>
          <p:nvPr/>
        </p:nvSpPr>
        <p:spPr>
          <a:xfrm>
            <a:off x="2382715" y="888023"/>
            <a:ext cx="7614138" cy="9495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 &amp; Service Layer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 Plane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C531273-1BE2-98B3-B565-DB06743B5A5B}"/>
              </a:ext>
            </a:extLst>
          </p:cNvPr>
          <p:cNvSpPr/>
          <p:nvPr/>
        </p:nvSpPr>
        <p:spPr>
          <a:xfrm>
            <a:off x="2382715" y="2917581"/>
            <a:ext cx="7614138" cy="9495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Control Layer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Controller Plane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09A65EB-0940-0E9F-FB4C-F882271A02F4}"/>
              </a:ext>
            </a:extLst>
          </p:cNvPr>
          <p:cNvSpPr/>
          <p:nvPr/>
        </p:nvSpPr>
        <p:spPr>
          <a:xfrm>
            <a:off x="2382715" y="4947139"/>
            <a:ext cx="7614138" cy="9495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Infrastructure Layer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 Plane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9A9261-B891-C9B5-DD45-B4A649760F6A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189784" y="3867151"/>
            <a:ext cx="0" cy="107998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E886F7-7F89-FE59-A3D7-97F8EBC5007A}"/>
              </a:ext>
            </a:extLst>
          </p:cNvPr>
          <p:cNvCxnSpPr/>
          <p:nvPr/>
        </p:nvCxnSpPr>
        <p:spPr>
          <a:xfrm>
            <a:off x="6116515" y="1837593"/>
            <a:ext cx="0" cy="107998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afik 23">
            <a:extLst>
              <a:ext uri="{FF2B5EF4-FFF2-40B4-BE49-F238E27FC236}">
                <a16:creationId xmlns:a16="http://schemas.microsoft.com/office/drawing/2014/main" id="{08AAE9C9-007F-FB00-9B92-A4B37449F698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7623770" y="3188013"/>
            <a:ext cx="374400" cy="464640"/>
            <a:chOff x="5895975" y="3176587"/>
            <a:chExt cx="403097" cy="500253"/>
          </a:xfrm>
          <a:solidFill>
            <a:schemeClr val="accent1">
              <a:lumMod val="75000"/>
            </a:schemeClr>
          </a:solidFill>
        </p:grpSpPr>
        <p:sp>
          <p:nvSpPr>
            <p:cNvPr id="14" name="Grafik 23">
              <a:extLst>
                <a:ext uri="{FF2B5EF4-FFF2-40B4-BE49-F238E27FC236}">
                  <a16:creationId xmlns:a16="http://schemas.microsoft.com/office/drawing/2014/main" id="{DF80250A-732F-E99E-B716-C039125961C2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5" name="Grafik 23">
              <a:extLst>
                <a:ext uri="{FF2B5EF4-FFF2-40B4-BE49-F238E27FC236}">
                  <a16:creationId xmlns:a16="http://schemas.microsoft.com/office/drawing/2014/main" id="{6974DDC5-EDB2-5A96-0F06-F89543E65AC4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6" name="Grafik 23">
              <a:extLst>
                <a:ext uri="{FF2B5EF4-FFF2-40B4-BE49-F238E27FC236}">
                  <a16:creationId xmlns:a16="http://schemas.microsoft.com/office/drawing/2014/main" id="{7989B6A3-AD97-15E2-F4AD-AF5F60D73D17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7" name="Grafik 23">
              <a:extLst>
                <a:ext uri="{FF2B5EF4-FFF2-40B4-BE49-F238E27FC236}">
                  <a16:creationId xmlns:a16="http://schemas.microsoft.com/office/drawing/2014/main" id="{6A917DA7-4162-C6FD-DC3E-CC9EA0B4C90D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8" name="Grafik 23">
              <a:extLst>
                <a:ext uri="{FF2B5EF4-FFF2-40B4-BE49-F238E27FC236}">
                  <a16:creationId xmlns:a16="http://schemas.microsoft.com/office/drawing/2014/main" id="{DD8A2928-2A28-101F-0ADA-49A39EC7E306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grpSp>
          <p:nvGrpSpPr>
            <p:cNvPr id="19" name="Grafik 23">
              <a:extLst>
                <a:ext uri="{FF2B5EF4-FFF2-40B4-BE49-F238E27FC236}">
                  <a16:creationId xmlns:a16="http://schemas.microsoft.com/office/drawing/2014/main" id="{0F293A8A-BCA8-898A-1A7B-C92E4CF2A3C3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20" name="Grafik 23">
                <a:extLst>
                  <a:ext uri="{FF2B5EF4-FFF2-40B4-BE49-F238E27FC236}">
                    <a16:creationId xmlns:a16="http://schemas.microsoft.com/office/drawing/2014/main" id="{2997FC76-4B4F-6E5B-8B95-7C13A556F053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21" name="Grafik 23">
                <a:extLst>
                  <a:ext uri="{FF2B5EF4-FFF2-40B4-BE49-F238E27FC236}">
                    <a16:creationId xmlns:a16="http://schemas.microsoft.com/office/drawing/2014/main" id="{052BDCB7-4F21-C6E0-9CC8-9E536020F511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22" name="Grafik 23">
                <a:extLst>
                  <a:ext uri="{FF2B5EF4-FFF2-40B4-BE49-F238E27FC236}">
                    <a16:creationId xmlns:a16="http://schemas.microsoft.com/office/drawing/2014/main" id="{20841E43-7F27-FDBE-27DE-203DA72F4090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23" name="Grafik 23">
                <a:extLst>
                  <a:ext uri="{FF2B5EF4-FFF2-40B4-BE49-F238E27FC236}">
                    <a16:creationId xmlns:a16="http://schemas.microsoft.com/office/drawing/2014/main" id="{DCDC4410-12AE-F1E0-18F1-4C37204C9714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4" name="Grafik 17">
            <a:extLst>
              <a:ext uri="{FF2B5EF4-FFF2-40B4-BE49-F238E27FC236}">
                <a16:creationId xmlns:a16="http://schemas.microsoft.com/office/drawing/2014/main" id="{91F497C2-295D-3577-DF9E-E65919D1E25D}"/>
              </a:ext>
            </a:extLst>
          </p:cNvPr>
          <p:cNvGrpSpPr/>
          <p:nvPr/>
        </p:nvGrpSpPr>
        <p:grpSpPr bwMode="gray">
          <a:xfrm>
            <a:off x="6416901" y="5284145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sp>
          <p:nvSpPr>
            <p:cNvPr id="25" name="Grafik 17">
              <a:extLst>
                <a:ext uri="{FF2B5EF4-FFF2-40B4-BE49-F238E27FC236}">
                  <a16:creationId xmlns:a16="http://schemas.microsoft.com/office/drawing/2014/main" id="{E926856D-C7FF-B9A0-CE12-1E2E2E9AC755}"/>
                </a:ext>
              </a:extLst>
            </p:cNvPr>
            <p:cNvSpPr/>
            <p:nvPr/>
          </p:nvSpPr>
          <p:spPr bwMode="gray">
            <a:xfrm>
              <a:off x="5843597" y="3176587"/>
              <a:ext cx="500232" cy="257270"/>
            </a:xfrm>
            <a:custGeom>
              <a:avLst/>
              <a:gdLst>
                <a:gd name="connsiteX0" fmla="*/ 493099 w 500232"/>
                <a:gd name="connsiteY0" fmla="*/ 257270 h 257270"/>
                <a:gd name="connsiteX1" fmla="*/ 7133 w 500232"/>
                <a:gd name="connsiteY1" fmla="*/ 257270 h 257270"/>
                <a:gd name="connsiteX2" fmla="*/ 1514 w 500232"/>
                <a:gd name="connsiteY2" fmla="*/ 254603 h 257270"/>
                <a:gd name="connsiteX3" fmla="*/ 180 w 500232"/>
                <a:gd name="connsiteY3" fmla="*/ 248507 h 257270"/>
                <a:gd name="connsiteX4" fmla="*/ 57330 w 500232"/>
                <a:gd name="connsiteY4" fmla="*/ 5525 h 257270"/>
                <a:gd name="connsiteX5" fmla="*/ 64283 w 500232"/>
                <a:gd name="connsiteY5" fmla="*/ 0 h 257270"/>
                <a:gd name="connsiteX6" fmla="*/ 435949 w 500232"/>
                <a:gd name="connsiteY6" fmla="*/ 0 h 257270"/>
                <a:gd name="connsiteX7" fmla="*/ 442902 w 500232"/>
                <a:gd name="connsiteY7" fmla="*/ 5525 h 257270"/>
                <a:gd name="connsiteX8" fmla="*/ 500052 w 500232"/>
                <a:gd name="connsiteY8" fmla="*/ 248507 h 257270"/>
                <a:gd name="connsiteX9" fmla="*/ 498719 w 500232"/>
                <a:gd name="connsiteY9" fmla="*/ 254603 h 257270"/>
                <a:gd name="connsiteX10" fmla="*/ 493099 w 500232"/>
                <a:gd name="connsiteY10" fmla="*/ 257270 h 257270"/>
                <a:gd name="connsiteX11" fmla="*/ 16182 w 500232"/>
                <a:gd name="connsiteY11" fmla="*/ 242983 h 257270"/>
                <a:gd name="connsiteX12" fmla="*/ 484145 w 500232"/>
                <a:gd name="connsiteY12" fmla="*/ 242983 h 257270"/>
                <a:gd name="connsiteX13" fmla="*/ 430329 w 500232"/>
                <a:gd name="connsiteY13" fmla="*/ 14288 h 257270"/>
                <a:gd name="connsiteX14" fmla="*/ 69903 w 500232"/>
                <a:gd name="connsiteY14" fmla="*/ 14288 h 257270"/>
                <a:gd name="connsiteX15" fmla="*/ 16182 w 500232"/>
                <a:gd name="connsiteY15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0232" h="257270">
                  <a:moveTo>
                    <a:pt x="493099" y="257270"/>
                  </a:moveTo>
                  <a:lnTo>
                    <a:pt x="7133" y="257270"/>
                  </a:lnTo>
                  <a:cubicBezTo>
                    <a:pt x="4943" y="257270"/>
                    <a:pt x="2847" y="256318"/>
                    <a:pt x="1514" y="254603"/>
                  </a:cubicBezTo>
                  <a:cubicBezTo>
                    <a:pt x="180" y="252889"/>
                    <a:pt x="-296" y="250698"/>
                    <a:pt x="180" y="248507"/>
                  </a:cubicBezTo>
                  <a:lnTo>
                    <a:pt x="57330" y="5525"/>
                  </a:lnTo>
                  <a:cubicBezTo>
                    <a:pt x="58092" y="2286"/>
                    <a:pt x="60950" y="0"/>
                    <a:pt x="64283" y="0"/>
                  </a:cubicBezTo>
                  <a:lnTo>
                    <a:pt x="435949" y="0"/>
                  </a:lnTo>
                  <a:cubicBezTo>
                    <a:pt x="439283" y="0"/>
                    <a:pt x="442140" y="2286"/>
                    <a:pt x="442902" y="5525"/>
                  </a:cubicBezTo>
                  <a:lnTo>
                    <a:pt x="500052" y="248507"/>
                  </a:lnTo>
                  <a:cubicBezTo>
                    <a:pt x="500528" y="250603"/>
                    <a:pt x="500052" y="252889"/>
                    <a:pt x="498719" y="254603"/>
                  </a:cubicBezTo>
                  <a:cubicBezTo>
                    <a:pt x="497385" y="256318"/>
                    <a:pt x="495290" y="257270"/>
                    <a:pt x="493099" y="257270"/>
                  </a:cubicBezTo>
                  <a:close/>
                  <a:moveTo>
                    <a:pt x="16182" y="242983"/>
                  </a:moveTo>
                  <a:lnTo>
                    <a:pt x="484145" y="242983"/>
                  </a:lnTo>
                  <a:lnTo>
                    <a:pt x="430329" y="14288"/>
                  </a:lnTo>
                  <a:lnTo>
                    <a:pt x="69903" y="14288"/>
                  </a:lnTo>
                  <a:lnTo>
                    <a:pt x="16182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" name="Grafik 17">
              <a:extLst>
                <a:ext uri="{FF2B5EF4-FFF2-40B4-BE49-F238E27FC236}">
                  <a16:creationId xmlns:a16="http://schemas.microsoft.com/office/drawing/2014/main" id="{3A1CB773-F39C-A91D-9094-6DD94795A80F}"/>
                </a:ext>
              </a:extLst>
            </p:cNvPr>
            <p:cNvSpPr/>
            <p:nvPr/>
          </p:nvSpPr>
          <p:spPr bwMode="gray">
            <a:xfrm>
              <a:off x="5843587" y="3419569"/>
              <a:ext cx="500253" cy="257270"/>
            </a:xfrm>
            <a:custGeom>
              <a:avLst/>
              <a:gdLst>
                <a:gd name="connsiteX0" fmla="*/ 493109 w 500253"/>
                <a:gd name="connsiteY0" fmla="*/ 257270 h 257270"/>
                <a:gd name="connsiteX1" fmla="*/ 7144 w 500253"/>
                <a:gd name="connsiteY1" fmla="*/ 257270 h 257270"/>
                <a:gd name="connsiteX2" fmla="*/ 0 w 500253"/>
                <a:gd name="connsiteY2" fmla="*/ 250127 h 257270"/>
                <a:gd name="connsiteX3" fmla="*/ 0 w 500253"/>
                <a:gd name="connsiteY3" fmla="*/ 7144 h 257270"/>
                <a:gd name="connsiteX4" fmla="*/ 7144 w 500253"/>
                <a:gd name="connsiteY4" fmla="*/ 0 h 257270"/>
                <a:gd name="connsiteX5" fmla="*/ 493109 w 500253"/>
                <a:gd name="connsiteY5" fmla="*/ 0 h 257270"/>
                <a:gd name="connsiteX6" fmla="*/ 500253 w 500253"/>
                <a:gd name="connsiteY6" fmla="*/ 7144 h 257270"/>
                <a:gd name="connsiteX7" fmla="*/ 500253 w 500253"/>
                <a:gd name="connsiteY7" fmla="*/ 250127 h 257270"/>
                <a:gd name="connsiteX8" fmla="*/ 493109 w 500253"/>
                <a:gd name="connsiteY8" fmla="*/ 257270 h 257270"/>
                <a:gd name="connsiteX9" fmla="*/ 14288 w 500253"/>
                <a:gd name="connsiteY9" fmla="*/ 242983 h 257270"/>
                <a:gd name="connsiteX10" fmla="*/ 485966 w 500253"/>
                <a:gd name="connsiteY10" fmla="*/ 242983 h 257270"/>
                <a:gd name="connsiteX11" fmla="*/ 485966 w 500253"/>
                <a:gd name="connsiteY11" fmla="*/ 14288 h 257270"/>
                <a:gd name="connsiteX12" fmla="*/ 14288 w 500253"/>
                <a:gd name="connsiteY12" fmla="*/ 14288 h 257270"/>
                <a:gd name="connsiteX13" fmla="*/ 14288 w 500253"/>
                <a:gd name="connsiteY13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0253" h="257270">
                  <a:moveTo>
                    <a:pt x="493109" y="257270"/>
                  </a:moveTo>
                  <a:lnTo>
                    <a:pt x="7144" y="257270"/>
                  </a:lnTo>
                  <a:cubicBezTo>
                    <a:pt x="3239" y="257270"/>
                    <a:pt x="0" y="254127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493109" y="0"/>
                  </a:ln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254127"/>
                    <a:pt x="497110" y="257270"/>
                    <a:pt x="493109" y="257270"/>
                  </a:cubicBezTo>
                  <a:close/>
                  <a:moveTo>
                    <a:pt x="14288" y="242983"/>
                  </a:moveTo>
                  <a:lnTo>
                    <a:pt x="485966" y="242983"/>
                  </a:lnTo>
                  <a:lnTo>
                    <a:pt x="485966" y="14288"/>
                  </a:lnTo>
                  <a:lnTo>
                    <a:pt x="14288" y="14288"/>
                  </a:lnTo>
                  <a:lnTo>
                    <a:pt x="14288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27" name="Grafik 17">
              <a:extLst>
                <a:ext uri="{FF2B5EF4-FFF2-40B4-BE49-F238E27FC236}">
                  <a16:creationId xmlns:a16="http://schemas.microsoft.com/office/drawing/2014/main" id="{A19705EB-725C-259A-C26D-69C70CC8177A}"/>
                </a:ext>
              </a:extLst>
            </p:cNvPr>
            <p:cNvGrpSpPr/>
            <p:nvPr/>
          </p:nvGrpSpPr>
          <p:grpSpPr bwMode="gray">
            <a:xfrm>
              <a:off x="5951338" y="3239571"/>
              <a:ext cx="284749" cy="131325"/>
              <a:chOff x="5951338" y="3239571"/>
              <a:chExt cx="284749" cy="131325"/>
            </a:xfrm>
            <a:grpFill/>
          </p:grpSpPr>
          <p:grpSp>
            <p:nvGrpSpPr>
              <p:cNvPr id="28" name="Grafik 17">
                <a:extLst>
                  <a:ext uri="{FF2B5EF4-FFF2-40B4-BE49-F238E27FC236}">
                    <a16:creationId xmlns:a16="http://schemas.microsoft.com/office/drawing/2014/main" id="{F61C6D14-826E-4FD0-24FD-0F54D20B55E5}"/>
                  </a:ext>
                </a:extLst>
              </p:cNvPr>
              <p:cNvGrpSpPr/>
              <p:nvPr/>
            </p:nvGrpSpPr>
            <p:grpSpPr bwMode="gray">
              <a:xfrm>
                <a:off x="5963149" y="3239571"/>
                <a:ext cx="119419" cy="51030"/>
                <a:chOff x="5963149" y="3239571"/>
                <a:chExt cx="119419" cy="51030"/>
              </a:xfrm>
              <a:grpFill/>
            </p:grpSpPr>
            <p:sp>
              <p:nvSpPr>
                <p:cNvPr id="41" name="Grafik 17">
                  <a:extLst>
                    <a:ext uri="{FF2B5EF4-FFF2-40B4-BE49-F238E27FC236}">
                      <a16:creationId xmlns:a16="http://schemas.microsoft.com/office/drawing/2014/main" id="{1D991740-7C7F-48FA-8D2D-95F33E854DC4}"/>
                    </a:ext>
                  </a:extLst>
                </p:cNvPr>
                <p:cNvSpPr/>
                <p:nvPr/>
              </p:nvSpPr>
              <p:spPr bwMode="gray">
                <a:xfrm>
                  <a:off x="5973317" y="3257930"/>
                  <a:ext cx="109251" cy="14287"/>
                </a:xfrm>
                <a:custGeom>
                  <a:avLst/>
                  <a:gdLst>
                    <a:gd name="connsiteX0" fmla="*/ 102108 w 109251"/>
                    <a:gd name="connsiteY0" fmla="*/ 14288 h 14287"/>
                    <a:gd name="connsiteX1" fmla="*/ 7144 w 109251"/>
                    <a:gd name="connsiteY1" fmla="*/ 14288 h 14287"/>
                    <a:gd name="connsiteX2" fmla="*/ 0 w 109251"/>
                    <a:gd name="connsiteY2" fmla="*/ 7144 h 14287"/>
                    <a:gd name="connsiteX3" fmla="*/ 7144 w 109251"/>
                    <a:gd name="connsiteY3" fmla="*/ 0 h 14287"/>
                    <a:gd name="connsiteX4" fmla="*/ 102108 w 109251"/>
                    <a:gd name="connsiteY4" fmla="*/ 0 h 14287"/>
                    <a:gd name="connsiteX5" fmla="*/ 109252 w 109251"/>
                    <a:gd name="connsiteY5" fmla="*/ 7144 h 14287"/>
                    <a:gd name="connsiteX6" fmla="*/ 102108 w 10925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251" h="14287">
                      <a:moveTo>
                        <a:pt x="10210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108" y="0"/>
                      </a:lnTo>
                      <a:cubicBezTo>
                        <a:pt x="106013" y="0"/>
                        <a:pt x="109252" y="3239"/>
                        <a:pt x="109252" y="7144"/>
                      </a:cubicBezTo>
                      <a:cubicBezTo>
                        <a:pt x="109252" y="11049"/>
                        <a:pt x="106013" y="14288"/>
                        <a:pt x="10210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2" name="Grafik 17">
                  <a:extLst>
                    <a:ext uri="{FF2B5EF4-FFF2-40B4-BE49-F238E27FC236}">
                      <a16:creationId xmlns:a16="http://schemas.microsoft.com/office/drawing/2014/main" id="{8935046B-3945-8A04-C58A-FE37ED8D1EB2}"/>
                    </a:ext>
                  </a:extLst>
                </p:cNvPr>
                <p:cNvSpPr/>
                <p:nvPr/>
              </p:nvSpPr>
              <p:spPr bwMode="gray">
                <a:xfrm>
                  <a:off x="5963149" y="3239571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980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3" name="Grafik 17">
                  <a:extLst>
                    <a:ext uri="{FF2B5EF4-FFF2-40B4-BE49-F238E27FC236}">
                      <a16:creationId xmlns:a16="http://schemas.microsoft.com/office/drawing/2014/main" id="{56555DB8-6DEC-D136-485C-3C0E94B467FC}"/>
                    </a:ext>
                  </a:extLst>
                </p:cNvPr>
                <p:cNvSpPr/>
                <p:nvPr/>
              </p:nvSpPr>
              <p:spPr bwMode="gray">
                <a:xfrm>
                  <a:off x="5963149" y="3257954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9" name="Grafik 17">
                <a:extLst>
                  <a:ext uri="{FF2B5EF4-FFF2-40B4-BE49-F238E27FC236}">
                    <a16:creationId xmlns:a16="http://schemas.microsoft.com/office/drawing/2014/main" id="{12630CE5-4825-2D09-B76B-5A799B906430}"/>
                  </a:ext>
                </a:extLst>
              </p:cNvPr>
              <p:cNvGrpSpPr/>
              <p:nvPr/>
            </p:nvGrpSpPr>
            <p:grpSpPr bwMode="gray">
              <a:xfrm>
                <a:off x="5951338" y="3319866"/>
                <a:ext cx="131230" cy="51030"/>
                <a:chOff x="5951338" y="3319866"/>
                <a:chExt cx="131230" cy="51030"/>
              </a:xfrm>
              <a:grpFill/>
            </p:grpSpPr>
            <p:sp>
              <p:nvSpPr>
                <p:cNvPr id="38" name="Grafik 17">
                  <a:extLst>
                    <a:ext uri="{FF2B5EF4-FFF2-40B4-BE49-F238E27FC236}">
                      <a16:creationId xmlns:a16="http://schemas.microsoft.com/office/drawing/2014/main" id="{8C6F64A3-88C1-A6FA-A175-28CE8C77A475}"/>
                    </a:ext>
                  </a:extLst>
                </p:cNvPr>
                <p:cNvSpPr/>
                <p:nvPr/>
              </p:nvSpPr>
              <p:spPr bwMode="gray">
                <a:xfrm>
                  <a:off x="5961601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8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8" y="3239"/>
                        <a:pt x="120968" y="7144"/>
                      </a:cubicBezTo>
                      <a:cubicBezTo>
                        <a:pt x="120968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9" name="Grafik 17">
                  <a:extLst>
                    <a:ext uri="{FF2B5EF4-FFF2-40B4-BE49-F238E27FC236}">
                      <a16:creationId xmlns:a16="http://schemas.microsoft.com/office/drawing/2014/main" id="{B1F681C9-4348-2933-6CAD-ED1CDC3A8A67}"/>
                    </a:ext>
                  </a:extLst>
                </p:cNvPr>
                <p:cNvSpPr/>
                <p:nvPr/>
              </p:nvSpPr>
              <p:spPr bwMode="gray">
                <a:xfrm>
                  <a:off x="5951338" y="3319866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885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0" name="Grafik 17">
                  <a:extLst>
                    <a:ext uri="{FF2B5EF4-FFF2-40B4-BE49-F238E27FC236}">
                      <a16:creationId xmlns:a16="http://schemas.microsoft.com/office/drawing/2014/main" id="{2C86DC6B-54A3-C5CE-CCE2-031C0B8A7E6D}"/>
                    </a:ext>
                  </a:extLst>
                </p:cNvPr>
                <p:cNvSpPr/>
                <p:nvPr/>
              </p:nvSpPr>
              <p:spPr bwMode="gray">
                <a:xfrm>
                  <a:off x="5951338" y="3338250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885"/>
                        <a:pt x="27408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0" name="Grafik 17">
                <a:extLst>
                  <a:ext uri="{FF2B5EF4-FFF2-40B4-BE49-F238E27FC236}">
                    <a16:creationId xmlns:a16="http://schemas.microsoft.com/office/drawing/2014/main" id="{EA642BEA-D54F-665C-7773-2FA8B07FC44F}"/>
                  </a:ext>
                </a:extLst>
              </p:cNvPr>
              <p:cNvGrpSpPr/>
              <p:nvPr/>
            </p:nvGrpSpPr>
            <p:grpSpPr bwMode="gray">
              <a:xfrm>
                <a:off x="6104953" y="3239571"/>
                <a:ext cx="119514" cy="51030"/>
                <a:chOff x="6104953" y="3239571"/>
                <a:chExt cx="119514" cy="51030"/>
              </a:xfrm>
              <a:grpFill/>
            </p:grpSpPr>
            <p:sp>
              <p:nvSpPr>
                <p:cNvPr id="35" name="Grafik 17">
                  <a:extLst>
                    <a:ext uri="{FF2B5EF4-FFF2-40B4-BE49-F238E27FC236}">
                      <a16:creationId xmlns:a16="http://schemas.microsoft.com/office/drawing/2014/main" id="{D9478077-56BD-B38A-5B83-06AF88FA0E08}"/>
                    </a:ext>
                  </a:extLst>
                </p:cNvPr>
                <p:cNvSpPr/>
                <p:nvPr/>
              </p:nvSpPr>
              <p:spPr bwMode="gray">
                <a:xfrm>
                  <a:off x="6104953" y="3257930"/>
                  <a:ext cx="109346" cy="14287"/>
                </a:xfrm>
                <a:custGeom>
                  <a:avLst/>
                  <a:gdLst>
                    <a:gd name="connsiteX0" fmla="*/ 102203 w 109346"/>
                    <a:gd name="connsiteY0" fmla="*/ 14288 h 14287"/>
                    <a:gd name="connsiteX1" fmla="*/ 7144 w 109346"/>
                    <a:gd name="connsiteY1" fmla="*/ 14288 h 14287"/>
                    <a:gd name="connsiteX2" fmla="*/ 0 w 109346"/>
                    <a:gd name="connsiteY2" fmla="*/ 7144 h 14287"/>
                    <a:gd name="connsiteX3" fmla="*/ 7144 w 109346"/>
                    <a:gd name="connsiteY3" fmla="*/ 0 h 14287"/>
                    <a:gd name="connsiteX4" fmla="*/ 102203 w 109346"/>
                    <a:gd name="connsiteY4" fmla="*/ 0 h 14287"/>
                    <a:gd name="connsiteX5" fmla="*/ 109347 w 109346"/>
                    <a:gd name="connsiteY5" fmla="*/ 7144 h 14287"/>
                    <a:gd name="connsiteX6" fmla="*/ 102203 w 109346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346" h="14287">
                      <a:moveTo>
                        <a:pt x="102203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203" y="0"/>
                      </a:lnTo>
                      <a:cubicBezTo>
                        <a:pt x="106109" y="0"/>
                        <a:pt x="109347" y="3239"/>
                        <a:pt x="109347" y="7144"/>
                      </a:cubicBezTo>
                      <a:cubicBezTo>
                        <a:pt x="109347" y="11049"/>
                        <a:pt x="106109" y="14288"/>
                        <a:pt x="102203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6" name="Grafik 17">
                  <a:extLst>
                    <a:ext uri="{FF2B5EF4-FFF2-40B4-BE49-F238E27FC236}">
                      <a16:creationId xmlns:a16="http://schemas.microsoft.com/office/drawing/2014/main" id="{4BB4E390-B919-6455-BBC8-92D8A4716073}"/>
                    </a:ext>
                  </a:extLst>
                </p:cNvPr>
                <p:cNvSpPr/>
                <p:nvPr/>
              </p:nvSpPr>
              <p:spPr bwMode="gray">
                <a:xfrm>
                  <a:off x="6191844" y="3239571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7" name="Grafik 17">
                  <a:extLst>
                    <a:ext uri="{FF2B5EF4-FFF2-40B4-BE49-F238E27FC236}">
                      <a16:creationId xmlns:a16="http://schemas.microsoft.com/office/drawing/2014/main" id="{E0E17E8D-8C97-C72D-A223-E61176ED5821}"/>
                    </a:ext>
                  </a:extLst>
                </p:cNvPr>
                <p:cNvSpPr/>
                <p:nvPr/>
              </p:nvSpPr>
              <p:spPr bwMode="gray">
                <a:xfrm>
                  <a:off x="6191844" y="3257954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980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1" name="Grafik 17">
                <a:extLst>
                  <a:ext uri="{FF2B5EF4-FFF2-40B4-BE49-F238E27FC236}">
                    <a16:creationId xmlns:a16="http://schemas.microsoft.com/office/drawing/2014/main" id="{8536039E-222F-9AB6-449E-A58B6A2849C5}"/>
                  </a:ext>
                </a:extLst>
              </p:cNvPr>
              <p:cNvGrpSpPr/>
              <p:nvPr/>
            </p:nvGrpSpPr>
            <p:grpSpPr bwMode="gray">
              <a:xfrm>
                <a:off x="6104953" y="3319866"/>
                <a:ext cx="131135" cy="51030"/>
                <a:chOff x="6104953" y="3319866"/>
                <a:chExt cx="131135" cy="51030"/>
              </a:xfrm>
              <a:grpFill/>
            </p:grpSpPr>
            <p:sp>
              <p:nvSpPr>
                <p:cNvPr id="32" name="Grafik 17">
                  <a:extLst>
                    <a:ext uri="{FF2B5EF4-FFF2-40B4-BE49-F238E27FC236}">
                      <a16:creationId xmlns:a16="http://schemas.microsoft.com/office/drawing/2014/main" id="{402B9A9E-06CB-E0E4-DEE6-671F32F2CE7A}"/>
                    </a:ext>
                  </a:extLst>
                </p:cNvPr>
                <p:cNvSpPr/>
                <p:nvPr/>
              </p:nvSpPr>
              <p:spPr bwMode="gray">
                <a:xfrm>
                  <a:off x="6104953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7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7" y="3239"/>
                        <a:pt x="120967" y="7144"/>
                      </a:cubicBezTo>
                      <a:cubicBezTo>
                        <a:pt x="120967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3" name="Grafik 17">
                  <a:extLst>
                    <a:ext uri="{FF2B5EF4-FFF2-40B4-BE49-F238E27FC236}">
                      <a16:creationId xmlns:a16="http://schemas.microsoft.com/office/drawing/2014/main" id="{7031E986-B867-ACAE-6484-10439C25AACC}"/>
                    </a:ext>
                  </a:extLst>
                </p:cNvPr>
                <p:cNvSpPr/>
                <p:nvPr/>
              </p:nvSpPr>
              <p:spPr bwMode="gray">
                <a:xfrm>
                  <a:off x="6203465" y="3319866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885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4" name="Grafik 17">
                  <a:extLst>
                    <a:ext uri="{FF2B5EF4-FFF2-40B4-BE49-F238E27FC236}">
                      <a16:creationId xmlns:a16="http://schemas.microsoft.com/office/drawing/2014/main" id="{A7540C61-0C98-9C5C-080E-1F3FAD59B79E}"/>
                    </a:ext>
                  </a:extLst>
                </p:cNvPr>
                <p:cNvSpPr/>
                <p:nvPr/>
              </p:nvSpPr>
              <p:spPr bwMode="gray">
                <a:xfrm>
                  <a:off x="6203465" y="3338250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885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44" name="Grafik 27">
            <a:extLst>
              <a:ext uri="{FF2B5EF4-FFF2-40B4-BE49-F238E27FC236}">
                <a16:creationId xmlns:a16="http://schemas.microsoft.com/office/drawing/2014/main" id="{0B136381-15EE-FA4F-F53F-6A1778AD4915}"/>
              </a:ext>
            </a:extLst>
          </p:cNvPr>
          <p:cNvGrpSpPr/>
          <p:nvPr/>
        </p:nvGrpSpPr>
        <p:grpSpPr bwMode="gray">
          <a:xfrm>
            <a:off x="7097103" y="5284145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45" name="Grafik 27">
              <a:extLst>
                <a:ext uri="{FF2B5EF4-FFF2-40B4-BE49-F238E27FC236}">
                  <a16:creationId xmlns:a16="http://schemas.microsoft.com/office/drawing/2014/main" id="{5DDFE77A-984E-441C-3D71-76CA0E2C21D4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80" name="Grafik 27">
                <a:extLst>
                  <a:ext uri="{FF2B5EF4-FFF2-40B4-BE49-F238E27FC236}">
                    <a16:creationId xmlns:a16="http://schemas.microsoft.com/office/drawing/2014/main" id="{BE4058C6-2FA6-0182-0C7D-AEB588D3334C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1" name="Grafik 27">
                <a:extLst>
                  <a:ext uri="{FF2B5EF4-FFF2-40B4-BE49-F238E27FC236}">
                    <a16:creationId xmlns:a16="http://schemas.microsoft.com/office/drawing/2014/main" id="{F4517E31-46DF-E7FF-25CF-FB4EE10B93AA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2" name="Grafik 27">
                <a:extLst>
                  <a:ext uri="{FF2B5EF4-FFF2-40B4-BE49-F238E27FC236}">
                    <a16:creationId xmlns:a16="http://schemas.microsoft.com/office/drawing/2014/main" id="{93ECCBC4-F481-111A-4C9C-8FE49FFE65FD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3" name="Grafik 27">
                <a:extLst>
                  <a:ext uri="{FF2B5EF4-FFF2-40B4-BE49-F238E27FC236}">
                    <a16:creationId xmlns:a16="http://schemas.microsoft.com/office/drawing/2014/main" id="{20B35378-22D8-E9B2-7D3E-BB854A545A0A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4" name="Grafik 27">
                <a:extLst>
                  <a:ext uri="{FF2B5EF4-FFF2-40B4-BE49-F238E27FC236}">
                    <a16:creationId xmlns:a16="http://schemas.microsoft.com/office/drawing/2014/main" id="{BB331447-8134-6AFD-7F03-F59803E09658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46" name="Grafik 27">
              <a:extLst>
                <a:ext uri="{FF2B5EF4-FFF2-40B4-BE49-F238E27FC236}">
                  <a16:creationId xmlns:a16="http://schemas.microsoft.com/office/drawing/2014/main" id="{1A5803A2-A9AF-35B0-2CA9-05B591576B1F}"/>
                </a:ext>
              </a:extLst>
            </p:cNvPr>
            <p:cNvGrpSpPr/>
            <p:nvPr/>
          </p:nvGrpSpPr>
          <p:grpSpPr bwMode="gray">
            <a:xfrm>
              <a:off x="5938956" y="3338821"/>
              <a:ext cx="244744" cy="240672"/>
              <a:chOff x="5938956" y="3338821"/>
              <a:chExt cx="244744" cy="240672"/>
            </a:xfrm>
            <a:grpFill/>
          </p:grpSpPr>
          <p:grpSp>
            <p:nvGrpSpPr>
              <p:cNvPr id="47" name="Grafik 27">
                <a:extLst>
                  <a:ext uri="{FF2B5EF4-FFF2-40B4-BE49-F238E27FC236}">
                    <a16:creationId xmlns:a16="http://schemas.microsoft.com/office/drawing/2014/main" id="{2C7442F9-0DCC-843A-54D3-902C7950CF88}"/>
                  </a:ext>
                </a:extLst>
              </p:cNvPr>
              <p:cNvGrpSpPr/>
              <p:nvPr/>
            </p:nvGrpSpPr>
            <p:grpSpPr bwMode="gray">
              <a:xfrm>
                <a:off x="6067638" y="3374040"/>
                <a:ext cx="81795" cy="81057"/>
                <a:chOff x="6067638" y="3374040"/>
                <a:chExt cx="81795" cy="81057"/>
              </a:xfrm>
              <a:grpFill/>
            </p:grpSpPr>
            <p:sp>
              <p:nvSpPr>
                <p:cNvPr id="77" name="Grafik 27">
                  <a:extLst>
                    <a:ext uri="{FF2B5EF4-FFF2-40B4-BE49-F238E27FC236}">
                      <a16:creationId xmlns:a16="http://schemas.microsoft.com/office/drawing/2014/main" id="{741A6A3C-FCFF-BB6E-CF6E-0F9AB82D45A8}"/>
                    </a:ext>
                  </a:extLst>
                </p:cNvPr>
                <p:cNvSpPr/>
                <p:nvPr/>
              </p:nvSpPr>
              <p:spPr bwMode="gray">
                <a:xfrm>
                  <a:off x="6067638" y="3374064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835" y="80272"/>
                        <a:pt x="9025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8" name="Grafik 27">
                  <a:extLst>
                    <a:ext uri="{FF2B5EF4-FFF2-40B4-BE49-F238E27FC236}">
                      <a16:creationId xmlns:a16="http://schemas.microsoft.com/office/drawing/2014/main" id="{816E81B9-3D0D-1910-5E43-49B77B41DE69}"/>
                    </a:ext>
                  </a:extLst>
                </p:cNvPr>
                <p:cNvSpPr/>
                <p:nvPr/>
              </p:nvSpPr>
              <p:spPr bwMode="gray">
                <a:xfrm>
                  <a:off x="6109810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9" name="Grafik 27">
                  <a:extLst>
                    <a:ext uri="{FF2B5EF4-FFF2-40B4-BE49-F238E27FC236}">
                      <a16:creationId xmlns:a16="http://schemas.microsoft.com/office/drawing/2014/main" id="{F69A7E17-3B6D-5B6E-FD93-B96E07C63545}"/>
                    </a:ext>
                  </a:extLst>
                </p:cNvPr>
                <p:cNvSpPr/>
                <p:nvPr/>
              </p:nvSpPr>
              <p:spPr bwMode="gray">
                <a:xfrm>
                  <a:off x="6135147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049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8" name="Grafik 27">
                <a:extLst>
                  <a:ext uri="{FF2B5EF4-FFF2-40B4-BE49-F238E27FC236}">
                    <a16:creationId xmlns:a16="http://schemas.microsoft.com/office/drawing/2014/main" id="{94506FE5-0528-4A3C-7EFC-E7F53519967B}"/>
                  </a:ext>
                </a:extLst>
              </p:cNvPr>
              <p:cNvGrpSpPr/>
              <p:nvPr/>
            </p:nvGrpSpPr>
            <p:grpSpPr bwMode="gray">
              <a:xfrm>
                <a:off x="5973222" y="3374040"/>
                <a:ext cx="81795" cy="81057"/>
                <a:chOff x="5973222" y="3374040"/>
                <a:chExt cx="81795" cy="81057"/>
              </a:xfrm>
              <a:grpFill/>
            </p:grpSpPr>
            <p:sp>
              <p:nvSpPr>
                <p:cNvPr id="74" name="Grafik 27">
                  <a:extLst>
                    <a:ext uri="{FF2B5EF4-FFF2-40B4-BE49-F238E27FC236}">
                      <a16:creationId xmlns:a16="http://schemas.microsoft.com/office/drawing/2014/main" id="{6A0BE18F-EC47-F6AC-594F-58D61D651B97}"/>
                    </a:ext>
                  </a:extLst>
                </p:cNvPr>
                <p:cNvSpPr/>
                <p:nvPr/>
              </p:nvSpPr>
              <p:spPr bwMode="gray">
                <a:xfrm>
                  <a:off x="5974008" y="3374064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510" y="80272"/>
                        <a:pt x="75700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5" name="Grafik 27">
                  <a:extLst>
                    <a:ext uri="{FF2B5EF4-FFF2-40B4-BE49-F238E27FC236}">
                      <a16:creationId xmlns:a16="http://schemas.microsoft.com/office/drawing/2014/main" id="{44799351-F611-BA24-4A4C-A94C846FE0AC}"/>
                    </a:ext>
                  </a:extLst>
                </p:cNvPr>
                <p:cNvSpPr/>
                <p:nvPr/>
              </p:nvSpPr>
              <p:spPr bwMode="gray">
                <a:xfrm>
                  <a:off x="5974174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6" name="Grafik 27">
                  <a:extLst>
                    <a:ext uri="{FF2B5EF4-FFF2-40B4-BE49-F238E27FC236}">
                      <a16:creationId xmlns:a16="http://schemas.microsoft.com/office/drawing/2014/main" id="{04CB6BDC-82D3-799F-12F5-F344ABBD5EA9}"/>
                    </a:ext>
                  </a:extLst>
                </p:cNvPr>
                <p:cNvSpPr/>
                <p:nvPr/>
              </p:nvSpPr>
              <p:spPr bwMode="gray">
                <a:xfrm>
                  <a:off x="5973222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144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9" name="Grafik 27">
                <a:extLst>
                  <a:ext uri="{FF2B5EF4-FFF2-40B4-BE49-F238E27FC236}">
                    <a16:creationId xmlns:a16="http://schemas.microsoft.com/office/drawing/2014/main" id="{82CBDA4E-BB9D-E928-B5D7-F6541D4AFAE7}"/>
                  </a:ext>
                </a:extLst>
              </p:cNvPr>
              <p:cNvGrpSpPr/>
              <p:nvPr/>
            </p:nvGrpSpPr>
            <p:grpSpPr bwMode="gray">
              <a:xfrm>
                <a:off x="6067638" y="3463218"/>
                <a:ext cx="81795" cy="81033"/>
                <a:chOff x="6067638" y="3463218"/>
                <a:chExt cx="81795" cy="81033"/>
              </a:xfrm>
              <a:grpFill/>
            </p:grpSpPr>
            <p:sp>
              <p:nvSpPr>
                <p:cNvPr id="71" name="Grafik 27">
                  <a:extLst>
                    <a:ext uri="{FF2B5EF4-FFF2-40B4-BE49-F238E27FC236}">
                      <a16:creationId xmlns:a16="http://schemas.microsoft.com/office/drawing/2014/main" id="{41795BD3-B8BB-D83F-766B-8E56711CAAE0}"/>
                    </a:ext>
                  </a:extLst>
                </p:cNvPr>
                <p:cNvSpPr/>
                <p:nvPr/>
              </p:nvSpPr>
              <p:spPr bwMode="gray">
                <a:xfrm>
                  <a:off x="6067638" y="3463218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605" y="80367"/>
                        <a:pt x="75795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2" name="Grafik 27">
                  <a:extLst>
                    <a:ext uri="{FF2B5EF4-FFF2-40B4-BE49-F238E27FC236}">
                      <a16:creationId xmlns:a16="http://schemas.microsoft.com/office/drawing/2014/main" id="{DC9F2545-7A43-8BAD-7C36-3AFAA1FE2757}"/>
                    </a:ext>
                  </a:extLst>
                </p:cNvPr>
                <p:cNvSpPr/>
                <p:nvPr/>
              </p:nvSpPr>
              <p:spPr bwMode="gray">
                <a:xfrm>
                  <a:off x="6109810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3" name="Grafik 27">
                  <a:extLst>
                    <a:ext uri="{FF2B5EF4-FFF2-40B4-BE49-F238E27FC236}">
                      <a16:creationId xmlns:a16="http://schemas.microsoft.com/office/drawing/2014/main" id="{9CBD5336-62AC-53A3-5205-89916AF430CE}"/>
                    </a:ext>
                  </a:extLst>
                </p:cNvPr>
                <p:cNvSpPr/>
                <p:nvPr/>
              </p:nvSpPr>
              <p:spPr bwMode="gray">
                <a:xfrm>
                  <a:off x="6135147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049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0" name="Grafik 27">
                <a:extLst>
                  <a:ext uri="{FF2B5EF4-FFF2-40B4-BE49-F238E27FC236}">
                    <a16:creationId xmlns:a16="http://schemas.microsoft.com/office/drawing/2014/main" id="{8AC4BCAF-7826-0CA4-6FF9-50F020B87883}"/>
                  </a:ext>
                </a:extLst>
              </p:cNvPr>
              <p:cNvGrpSpPr/>
              <p:nvPr/>
            </p:nvGrpSpPr>
            <p:grpSpPr bwMode="gray">
              <a:xfrm>
                <a:off x="6074568" y="3434262"/>
                <a:ext cx="109132" cy="49506"/>
                <a:chOff x="6074568" y="3434262"/>
                <a:chExt cx="109132" cy="49506"/>
              </a:xfrm>
              <a:grpFill/>
            </p:grpSpPr>
            <p:sp>
              <p:nvSpPr>
                <p:cNvPr id="68" name="Grafik 27">
                  <a:extLst>
                    <a:ext uri="{FF2B5EF4-FFF2-40B4-BE49-F238E27FC236}">
                      <a16:creationId xmlns:a16="http://schemas.microsoft.com/office/drawing/2014/main" id="{3866B816-6D9B-4FC5-31D4-8B02BC434595}"/>
                    </a:ext>
                  </a:extLst>
                </p:cNvPr>
                <p:cNvSpPr/>
                <p:nvPr/>
              </p:nvSpPr>
              <p:spPr bwMode="gray">
                <a:xfrm>
                  <a:off x="6074568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9" name="Grafik 27">
                  <a:extLst>
                    <a:ext uri="{FF2B5EF4-FFF2-40B4-BE49-F238E27FC236}">
                      <a16:creationId xmlns:a16="http://schemas.microsoft.com/office/drawing/2014/main" id="{0F270F81-42C1-D749-6BFD-A3E5339E5FDA}"/>
                    </a:ext>
                  </a:extLst>
                </p:cNvPr>
                <p:cNvSpPr/>
                <p:nvPr/>
              </p:nvSpPr>
              <p:spPr bwMode="gray">
                <a:xfrm>
                  <a:off x="6151554" y="3452264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0" name="Grafik 27">
                  <a:extLst>
                    <a:ext uri="{FF2B5EF4-FFF2-40B4-BE49-F238E27FC236}">
                      <a16:creationId xmlns:a16="http://schemas.microsoft.com/office/drawing/2014/main" id="{2F0550ED-DBE2-8330-1175-F44B24B34039}"/>
                    </a:ext>
                  </a:extLst>
                </p:cNvPr>
                <p:cNvSpPr/>
                <p:nvPr/>
              </p:nvSpPr>
              <p:spPr bwMode="gray">
                <a:xfrm>
                  <a:off x="6152220" y="3434262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1" name="Grafik 27">
                <a:extLst>
                  <a:ext uri="{FF2B5EF4-FFF2-40B4-BE49-F238E27FC236}">
                    <a16:creationId xmlns:a16="http://schemas.microsoft.com/office/drawing/2014/main" id="{5F7343D2-896B-3A09-22D2-569B6392414C}"/>
                  </a:ext>
                </a:extLst>
              </p:cNvPr>
              <p:cNvGrpSpPr/>
              <p:nvPr/>
            </p:nvGrpSpPr>
            <p:grpSpPr bwMode="gray">
              <a:xfrm>
                <a:off x="5938956" y="3434262"/>
                <a:ext cx="109227" cy="49506"/>
                <a:chOff x="5938956" y="3434262"/>
                <a:chExt cx="109227" cy="49506"/>
              </a:xfrm>
              <a:grpFill/>
            </p:grpSpPr>
            <p:sp>
              <p:nvSpPr>
                <p:cNvPr id="65" name="Grafik 27">
                  <a:extLst>
                    <a:ext uri="{FF2B5EF4-FFF2-40B4-BE49-F238E27FC236}">
                      <a16:creationId xmlns:a16="http://schemas.microsoft.com/office/drawing/2014/main" id="{AB4B3DF0-1935-F1F9-AEAE-38B11BE84A6C}"/>
                    </a:ext>
                  </a:extLst>
                </p:cNvPr>
                <p:cNvSpPr/>
                <p:nvPr/>
              </p:nvSpPr>
              <p:spPr bwMode="gray">
                <a:xfrm>
                  <a:off x="5939503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6" name="Grafik 27">
                  <a:extLst>
                    <a:ext uri="{FF2B5EF4-FFF2-40B4-BE49-F238E27FC236}">
                      <a16:creationId xmlns:a16="http://schemas.microsoft.com/office/drawing/2014/main" id="{1359C3CE-2594-5438-5D16-D595B0AC44BF}"/>
                    </a:ext>
                  </a:extLst>
                </p:cNvPr>
                <p:cNvSpPr/>
                <p:nvPr/>
              </p:nvSpPr>
              <p:spPr bwMode="gray">
                <a:xfrm>
                  <a:off x="5939622" y="3452264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7" name="Grafik 27">
                  <a:extLst>
                    <a:ext uri="{FF2B5EF4-FFF2-40B4-BE49-F238E27FC236}">
                      <a16:creationId xmlns:a16="http://schemas.microsoft.com/office/drawing/2014/main" id="{FC2EA51B-D9E1-C90C-529F-C900808F6930}"/>
                    </a:ext>
                  </a:extLst>
                </p:cNvPr>
                <p:cNvSpPr/>
                <p:nvPr/>
              </p:nvSpPr>
              <p:spPr bwMode="gray">
                <a:xfrm>
                  <a:off x="5938956" y="3434262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2" name="Grafik 27">
                <a:extLst>
                  <a:ext uri="{FF2B5EF4-FFF2-40B4-BE49-F238E27FC236}">
                    <a16:creationId xmlns:a16="http://schemas.microsoft.com/office/drawing/2014/main" id="{7EDC4270-A250-966F-5713-642BB5B9912D}"/>
                  </a:ext>
                </a:extLst>
              </p:cNvPr>
              <p:cNvGrpSpPr/>
              <p:nvPr/>
            </p:nvGrpSpPr>
            <p:grpSpPr bwMode="gray">
              <a:xfrm>
                <a:off x="6034587" y="3470338"/>
                <a:ext cx="49387" cy="109156"/>
                <a:chOff x="6034587" y="3470338"/>
                <a:chExt cx="49387" cy="109156"/>
              </a:xfrm>
              <a:grpFill/>
            </p:grpSpPr>
            <p:sp>
              <p:nvSpPr>
                <p:cNvPr id="62" name="Grafik 27">
                  <a:extLst>
                    <a:ext uri="{FF2B5EF4-FFF2-40B4-BE49-F238E27FC236}">
                      <a16:creationId xmlns:a16="http://schemas.microsoft.com/office/drawing/2014/main" id="{CD0337CF-206C-BFC7-2050-487DE44F75A8}"/>
                    </a:ext>
                  </a:extLst>
                </p:cNvPr>
                <p:cNvSpPr/>
                <p:nvPr/>
              </p:nvSpPr>
              <p:spPr bwMode="gray">
                <a:xfrm>
                  <a:off x="6052279" y="3470338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3" name="Grafik 27">
                  <a:extLst>
                    <a:ext uri="{FF2B5EF4-FFF2-40B4-BE49-F238E27FC236}">
                      <a16:creationId xmlns:a16="http://schemas.microsoft.com/office/drawing/2014/main" id="{64972F7D-F6D4-4C0A-E78B-BC651874B8E1}"/>
                    </a:ext>
                  </a:extLst>
                </p:cNvPr>
                <p:cNvSpPr/>
                <p:nvPr/>
              </p:nvSpPr>
              <p:spPr bwMode="gray">
                <a:xfrm>
                  <a:off x="6052494" y="3547323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4" name="Grafik 27">
                  <a:extLst>
                    <a:ext uri="{FF2B5EF4-FFF2-40B4-BE49-F238E27FC236}">
                      <a16:creationId xmlns:a16="http://schemas.microsoft.com/office/drawing/2014/main" id="{ADBA1691-E827-0461-66F2-AC56D221A8F5}"/>
                    </a:ext>
                  </a:extLst>
                </p:cNvPr>
                <p:cNvSpPr/>
                <p:nvPr/>
              </p:nvSpPr>
              <p:spPr bwMode="gray">
                <a:xfrm>
                  <a:off x="6034587" y="3547990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3" name="Grafik 27">
                <a:extLst>
                  <a:ext uri="{FF2B5EF4-FFF2-40B4-BE49-F238E27FC236}">
                    <a16:creationId xmlns:a16="http://schemas.microsoft.com/office/drawing/2014/main" id="{4E2254E7-AFA7-05EF-8331-B4A68CC3F896}"/>
                  </a:ext>
                </a:extLst>
              </p:cNvPr>
              <p:cNvGrpSpPr/>
              <p:nvPr/>
            </p:nvGrpSpPr>
            <p:grpSpPr bwMode="gray">
              <a:xfrm>
                <a:off x="6034587" y="3338821"/>
                <a:ext cx="49387" cy="109132"/>
                <a:chOff x="6034587" y="3338821"/>
                <a:chExt cx="49387" cy="109132"/>
              </a:xfrm>
              <a:grpFill/>
            </p:grpSpPr>
            <p:sp>
              <p:nvSpPr>
                <p:cNvPr id="59" name="Grafik 27">
                  <a:extLst>
                    <a:ext uri="{FF2B5EF4-FFF2-40B4-BE49-F238E27FC236}">
                      <a16:creationId xmlns:a16="http://schemas.microsoft.com/office/drawing/2014/main" id="{4E989F93-CE9E-D648-1773-AE1A3C77AC18}"/>
                    </a:ext>
                  </a:extLst>
                </p:cNvPr>
                <p:cNvSpPr/>
                <p:nvPr/>
              </p:nvSpPr>
              <p:spPr bwMode="gray">
                <a:xfrm>
                  <a:off x="6052279" y="3339273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0" name="Grafik 27">
                  <a:extLst>
                    <a:ext uri="{FF2B5EF4-FFF2-40B4-BE49-F238E27FC236}">
                      <a16:creationId xmlns:a16="http://schemas.microsoft.com/office/drawing/2014/main" id="{DB12202A-3E84-F0FB-90AF-5AF69E2FE206}"/>
                    </a:ext>
                  </a:extLst>
                </p:cNvPr>
                <p:cNvSpPr/>
                <p:nvPr/>
              </p:nvSpPr>
              <p:spPr bwMode="gray">
                <a:xfrm>
                  <a:off x="6052494" y="3339488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1" name="Grafik 27">
                  <a:extLst>
                    <a:ext uri="{FF2B5EF4-FFF2-40B4-BE49-F238E27FC236}">
                      <a16:creationId xmlns:a16="http://schemas.microsoft.com/office/drawing/2014/main" id="{3F83DCE1-04A4-C6B6-04F4-A375314A19AD}"/>
                    </a:ext>
                  </a:extLst>
                </p:cNvPr>
                <p:cNvSpPr/>
                <p:nvPr/>
              </p:nvSpPr>
              <p:spPr bwMode="gray">
                <a:xfrm>
                  <a:off x="6034587" y="3338821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4" name="Grafik 27">
                <a:extLst>
                  <a:ext uri="{FF2B5EF4-FFF2-40B4-BE49-F238E27FC236}">
                    <a16:creationId xmlns:a16="http://schemas.microsoft.com/office/drawing/2014/main" id="{53FE468E-F028-BAEB-6E5B-08E2E0D5B949}"/>
                  </a:ext>
                </a:extLst>
              </p:cNvPr>
              <p:cNvGrpSpPr/>
              <p:nvPr/>
            </p:nvGrpSpPr>
            <p:grpSpPr bwMode="gray">
              <a:xfrm>
                <a:off x="5973222" y="3463218"/>
                <a:ext cx="81795" cy="81033"/>
                <a:chOff x="5973222" y="3463218"/>
                <a:chExt cx="81795" cy="81033"/>
              </a:xfrm>
              <a:grpFill/>
            </p:grpSpPr>
            <p:sp>
              <p:nvSpPr>
                <p:cNvPr id="56" name="Grafik 27">
                  <a:extLst>
                    <a:ext uri="{FF2B5EF4-FFF2-40B4-BE49-F238E27FC236}">
                      <a16:creationId xmlns:a16="http://schemas.microsoft.com/office/drawing/2014/main" id="{FA7F7C13-726C-87DE-F8D9-B0611AA9AF83}"/>
                    </a:ext>
                  </a:extLst>
                </p:cNvPr>
                <p:cNvSpPr/>
                <p:nvPr/>
              </p:nvSpPr>
              <p:spPr bwMode="gray">
                <a:xfrm>
                  <a:off x="5974008" y="3463218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739" y="80367"/>
                        <a:pt x="8930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7" name="Grafik 27">
                  <a:extLst>
                    <a:ext uri="{FF2B5EF4-FFF2-40B4-BE49-F238E27FC236}">
                      <a16:creationId xmlns:a16="http://schemas.microsoft.com/office/drawing/2014/main" id="{BD4E4C05-826E-04EF-BE70-3BC3F31E31F4}"/>
                    </a:ext>
                  </a:extLst>
                </p:cNvPr>
                <p:cNvSpPr/>
                <p:nvPr/>
              </p:nvSpPr>
              <p:spPr bwMode="gray">
                <a:xfrm>
                  <a:off x="5974174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8" name="Grafik 27">
                  <a:extLst>
                    <a:ext uri="{FF2B5EF4-FFF2-40B4-BE49-F238E27FC236}">
                      <a16:creationId xmlns:a16="http://schemas.microsoft.com/office/drawing/2014/main" id="{25BFED27-AE92-CF63-8647-9A73459EC300}"/>
                    </a:ext>
                  </a:extLst>
                </p:cNvPr>
                <p:cNvSpPr/>
                <p:nvPr/>
              </p:nvSpPr>
              <p:spPr bwMode="gray">
                <a:xfrm>
                  <a:off x="5973222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144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55" name="Grafik 27">
                <a:extLst>
                  <a:ext uri="{FF2B5EF4-FFF2-40B4-BE49-F238E27FC236}">
                    <a16:creationId xmlns:a16="http://schemas.microsoft.com/office/drawing/2014/main" id="{DEF33DE6-A0D3-67F8-CEA0-3D03A30990A4}"/>
                  </a:ext>
                </a:extLst>
              </p:cNvPr>
              <p:cNvSpPr/>
              <p:nvPr/>
            </p:nvSpPr>
            <p:spPr bwMode="gray">
              <a:xfrm>
                <a:off x="6037992" y="3435667"/>
                <a:ext cx="46672" cy="46672"/>
              </a:xfrm>
              <a:custGeom>
                <a:avLst/>
                <a:gdLst>
                  <a:gd name="connsiteX0" fmla="*/ 23336 w 46672"/>
                  <a:gd name="connsiteY0" fmla="*/ 46672 h 46672"/>
                  <a:gd name="connsiteX1" fmla="*/ 0 w 46672"/>
                  <a:gd name="connsiteY1" fmla="*/ 23336 h 46672"/>
                  <a:gd name="connsiteX2" fmla="*/ 23336 w 46672"/>
                  <a:gd name="connsiteY2" fmla="*/ 0 h 46672"/>
                  <a:gd name="connsiteX3" fmla="*/ 46672 w 46672"/>
                  <a:gd name="connsiteY3" fmla="*/ 23336 h 46672"/>
                  <a:gd name="connsiteX4" fmla="*/ 23336 w 46672"/>
                  <a:gd name="connsiteY4" fmla="*/ 46672 h 46672"/>
                  <a:gd name="connsiteX5" fmla="*/ 23336 w 46672"/>
                  <a:gd name="connsiteY5" fmla="*/ 14288 h 46672"/>
                  <a:gd name="connsiteX6" fmla="*/ 14288 w 46672"/>
                  <a:gd name="connsiteY6" fmla="*/ 23336 h 46672"/>
                  <a:gd name="connsiteX7" fmla="*/ 23336 w 46672"/>
                  <a:gd name="connsiteY7" fmla="*/ 32385 h 46672"/>
                  <a:gd name="connsiteX8" fmla="*/ 32385 w 46672"/>
                  <a:gd name="connsiteY8" fmla="*/ 23336 h 46672"/>
                  <a:gd name="connsiteX9" fmla="*/ 23336 w 46672"/>
                  <a:gd name="connsiteY9" fmla="*/ 14288 h 46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672" h="46672">
                    <a:moveTo>
                      <a:pt x="23336" y="46672"/>
                    </a:moveTo>
                    <a:cubicBezTo>
                      <a:pt x="10478" y="46672"/>
                      <a:pt x="0" y="36195"/>
                      <a:pt x="0" y="23336"/>
                    </a:cubicBezTo>
                    <a:cubicBezTo>
                      <a:pt x="0" y="10477"/>
                      <a:pt x="10478" y="0"/>
                      <a:pt x="23336" y="0"/>
                    </a:cubicBezTo>
                    <a:cubicBezTo>
                      <a:pt x="36195" y="0"/>
                      <a:pt x="46672" y="10477"/>
                      <a:pt x="46672" y="23336"/>
                    </a:cubicBezTo>
                    <a:cubicBezTo>
                      <a:pt x="46672" y="36195"/>
                      <a:pt x="36195" y="46672"/>
                      <a:pt x="23336" y="46672"/>
                    </a:cubicBezTo>
                    <a:close/>
                    <a:moveTo>
                      <a:pt x="23336" y="14288"/>
                    </a:moveTo>
                    <a:cubicBezTo>
                      <a:pt x="18383" y="14288"/>
                      <a:pt x="14288" y="18383"/>
                      <a:pt x="14288" y="23336"/>
                    </a:cubicBezTo>
                    <a:cubicBezTo>
                      <a:pt x="14288" y="28289"/>
                      <a:pt x="18383" y="32385"/>
                      <a:pt x="23336" y="32385"/>
                    </a:cubicBezTo>
                    <a:cubicBezTo>
                      <a:pt x="28289" y="32385"/>
                      <a:pt x="32385" y="28289"/>
                      <a:pt x="32385" y="23336"/>
                    </a:cubicBezTo>
                    <a:cubicBezTo>
                      <a:pt x="32385" y="18383"/>
                      <a:pt x="28289" y="14288"/>
                      <a:pt x="23336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85" name="Grafik 17">
            <a:extLst>
              <a:ext uri="{FF2B5EF4-FFF2-40B4-BE49-F238E27FC236}">
                <a16:creationId xmlns:a16="http://schemas.microsoft.com/office/drawing/2014/main" id="{A91491D8-6639-07D5-227E-69C83D72F457}"/>
              </a:ext>
            </a:extLst>
          </p:cNvPr>
          <p:cNvGrpSpPr/>
          <p:nvPr/>
        </p:nvGrpSpPr>
        <p:grpSpPr bwMode="gray">
          <a:xfrm>
            <a:off x="7777305" y="5284145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sp>
          <p:nvSpPr>
            <p:cNvPr id="86" name="Grafik 17">
              <a:extLst>
                <a:ext uri="{FF2B5EF4-FFF2-40B4-BE49-F238E27FC236}">
                  <a16:creationId xmlns:a16="http://schemas.microsoft.com/office/drawing/2014/main" id="{780EFF5A-5B6A-818E-CB9F-33626E57A4FC}"/>
                </a:ext>
              </a:extLst>
            </p:cNvPr>
            <p:cNvSpPr/>
            <p:nvPr/>
          </p:nvSpPr>
          <p:spPr bwMode="gray">
            <a:xfrm>
              <a:off x="5843597" y="3176587"/>
              <a:ext cx="500232" cy="257270"/>
            </a:xfrm>
            <a:custGeom>
              <a:avLst/>
              <a:gdLst>
                <a:gd name="connsiteX0" fmla="*/ 493099 w 500232"/>
                <a:gd name="connsiteY0" fmla="*/ 257270 h 257270"/>
                <a:gd name="connsiteX1" fmla="*/ 7133 w 500232"/>
                <a:gd name="connsiteY1" fmla="*/ 257270 h 257270"/>
                <a:gd name="connsiteX2" fmla="*/ 1514 w 500232"/>
                <a:gd name="connsiteY2" fmla="*/ 254603 h 257270"/>
                <a:gd name="connsiteX3" fmla="*/ 180 w 500232"/>
                <a:gd name="connsiteY3" fmla="*/ 248507 h 257270"/>
                <a:gd name="connsiteX4" fmla="*/ 57330 w 500232"/>
                <a:gd name="connsiteY4" fmla="*/ 5525 h 257270"/>
                <a:gd name="connsiteX5" fmla="*/ 64283 w 500232"/>
                <a:gd name="connsiteY5" fmla="*/ 0 h 257270"/>
                <a:gd name="connsiteX6" fmla="*/ 435949 w 500232"/>
                <a:gd name="connsiteY6" fmla="*/ 0 h 257270"/>
                <a:gd name="connsiteX7" fmla="*/ 442902 w 500232"/>
                <a:gd name="connsiteY7" fmla="*/ 5525 h 257270"/>
                <a:gd name="connsiteX8" fmla="*/ 500052 w 500232"/>
                <a:gd name="connsiteY8" fmla="*/ 248507 h 257270"/>
                <a:gd name="connsiteX9" fmla="*/ 498719 w 500232"/>
                <a:gd name="connsiteY9" fmla="*/ 254603 h 257270"/>
                <a:gd name="connsiteX10" fmla="*/ 493099 w 500232"/>
                <a:gd name="connsiteY10" fmla="*/ 257270 h 257270"/>
                <a:gd name="connsiteX11" fmla="*/ 16182 w 500232"/>
                <a:gd name="connsiteY11" fmla="*/ 242983 h 257270"/>
                <a:gd name="connsiteX12" fmla="*/ 484145 w 500232"/>
                <a:gd name="connsiteY12" fmla="*/ 242983 h 257270"/>
                <a:gd name="connsiteX13" fmla="*/ 430329 w 500232"/>
                <a:gd name="connsiteY13" fmla="*/ 14288 h 257270"/>
                <a:gd name="connsiteX14" fmla="*/ 69903 w 500232"/>
                <a:gd name="connsiteY14" fmla="*/ 14288 h 257270"/>
                <a:gd name="connsiteX15" fmla="*/ 16182 w 500232"/>
                <a:gd name="connsiteY15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0232" h="257270">
                  <a:moveTo>
                    <a:pt x="493099" y="257270"/>
                  </a:moveTo>
                  <a:lnTo>
                    <a:pt x="7133" y="257270"/>
                  </a:lnTo>
                  <a:cubicBezTo>
                    <a:pt x="4943" y="257270"/>
                    <a:pt x="2847" y="256318"/>
                    <a:pt x="1514" y="254603"/>
                  </a:cubicBezTo>
                  <a:cubicBezTo>
                    <a:pt x="180" y="252889"/>
                    <a:pt x="-296" y="250698"/>
                    <a:pt x="180" y="248507"/>
                  </a:cubicBezTo>
                  <a:lnTo>
                    <a:pt x="57330" y="5525"/>
                  </a:lnTo>
                  <a:cubicBezTo>
                    <a:pt x="58092" y="2286"/>
                    <a:pt x="60950" y="0"/>
                    <a:pt x="64283" y="0"/>
                  </a:cubicBezTo>
                  <a:lnTo>
                    <a:pt x="435949" y="0"/>
                  </a:lnTo>
                  <a:cubicBezTo>
                    <a:pt x="439283" y="0"/>
                    <a:pt x="442140" y="2286"/>
                    <a:pt x="442902" y="5525"/>
                  </a:cubicBezTo>
                  <a:lnTo>
                    <a:pt x="500052" y="248507"/>
                  </a:lnTo>
                  <a:cubicBezTo>
                    <a:pt x="500528" y="250603"/>
                    <a:pt x="500052" y="252889"/>
                    <a:pt x="498719" y="254603"/>
                  </a:cubicBezTo>
                  <a:cubicBezTo>
                    <a:pt x="497385" y="256318"/>
                    <a:pt x="495290" y="257270"/>
                    <a:pt x="493099" y="257270"/>
                  </a:cubicBezTo>
                  <a:close/>
                  <a:moveTo>
                    <a:pt x="16182" y="242983"/>
                  </a:moveTo>
                  <a:lnTo>
                    <a:pt x="484145" y="242983"/>
                  </a:lnTo>
                  <a:lnTo>
                    <a:pt x="430329" y="14288"/>
                  </a:lnTo>
                  <a:lnTo>
                    <a:pt x="69903" y="14288"/>
                  </a:lnTo>
                  <a:lnTo>
                    <a:pt x="16182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7" name="Grafik 17">
              <a:extLst>
                <a:ext uri="{FF2B5EF4-FFF2-40B4-BE49-F238E27FC236}">
                  <a16:creationId xmlns:a16="http://schemas.microsoft.com/office/drawing/2014/main" id="{B182D053-9896-E7F6-D935-CE1C5B1ED060}"/>
                </a:ext>
              </a:extLst>
            </p:cNvPr>
            <p:cNvSpPr/>
            <p:nvPr/>
          </p:nvSpPr>
          <p:spPr bwMode="gray">
            <a:xfrm>
              <a:off x="5843587" y="3419569"/>
              <a:ext cx="500253" cy="257270"/>
            </a:xfrm>
            <a:custGeom>
              <a:avLst/>
              <a:gdLst>
                <a:gd name="connsiteX0" fmla="*/ 493109 w 500253"/>
                <a:gd name="connsiteY0" fmla="*/ 257270 h 257270"/>
                <a:gd name="connsiteX1" fmla="*/ 7144 w 500253"/>
                <a:gd name="connsiteY1" fmla="*/ 257270 h 257270"/>
                <a:gd name="connsiteX2" fmla="*/ 0 w 500253"/>
                <a:gd name="connsiteY2" fmla="*/ 250127 h 257270"/>
                <a:gd name="connsiteX3" fmla="*/ 0 w 500253"/>
                <a:gd name="connsiteY3" fmla="*/ 7144 h 257270"/>
                <a:gd name="connsiteX4" fmla="*/ 7144 w 500253"/>
                <a:gd name="connsiteY4" fmla="*/ 0 h 257270"/>
                <a:gd name="connsiteX5" fmla="*/ 493109 w 500253"/>
                <a:gd name="connsiteY5" fmla="*/ 0 h 257270"/>
                <a:gd name="connsiteX6" fmla="*/ 500253 w 500253"/>
                <a:gd name="connsiteY6" fmla="*/ 7144 h 257270"/>
                <a:gd name="connsiteX7" fmla="*/ 500253 w 500253"/>
                <a:gd name="connsiteY7" fmla="*/ 250127 h 257270"/>
                <a:gd name="connsiteX8" fmla="*/ 493109 w 500253"/>
                <a:gd name="connsiteY8" fmla="*/ 257270 h 257270"/>
                <a:gd name="connsiteX9" fmla="*/ 14288 w 500253"/>
                <a:gd name="connsiteY9" fmla="*/ 242983 h 257270"/>
                <a:gd name="connsiteX10" fmla="*/ 485966 w 500253"/>
                <a:gd name="connsiteY10" fmla="*/ 242983 h 257270"/>
                <a:gd name="connsiteX11" fmla="*/ 485966 w 500253"/>
                <a:gd name="connsiteY11" fmla="*/ 14288 h 257270"/>
                <a:gd name="connsiteX12" fmla="*/ 14288 w 500253"/>
                <a:gd name="connsiteY12" fmla="*/ 14288 h 257270"/>
                <a:gd name="connsiteX13" fmla="*/ 14288 w 500253"/>
                <a:gd name="connsiteY13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0253" h="257270">
                  <a:moveTo>
                    <a:pt x="493109" y="257270"/>
                  </a:moveTo>
                  <a:lnTo>
                    <a:pt x="7144" y="257270"/>
                  </a:lnTo>
                  <a:cubicBezTo>
                    <a:pt x="3239" y="257270"/>
                    <a:pt x="0" y="254127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493109" y="0"/>
                  </a:ln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254127"/>
                    <a:pt x="497110" y="257270"/>
                    <a:pt x="493109" y="257270"/>
                  </a:cubicBezTo>
                  <a:close/>
                  <a:moveTo>
                    <a:pt x="14288" y="242983"/>
                  </a:moveTo>
                  <a:lnTo>
                    <a:pt x="485966" y="242983"/>
                  </a:lnTo>
                  <a:lnTo>
                    <a:pt x="485966" y="14288"/>
                  </a:lnTo>
                  <a:lnTo>
                    <a:pt x="14288" y="14288"/>
                  </a:lnTo>
                  <a:lnTo>
                    <a:pt x="14288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88" name="Grafik 17">
              <a:extLst>
                <a:ext uri="{FF2B5EF4-FFF2-40B4-BE49-F238E27FC236}">
                  <a16:creationId xmlns:a16="http://schemas.microsoft.com/office/drawing/2014/main" id="{5D1D717D-D745-03EC-2FF8-5F4F589334A3}"/>
                </a:ext>
              </a:extLst>
            </p:cNvPr>
            <p:cNvGrpSpPr/>
            <p:nvPr/>
          </p:nvGrpSpPr>
          <p:grpSpPr bwMode="gray">
            <a:xfrm>
              <a:off x="5951338" y="3239571"/>
              <a:ext cx="284749" cy="131325"/>
              <a:chOff x="5951338" y="3239571"/>
              <a:chExt cx="284749" cy="131325"/>
            </a:xfrm>
            <a:grpFill/>
          </p:grpSpPr>
          <p:grpSp>
            <p:nvGrpSpPr>
              <p:cNvPr id="89" name="Grafik 17">
                <a:extLst>
                  <a:ext uri="{FF2B5EF4-FFF2-40B4-BE49-F238E27FC236}">
                    <a16:creationId xmlns:a16="http://schemas.microsoft.com/office/drawing/2014/main" id="{7B98D2EA-1DC0-490F-6E7B-50782CEEEEF2}"/>
                  </a:ext>
                </a:extLst>
              </p:cNvPr>
              <p:cNvGrpSpPr/>
              <p:nvPr/>
            </p:nvGrpSpPr>
            <p:grpSpPr bwMode="gray">
              <a:xfrm>
                <a:off x="5963149" y="3239571"/>
                <a:ext cx="119419" cy="51030"/>
                <a:chOff x="5963149" y="3239571"/>
                <a:chExt cx="119419" cy="51030"/>
              </a:xfrm>
              <a:grpFill/>
            </p:grpSpPr>
            <p:sp>
              <p:nvSpPr>
                <p:cNvPr id="102" name="Grafik 17">
                  <a:extLst>
                    <a:ext uri="{FF2B5EF4-FFF2-40B4-BE49-F238E27FC236}">
                      <a16:creationId xmlns:a16="http://schemas.microsoft.com/office/drawing/2014/main" id="{13265262-FFDC-F804-127E-DAE8C450209C}"/>
                    </a:ext>
                  </a:extLst>
                </p:cNvPr>
                <p:cNvSpPr/>
                <p:nvPr/>
              </p:nvSpPr>
              <p:spPr bwMode="gray">
                <a:xfrm>
                  <a:off x="5973317" y="3257930"/>
                  <a:ext cx="109251" cy="14287"/>
                </a:xfrm>
                <a:custGeom>
                  <a:avLst/>
                  <a:gdLst>
                    <a:gd name="connsiteX0" fmla="*/ 102108 w 109251"/>
                    <a:gd name="connsiteY0" fmla="*/ 14288 h 14287"/>
                    <a:gd name="connsiteX1" fmla="*/ 7144 w 109251"/>
                    <a:gd name="connsiteY1" fmla="*/ 14288 h 14287"/>
                    <a:gd name="connsiteX2" fmla="*/ 0 w 109251"/>
                    <a:gd name="connsiteY2" fmla="*/ 7144 h 14287"/>
                    <a:gd name="connsiteX3" fmla="*/ 7144 w 109251"/>
                    <a:gd name="connsiteY3" fmla="*/ 0 h 14287"/>
                    <a:gd name="connsiteX4" fmla="*/ 102108 w 109251"/>
                    <a:gd name="connsiteY4" fmla="*/ 0 h 14287"/>
                    <a:gd name="connsiteX5" fmla="*/ 109252 w 109251"/>
                    <a:gd name="connsiteY5" fmla="*/ 7144 h 14287"/>
                    <a:gd name="connsiteX6" fmla="*/ 102108 w 10925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251" h="14287">
                      <a:moveTo>
                        <a:pt x="10210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108" y="0"/>
                      </a:lnTo>
                      <a:cubicBezTo>
                        <a:pt x="106013" y="0"/>
                        <a:pt x="109252" y="3239"/>
                        <a:pt x="109252" y="7144"/>
                      </a:cubicBezTo>
                      <a:cubicBezTo>
                        <a:pt x="109252" y="11049"/>
                        <a:pt x="106013" y="14288"/>
                        <a:pt x="10210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3" name="Grafik 17">
                  <a:extLst>
                    <a:ext uri="{FF2B5EF4-FFF2-40B4-BE49-F238E27FC236}">
                      <a16:creationId xmlns:a16="http://schemas.microsoft.com/office/drawing/2014/main" id="{C121820F-B3CA-9B79-E783-FA667FA01C8A}"/>
                    </a:ext>
                  </a:extLst>
                </p:cNvPr>
                <p:cNvSpPr/>
                <p:nvPr/>
              </p:nvSpPr>
              <p:spPr bwMode="gray">
                <a:xfrm>
                  <a:off x="5963149" y="3239571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980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4" name="Grafik 17">
                  <a:extLst>
                    <a:ext uri="{FF2B5EF4-FFF2-40B4-BE49-F238E27FC236}">
                      <a16:creationId xmlns:a16="http://schemas.microsoft.com/office/drawing/2014/main" id="{7F9AEDC7-DF34-B050-2441-E184E85D92AC}"/>
                    </a:ext>
                  </a:extLst>
                </p:cNvPr>
                <p:cNvSpPr/>
                <p:nvPr/>
              </p:nvSpPr>
              <p:spPr bwMode="gray">
                <a:xfrm>
                  <a:off x="5963149" y="3257954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90" name="Grafik 17">
                <a:extLst>
                  <a:ext uri="{FF2B5EF4-FFF2-40B4-BE49-F238E27FC236}">
                    <a16:creationId xmlns:a16="http://schemas.microsoft.com/office/drawing/2014/main" id="{1184461F-9044-1DA5-A70A-A0D2C4192C33}"/>
                  </a:ext>
                </a:extLst>
              </p:cNvPr>
              <p:cNvGrpSpPr/>
              <p:nvPr/>
            </p:nvGrpSpPr>
            <p:grpSpPr bwMode="gray">
              <a:xfrm>
                <a:off x="5951338" y="3319866"/>
                <a:ext cx="131230" cy="51030"/>
                <a:chOff x="5951338" y="3319866"/>
                <a:chExt cx="131230" cy="51030"/>
              </a:xfrm>
              <a:grpFill/>
            </p:grpSpPr>
            <p:sp>
              <p:nvSpPr>
                <p:cNvPr id="99" name="Grafik 17">
                  <a:extLst>
                    <a:ext uri="{FF2B5EF4-FFF2-40B4-BE49-F238E27FC236}">
                      <a16:creationId xmlns:a16="http://schemas.microsoft.com/office/drawing/2014/main" id="{7C00CA56-734E-7E76-CA1A-080908F3BEA5}"/>
                    </a:ext>
                  </a:extLst>
                </p:cNvPr>
                <p:cNvSpPr/>
                <p:nvPr/>
              </p:nvSpPr>
              <p:spPr bwMode="gray">
                <a:xfrm>
                  <a:off x="5961601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8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8" y="3239"/>
                        <a:pt x="120968" y="7144"/>
                      </a:cubicBezTo>
                      <a:cubicBezTo>
                        <a:pt x="120968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0" name="Grafik 17">
                  <a:extLst>
                    <a:ext uri="{FF2B5EF4-FFF2-40B4-BE49-F238E27FC236}">
                      <a16:creationId xmlns:a16="http://schemas.microsoft.com/office/drawing/2014/main" id="{51C13176-3A25-0BC3-7D12-47F24DA6EF89}"/>
                    </a:ext>
                  </a:extLst>
                </p:cNvPr>
                <p:cNvSpPr/>
                <p:nvPr/>
              </p:nvSpPr>
              <p:spPr bwMode="gray">
                <a:xfrm>
                  <a:off x="5951338" y="3319866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885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1" name="Grafik 17">
                  <a:extLst>
                    <a:ext uri="{FF2B5EF4-FFF2-40B4-BE49-F238E27FC236}">
                      <a16:creationId xmlns:a16="http://schemas.microsoft.com/office/drawing/2014/main" id="{CA4E6830-ECA2-0437-3D3E-72E5B7E3F28A}"/>
                    </a:ext>
                  </a:extLst>
                </p:cNvPr>
                <p:cNvSpPr/>
                <p:nvPr/>
              </p:nvSpPr>
              <p:spPr bwMode="gray">
                <a:xfrm>
                  <a:off x="5951338" y="3338250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885"/>
                        <a:pt x="27408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91" name="Grafik 17">
                <a:extLst>
                  <a:ext uri="{FF2B5EF4-FFF2-40B4-BE49-F238E27FC236}">
                    <a16:creationId xmlns:a16="http://schemas.microsoft.com/office/drawing/2014/main" id="{DF8B37A6-9E15-AF44-1A71-BB30ED66FEAF}"/>
                  </a:ext>
                </a:extLst>
              </p:cNvPr>
              <p:cNvGrpSpPr/>
              <p:nvPr/>
            </p:nvGrpSpPr>
            <p:grpSpPr bwMode="gray">
              <a:xfrm>
                <a:off x="6104953" y="3239571"/>
                <a:ext cx="119514" cy="51030"/>
                <a:chOff x="6104953" y="3239571"/>
                <a:chExt cx="119514" cy="51030"/>
              </a:xfrm>
              <a:grpFill/>
            </p:grpSpPr>
            <p:sp>
              <p:nvSpPr>
                <p:cNvPr id="96" name="Grafik 17">
                  <a:extLst>
                    <a:ext uri="{FF2B5EF4-FFF2-40B4-BE49-F238E27FC236}">
                      <a16:creationId xmlns:a16="http://schemas.microsoft.com/office/drawing/2014/main" id="{9C902AA8-FC79-B0DC-8A64-FD445E717E9D}"/>
                    </a:ext>
                  </a:extLst>
                </p:cNvPr>
                <p:cNvSpPr/>
                <p:nvPr/>
              </p:nvSpPr>
              <p:spPr bwMode="gray">
                <a:xfrm>
                  <a:off x="6104953" y="3257930"/>
                  <a:ext cx="109346" cy="14287"/>
                </a:xfrm>
                <a:custGeom>
                  <a:avLst/>
                  <a:gdLst>
                    <a:gd name="connsiteX0" fmla="*/ 102203 w 109346"/>
                    <a:gd name="connsiteY0" fmla="*/ 14288 h 14287"/>
                    <a:gd name="connsiteX1" fmla="*/ 7144 w 109346"/>
                    <a:gd name="connsiteY1" fmla="*/ 14288 h 14287"/>
                    <a:gd name="connsiteX2" fmla="*/ 0 w 109346"/>
                    <a:gd name="connsiteY2" fmla="*/ 7144 h 14287"/>
                    <a:gd name="connsiteX3" fmla="*/ 7144 w 109346"/>
                    <a:gd name="connsiteY3" fmla="*/ 0 h 14287"/>
                    <a:gd name="connsiteX4" fmla="*/ 102203 w 109346"/>
                    <a:gd name="connsiteY4" fmla="*/ 0 h 14287"/>
                    <a:gd name="connsiteX5" fmla="*/ 109347 w 109346"/>
                    <a:gd name="connsiteY5" fmla="*/ 7144 h 14287"/>
                    <a:gd name="connsiteX6" fmla="*/ 102203 w 109346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346" h="14287">
                      <a:moveTo>
                        <a:pt x="102203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203" y="0"/>
                      </a:lnTo>
                      <a:cubicBezTo>
                        <a:pt x="106109" y="0"/>
                        <a:pt x="109347" y="3239"/>
                        <a:pt x="109347" y="7144"/>
                      </a:cubicBezTo>
                      <a:cubicBezTo>
                        <a:pt x="109347" y="11049"/>
                        <a:pt x="106109" y="14288"/>
                        <a:pt x="102203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7" name="Grafik 17">
                  <a:extLst>
                    <a:ext uri="{FF2B5EF4-FFF2-40B4-BE49-F238E27FC236}">
                      <a16:creationId xmlns:a16="http://schemas.microsoft.com/office/drawing/2014/main" id="{F411A9CB-4606-283B-7688-286E209DD3FD}"/>
                    </a:ext>
                  </a:extLst>
                </p:cNvPr>
                <p:cNvSpPr/>
                <p:nvPr/>
              </p:nvSpPr>
              <p:spPr bwMode="gray">
                <a:xfrm>
                  <a:off x="6191844" y="3239571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8" name="Grafik 17">
                  <a:extLst>
                    <a:ext uri="{FF2B5EF4-FFF2-40B4-BE49-F238E27FC236}">
                      <a16:creationId xmlns:a16="http://schemas.microsoft.com/office/drawing/2014/main" id="{A10610E1-2D47-4399-90F9-B436524C5528}"/>
                    </a:ext>
                  </a:extLst>
                </p:cNvPr>
                <p:cNvSpPr/>
                <p:nvPr/>
              </p:nvSpPr>
              <p:spPr bwMode="gray">
                <a:xfrm>
                  <a:off x="6191844" y="3257954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980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92" name="Grafik 17">
                <a:extLst>
                  <a:ext uri="{FF2B5EF4-FFF2-40B4-BE49-F238E27FC236}">
                    <a16:creationId xmlns:a16="http://schemas.microsoft.com/office/drawing/2014/main" id="{587A50F3-4841-C1A8-618E-F65BB570F1E1}"/>
                  </a:ext>
                </a:extLst>
              </p:cNvPr>
              <p:cNvGrpSpPr/>
              <p:nvPr/>
            </p:nvGrpSpPr>
            <p:grpSpPr bwMode="gray">
              <a:xfrm>
                <a:off x="6104953" y="3319866"/>
                <a:ext cx="131135" cy="51030"/>
                <a:chOff x="6104953" y="3319866"/>
                <a:chExt cx="131135" cy="51030"/>
              </a:xfrm>
              <a:grpFill/>
            </p:grpSpPr>
            <p:sp>
              <p:nvSpPr>
                <p:cNvPr id="93" name="Grafik 17">
                  <a:extLst>
                    <a:ext uri="{FF2B5EF4-FFF2-40B4-BE49-F238E27FC236}">
                      <a16:creationId xmlns:a16="http://schemas.microsoft.com/office/drawing/2014/main" id="{FA20C493-A5F5-0C44-45B0-EC50424A99B9}"/>
                    </a:ext>
                  </a:extLst>
                </p:cNvPr>
                <p:cNvSpPr/>
                <p:nvPr/>
              </p:nvSpPr>
              <p:spPr bwMode="gray">
                <a:xfrm>
                  <a:off x="6104953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7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7" y="3239"/>
                        <a:pt x="120967" y="7144"/>
                      </a:cubicBezTo>
                      <a:cubicBezTo>
                        <a:pt x="120967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4" name="Grafik 17">
                  <a:extLst>
                    <a:ext uri="{FF2B5EF4-FFF2-40B4-BE49-F238E27FC236}">
                      <a16:creationId xmlns:a16="http://schemas.microsoft.com/office/drawing/2014/main" id="{E04A7F27-F745-D473-316B-0692B6DD86F1}"/>
                    </a:ext>
                  </a:extLst>
                </p:cNvPr>
                <p:cNvSpPr/>
                <p:nvPr/>
              </p:nvSpPr>
              <p:spPr bwMode="gray">
                <a:xfrm>
                  <a:off x="6203465" y="3319866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885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5" name="Grafik 17">
                  <a:extLst>
                    <a:ext uri="{FF2B5EF4-FFF2-40B4-BE49-F238E27FC236}">
                      <a16:creationId xmlns:a16="http://schemas.microsoft.com/office/drawing/2014/main" id="{DCCBE77A-1F63-9D66-9707-B738844C741C}"/>
                    </a:ext>
                  </a:extLst>
                </p:cNvPr>
                <p:cNvSpPr/>
                <p:nvPr/>
              </p:nvSpPr>
              <p:spPr bwMode="gray">
                <a:xfrm>
                  <a:off x="6203465" y="3338250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885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105" name="Grafik 27">
            <a:extLst>
              <a:ext uri="{FF2B5EF4-FFF2-40B4-BE49-F238E27FC236}">
                <a16:creationId xmlns:a16="http://schemas.microsoft.com/office/drawing/2014/main" id="{E15E9F64-27D1-2E12-D31E-691BB98A57C4}"/>
              </a:ext>
            </a:extLst>
          </p:cNvPr>
          <p:cNvGrpSpPr/>
          <p:nvPr/>
        </p:nvGrpSpPr>
        <p:grpSpPr bwMode="gray">
          <a:xfrm>
            <a:off x="8457507" y="5284145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106" name="Grafik 27">
              <a:extLst>
                <a:ext uri="{FF2B5EF4-FFF2-40B4-BE49-F238E27FC236}">
                  <a16:creationId xmlns:a16="http://schemas.microsoft.com/office/drawing/2014/main" id="{37F266FA-35A6-072E-3ED2-1F764834B11F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141" name="Grafik 27">
                <a:extLst>
                  <a:ext uri="{FF2B5EF4-FFF2-40B4-BE49-F238E27FC236}">
                    <a16:creationId xmlns:a16="http://schemas.microsoft.com/office/drawing/2014/main" id="{23B17ED1-4FEE-47AD-20E5-763EE58586A0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42" name="Grafik 27">
                <a:extLst>
                  <a:ext uri="{FF2B5EF4-FFF2-40B4-BE49-F238E27FC236}">
                    <a16:creationId xmlns:a16="http://schemas.microsoft.com/office/drawing/2014/main" id="{1E87F396-8105-0F96-E779-171EFA95925B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43" name="Grafik 27">
                <a:extLst>
                  <a:ext uri="{FF2B5EF4-FFF2-40B4-BE49-F238E27FC236}">
                    <a16:creationId xmlns:a16="http://schemas.microsoft.com/office/drawing/2014/main" id="{D43663D8-3660-C3A6-7EF4-FC032B2094D5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44" name="Grafik 27">
                <a:extLst>
                  <a:ext uri="{FF2B5EF4-FFF2-40B4-BE49-F238E27FC236}">
                    <a16:creationId xmlns:a16="http://schemas.microsoft.com/office/drawing/2014/main" id="{F1E06C8A-86EB-24FA-7265-AD6B9CD180D3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45" name="Grafik 27">
                <a:extLst>
                  <a:ext uri="{FF2B5EF4-FFF2-40B4-BE49-F238E27FC236}">
                    <a16:creationId xmlns:a16="http://schemas.microsoft.com/office/drawing/2014/main" id="{740D66F0-7704-7D62-9E8D-0F5C8A40B09E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107" name="Grafik 27">
              <a:extLst>
                <a:ext uri="{FF2B5EF4-FFF2-40B4-BE49-F238E27FC236}">
                  <a16:creationId xmlns:a16="http://schemas.microsoft.com/office/drawing/2014/main" id="{6FB821A9-7B2D-C558-36DD-E21A1B3C1D2F}"/>
                </a:ext>
              </a:extLst>
            </p:cNvPr>
            <p:cNvGrpSpPr/>
            <p:nvPr/>
          </p:nvGrpSpPr>
          <p:grpSpPr bwMode="gray">
            <a:xfrm>
              <a:off x="5938956" y="3338821"/>
              <a:ext cx="244744" cy="240672"/>
              <a:chOff x="5938956" y="3338821"/>
              <a:chExt cx="244744" cy="240672"/>
            </a:xfrm>
            <a:grpFill/>
          </p:grpSpPr>
          <p:grpSp>
            <p:nvGrpSpPr>
              <p:cNvPr id="108" name="Grafik 27">
                <a:extLst>
                  <a:ext uri="{FF2B5EF4-FFF2-40B4-BE49-F238E27FC236}">
                    <a16:creationId xmlns:a16="http://schemas.microsoft.com/office/drawing/2014/main" id="{C73ED232-0818-E3FF-5106-4051D80E4636}"/>
                  </a:ext>
                </a:extLst>
              </p:cNvPr>
              <p:cNvGrpSpPr/>
              <p:nvPr/>
            </p:nvGrpSpPr>
            <p:grpSpPr bwMode="gray">
              <a:xfrm>
                <a:off x="6067638" y="3374040"/>
                <a:ext cx="81795" cy="81057"/>
                <a:chOff x="6067638" y="3374040"/>
                <a:chExt cx="81795" cy="81057"/>
              </a:xfrm>
              <a:grpFill/>
            </p:grpSpPr>
            <p:sp>
              <p:nvSpPr>
                <p:cNvPr id="138" name="Grafik 27">
                  <a:extLst>
                    <a:ext uri="{FF2B5EF4-FFF2-40B4-BE49-F238E27FC236}">
                      <a16:creationId xmlns:a16="http://schemas.microsoft.com/office/drawing/2014/main" id="{79FF8A86-8112-CFB0-FDDF-E9D3293C1E79}"/>
                    </a:ext>
                  </a:extLst>
                </p:cNvPr>
                <p:cNvSpPr/>
                <p:nvPr/>
              </p:nvSpPr>
              <p:spPr bwMode="gray">
                <a:xfrm>
                  <a:off x="6067638" y="3374064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835" y="80272"/>
                        <a:pt x="9025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9" name="Grafik 27">
                  <a:extLst>
                    <a:ext uri="{FF2B5EF4-FFF2-40B4-BE49-F238E27FC236}">
                      <a16:creationId xmlns:a16="http://schemas.microsoft.com/office/drawing/2014/main" id="{C800D16C-64E3-0C38-0022-E7EEACC37C07}"/>
                    </a:ext>
                  </a:extLst>
                </p:cNvPr>
                <p:cNvSpPr/>
                <p:nvPr/>
              </p:nvSpPr>
              <p:spPr bwMode="gray">
                <a:xfrm>
                  <a:off x="6109810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0" name="Grafik 27">
                  <a:extLst>
                    <a:ext uri="{FF2B5EF4-FFF2-40B4-BE49-F238E27FC236}">
                      <a16:creationId xmlns:a16="http://schemas.microsoft.com/office/drawing/2014/main" id="{CFBE8C92-9DCB-13C9-EF1D-E69D5BA7904B}"/>
                    </a:ext>
                  </a:extLst>
                </p:cNvPr>
                <p:cNvSpPr/>
                <p:nvPr/>
              </p:nvSpPr>
              <p:spPr bwMode="gray">
                <a:xfrm>
                  <a:off x="6135147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049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09" name="Grafik 27">
                <a:extLst>
                  <a:ext uri="{FF2B5EF4-FFF2-40B4-BE49-F238E27FC236}">
                    <a16:creationId xmlns:a16="http://schemas.microsoft.com/office/drawing/2014/main" id="{301577A8-3687-97E7-7EE9-EAC425A4BC7C}"/>
                  </a:ext>
                </a:extLst>
              </p:cNvPr>
              <p:cNvGrpSpPr/>
              <p:nvPr/>
            </p:nvGrpSpPr>
            <p:grpSpPr bwMode="gray">
              <a:xfrm>
                <a:off x="5973222" y="3374040"/>
                <a:ext cx="81795" cy="81057"/>
                <a:chOff x="5973222" y="3374040"/>
                <a:chExt cx="81795" cy="81057"/>
              </a:xfrm>
              <a:grpFill/>
            </p:grpSpPr>
            <p:sp>
              <p:nvSpPr>
                <p:cNvPr id="135" name="Grafik 27">
                  <a:extLst>
                    <a:ext uri="{FF2B5EF4-FFF2-40B4-BE49-F238E27FC236}">
                      <a16:creationId xmlns:a16="http://schemas.microsoft.com/office/drawing/2014/main" id="{CC7E54FC-3C79-B680-8545-0464509CBF30}"/>
                    </a:ext>
                  </a:extLst>
                </p:cNvPr>
                <p:cNvSpPr/>
                <p:nvPr/>
              </p:nvSpPr>
              <p:spPr bwMode="gray">
                <a:xfrm>
                  <a:off x="5974008" y="3374064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510" y="80272"/>
                        <a:pt x="75700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6" name="Grafik 27">
                  <a:extLst>
                    <a:ext uri="{FF2B5EF4-FFF2-40B4-BE49-F238E27FC236}">
                      <a16:creationId xmlns:a16="http://schemas.microsoft.com/office/drawing/2014/main" id="{E8DBFF1C-EFED-DC31-E924-4922AEBBEAC4}"/>
                    </a:ext>
                  </a:extLst>
                </p:cNvPr>
                <p:cNvSpPr/>
                <p:nvPr/>
              </p:nvSpPr>
              <p:spPr bwMode="gray">
                <a:xfrm>
                  <a:off x="5974174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7" name="Grafik 27">
                  <a:extLst>
                    <a:ext uri="{FF2B5EF4-FFF2-40B4-BE49-F238E27FC236}">
                      <a16:creationId xmlns:a16="http://schemas.microsoft.com/office/drawing/2014/main" id="{4AB9A176-AAC7-F4DA-E6C2-B0D4BB1EF2BD}"/>
                    </a:ext>
                  </a:extLst>
                </p:cNvPr>
                <p:cNvSpPr/>
                <p:nvPr/>
              </p:nvSpPr>
              <p:spPr bwMode="gray">
                <a:xfrm>
                  <a:off x="5973222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144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10" name="Grafik 27">
                <a:extLst>
                  <a:ext uri="{FF2B5EF4-FFF2-40B4-BE49-F238E27FC236}">
                    <a16:creationId xmlns:a16="http://schemas.microsoft.com/office/drawing/2014/main" id="{B587CC79-1B03-7FED-ABE6-48A78B1A2828}"/>
                  </a:ext>
                </a:extLst>
              </p:cNvPr>
              <p:cNvGrpSpPr/>
              <p:nvPr/>
            </p:nvGrpSpPr>
            <p:grpSpPr bwMode="gray">
              <a:xfrm>
                <a:off x="6067638" y="3463218"/>
                <a:ext cx="81795" cy="81033"/>
                <a:chOff x="6067638" y="3463218"/>
                <a:chExt cx="81795" cy="81033"/>
              </a:xfrm>
              <a:grpFill/>
            </p:grpSpPr>
            <p:sp>
              <p:nvSpPr>
                <p:cNvPr id="132" name="Grafik 27">
                  <a:extLst>
                    <a:ext uri="{FF2B5EF4-FFF2-40B4-BE49-F238E27FC236}">
                      <a16:creationId xmlns:a16="http://schemas.microsoft.com/office/drawing/2014/main" id="{6E056C9A-3EEC-5341-CADA-40AF83E78D1B}"/>
                    </a:ext>
                  </a:extLst>
                </p:cNvPr>
                <p:cNvSpPr/>
                <p:nvPr/>
              </p:nvSpPr>
              <p:spPr bwMode="gray">
                <a:xfrm>
                  <a:off x="6067638" y="3463218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605" y="80367"/>
                        <a:pt x="75795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3" name="Grafik 27">
                  <a:extLst>
                    <a:ext uri="{FF2B5EF4-FFF2-40B4-BE49-F238E27FC236}">
                      <a16:creationId xmlns:a16="http://schemas.microsoft.com/office/drawing/2014/main" id="{60035517-F79C-93D2-08A1-7000FBD786C3}"/>
                    </a:ext>
                  </a:extLst>
                </p:cNvPr>
                <p:cNvSpPr/>
                <p:nvPr/>
              </p:nvSpPr>
              <p:spPr bwMode="gray">
                <a:xfrm>
                  <a:off x="6109810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4" name="Grafik 27">
                  <a:extLst>
                    <a:ext uri="{FF2B5EF4-FFF2-40B4-BE49-F238E27FC236}">
                      <a16:creationId xmlns:a16="http://schemas.microsoft.com/office/drawing/2014/main" id="{9F411201-A49F-B14A-FC76-4749D9CE2460}"/>
                    </a:ext>
                  </a:extLst>
                </p:cNvPr>
                <p:cNvSpPr/>
                <p:nvPr/>
              </p:nvSpPr>
              <p:spPr bwMode="gray">
                <a:xfrm>
                  <a:off x="6135147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049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11" name="Grafik 27">
                <a:extLst>
                  <a:ext uri="{FF2B5EF4-FFF2-40B4-BE49-F238E27FC236}">
                    <a16:creationId xmlns:a16="http://schemas.microsoft.com/office/drawing/2014/main" id="{DE52058F-8A09-97EC-FCAB-6CD0C6E3779F}"/>
                  </a:ext>
                </a:extLst>
              </p:cNvPr>
              <p:cNvGrpSpPr/>
              <p:nvPr/>
            </p:nvGrpSpPr>
            <p:grpSpPr bwMode="gray">
              <a:xfrm>
                <a:off x="6074568" y="3434262"/>
                <a:ext cx="109132" cy="49506"/>
                <a:chOff x="6074568" y="3434262"/>
                <a:chExt cx="109132" cy="49506"/>
              </a:xfrm>
              <a:grpFill/>
            </p:grpSpPr>
            <p:sp>
              <p:nvSpPr>
                <p:cNvPr id="129" name="Grafik 27">
                  <a:extLst>
                    <a:ext uri="{FF2B5EF4-FFF2-40B4-BE49-F238E27FC236}">
                      <a16:creationId xmlns:a16="http://schemas.microsoft.com/office/drawing/2014/main" id="{1B4B30EA-70FC-F1B3-1007-D0A90C5A4D2A}"/>
                    </a:ext>
                  </a:extLst>
                </p:cNvPr>
                <p:cNvSpPr/>
                <p:nvPr/>
              </p:nvSpPr>
              <p:spPr bwMode="gray">
                <a:xfrm>
                  <a:off x="6074568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0" name="Grafik 27">
                  <a:extLst>
                    <a:ext uri="{FF2B5EF4-FFF2-40B4-BE49-F238E27FC236}">
                      <a16:creationId xmlns:a16="http://schemas.microsoft.com/office/drawing/2014/main" id="{26FB956C-87A5-616A-CEFC-5AF5FBBD78B7}"/>
                    </a:ext>
                  </a:extLst>
                </p:cNvPr>
                <p:cNvSpPr/>
                <p:nvPr/>
              </p:nvSpPr>
              <p:spPr bwMode="gray">
                <a:xfrm>
                  <a:off x="6151554" y="3452264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1" name="Grafik 27">
                  <a:extLst>
                    <a:ext uri="{FF2B5EF4-FFF2-40B4-BE49-F238E27FC236}">
                      <a16:creationId xmlns:a16="http://schemas.microsoft.com/office/drawing/2014/main" id="{12B6313E-962F-819F-9848-F4A7BDF65073}"/>
                    </a:ext>
                  </a:extLst>
                </p:cNvPr>
                <p:cNvSpPr/>
                <p:nvPr/>
              </p:nvSpPr>
              <p:spPr bwMode="gray">
                <a:xfrm>
                  <a:off x="6152220" y="3434262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12" name="Grafik 27">
                <a:extLst>
                  <a:ext uri="{FF2B5EF4-FFF2-40B4-BE49-F238E27FC236}">
                    <a16:creationId xmlns:a16="http://schemas.microsoft.com/office/drawing/2014/main" id="{B38F4DCE-CF8F-0B47-80B6-823A25999C55}"/>
                  </a:ext>
                </a:extLst>
              </p:cNvPr>
              <p:cNvGrpSpPr/>
              <p:nvPr/>
            </p:nvGrpSpPr>
            <p:grpSpPr bwMode="gray">
              <a:xfrm>
                <a:off x="5938956" y="3434262"/>
                <a:ext cx="109227" cy="49506"/>
                <a:chOff x="5938956" y="3434262"/>
                <a:chExt cx="109227" cy="49506"/>
              </a:xfrm>
              <a:grpFill/>
            </p:grpSpPr>
            <p:sp>
              <p:nvSpPr>
                <p:cNvPr id="126" name="Grafik 27">
                  <a:extLst>
                    <a:ext uri="{FF2B5EF4-FFF2-40B4-BE49-F238E27FC236}">
                      <a16:creationId xmlns:a16="http://schemas.microsoft.com/office/drawing/2014/main" id="{8A14027B-24A8-61F7-4DFE-FAE2D2979105}"/>
                    </a:ext>
                  </a:extLst>
                </p:cNvPr>
                <p:cNvSpPr/>
                <p:nvPr/>
              </p:nvSpPr>
              <p:spPr bwMode="gray">
                <a:xfrm>
                  <a:off x="5939503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7" name="Grafik 27">
                  <a:extLst>
                    <a:ext uri="{FF2B5EF4-FFF2-40B4-BE49-F238E27FC236}">
                      <a16:creationId xmlns:a16="http://schemas.microsoft.com/office/drawing/2014/main" id="{CA065266-1B8E-CB63-BBDB-323B0A9D52A4}"/>
                    </a:ext>
                  </a:extLst>
                </p:cNvPr>
                <p:cNvSpPr/>
                <p:nvPr/>
              </p:nvSpPr>
              <p:spPr bwMode="gray">
                <a:xfrm>
                  <a:off x="5939622" y="3452264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8" name="Grafik 27">
                  <a:extLst>
                    <a:ext uri="{FF2B5EF4-FFF2-40B4-BE49-F238E27FC236}">
                      <a16:creationId xmlns:a16="http://schemas.microsoft.com/office/drawing/2014/main" id="{50BC0636-5219-B6A3-9159-24514ED6206C}"/>
                    </a:ext>
                  </a:extLst>
                </p:cNvPr>
                <p:cNvSpPr/>
                <p:nvPr/>
              </p:nvSpPr>
              <p:spPr bwMode="gray">
                <a:xfrm>
                  <a:off x="5938956" y="3434262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13" name="Grafik 27">
                <a:extLst>
                  <a:ext uri="{FF2B5EF4-FFF2-40B4-BE49-F238E27FC236}">
                    <a16:creationId xmlns:a16="http://schemas.microsoft.com/office/drawing/2014/main" id="{BAAF1C4E-7AAB-BC17-E0F8-50529A83F610}"/>
                  </a:ext>
                </a:extLst>
              </p:cNvPr>
              <p:cNvGrpSpPr/>
              <p:nvPr/>
            </p:nvGrpSpPr>
            <p:grpSpPr bwMode="gray">
              <a:xfrm>
                <a:off x="6034587" y="3470338"/>
                <a:ext cx="49387" cy="109156"/>
                <a:chOff x="6034587" y="3470338"/>
                <a:chExt cx="49387" cy="109156"/>
              </a:xfrm>
              <a:grpFill/>
            </p:grpSpPr>
            <p:sp>
              <p:nvSpPr>
                <p:cNvPr id="123" name="Grafik 27">
                  <a:extLst>
                    <a:ext uri="{FF2B5EF4-FFF2-40B4-BE49-F238E27FC236}">
                      <a16:creationId xmlns:a16="http://schemas.microsoft.com/office/drawing/2014/main" id="{D410C7B2-48EF-F008-0866-36D7BC30ECEF}"/>
                    </a:ext>
                  </a:extLst>
                </p:cNvPr>
                <p:cNvSpPr/>
                <p:nvPr/>
              </p:nvSpPr>
              <p:spPr bwMode="gray">
                <a:xfrm>
                  <a:off x="6052279" y="3470338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4" name="Grafik 27">
                  <a:extLst>
                    <a:ext uri="{FF2B5EF4-FFF2-40B4-BE49-F238E27FC236}">
                      <a16:creationId xmlns:a16="http://schemas.microsoft.com/office/drawing/2014/main" id="{4A3FE689-8837-7668-585D-76FB24D89860}"/>
                    </a:ext>
                  </a:extLst>
                </p:cNvPr>
                <p:cNvSpPr/>
                <p:nvPr/>
              </p:nvSpPr>
              <p:spPr bwMode="gray">
                <a:xfrm>
                  <a:off x="6052494" y="3547323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5" name="Grafik 27">
                  <a:extLst>
                    <a:ext uri="{FF2B5EF4-FFF2-40B4-BE49-F238E27FC236}">
                      <a16:creationId xmlns:a16="http://schemas.microsoft.com/office/drawing/2014/main" id="{F6E98553-9A60-33CC-E96F-FDE1E09A4412}"/>
                    </a:ext>
                  </a:extLst>
                </p:cNvPr>
                <p:cNvSpPr/>
                <p:nvPr/>
              </p:nvSpPr>
              <p:spPr bwMode="gray">
                <a:xfrm>
                  <a:off x="6034587" y="3547990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14" name="Grafik 27">
                <a:extLst>
                  <a:ext uri="{FF2B5EF4-FFF2-40B4-BE49-F238E27FC236}">
                    <a16:creationId xmlns:a16="http://schemas.microsoft.com/office/drawing/2014/main" id="{76602D4F-17C4-121B-00C1-16C558D2A586}"/>
                  </a:ext>
                </a:extLst>
              </p:cNvPr>
              <p:cNvGrpSpPr/>
              <p:nvPr/>
            </p:nvGrpSpPr>
            <p:grpSpPr bwMode="gray">
              <a:xfrm>
                <a:off x="6034587" y="3338821"/>
                <a:ext cx="49387" cy="109132"/>
                <a:chOff x="6034587" y="3338821"/>
                <a:chExt cx="49387" cy="109132"/>
              </a:xfrm>
              <a:grpFill/>
            </p:grpSpPr>
            <p:sp>
              <p:nvSpPr>
                <p:cNvPr id="120" name="Grafik 27">
                  <a:extLst>
                    <a:ext uri="{FF2B5EF4-FFF2-40B4-BE49-F238E27FC236}">
                      <a16:creationId xmlns:a16="http://schemas.microsoft.com/office/drawing/2014/main" id="{07AB64E2-07E5-CAFB-1173-91D45651EF8F}"/>
                    </a:ext>
                  </a:extLst>
                </p:cNvPr>
                <p:cNvSpPr/>
                <p:nvPr/>
              </p:nvSpPr>
              <p:spPr bwMode="gray">
                <a:xfrm>
                  <a:off x="6052279" y="3339273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1" name="Grafik 27">
                  <a:extLst>
                    <a:ext uri="{FF2B5EF4-FFF2-40B4-BE49-F238E27FC236}">
                      <a16:creationId xmlns:a16="http://schemas.microsoft.com/office/drawing/2014/main" id="{C762833F-09A9-58AD-8E74-006E3695F283}"/>
                    </a:ext>
                  </a:extLst>
                </p:cNvPr>
                <p:cNvSpPr/>
                <p:nvPr/>
              </p:nvSpPr>
              <p:spPr bwMode="gray">
                <a:xfrm>
                  <a:off x="6052494" y="3339488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2" name="Grafik 27">
                  <a:extLst>
                    <a:ext uri="{FF2B5EF4-FFF2-40B4-BE49-F238E27FC236}">
                      <a16:creationId xmlns:a16="http://schemas.microsoft.com/office/drawing/2014/main" id="{6FA3FDAB-6F3A-1CCC-59F7-A2A403733F00}"/>
                    </a:ext>
                  </a:extLst>
                </p:cNvPr>
                <p:cNvSpPr/>
                <p:nvPr/>
              </p:nvSpPr>
              <p:spPr bwMode="gray">
                <a:xfrm>
                  <a:off x="6034587" y="3338821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15" name="Grafik 27">
                <a:extLst>
                  <a:ext uri="{FF2B5EF4-FFF2-40B4-BE49-F238E27FC236}">
                    <a16:creationId xmlns:a16="http://schemas.microsoft.com/office/drawing/2014/main" id="{5D9F761A-961E-1374-6004-DDB1A79510A6}"/>
                  </a:ext>
                </a:extLst>
              </p:cNvPr>
              <p:cNvGrpSpPr/>
              <p:nvPr/>
            </p:nvGrpSpPr>
            <p:grpSpPr bwMode="gray">
              <a:xfrm>
                <a:off x="5973222" y="3463218"/>
                <a:ext cx="81795" cy="81033"/>
                <a:chOff x="5973222" y="3463218"/>
                <a:chExt cx="81795" cy="81033"/>
              </a:xfrm>
              <a:grpFill/>
            </p:grpSpPr>
            <p:sp>
              <p:nvSpPr>
                <p:cNvPr id="117" name="Grafik 27">
                  <a:extLst>
                    <a:ext uri="{FF2B5EF4-FFF2-40B4-BE49-F238E27FC236}">
                      <a16:creationId xmlns:a16="http://schemas.microsoft.com/office/drawing/2014/main" id="{7CF2E599-C271-88E4-9C41-D11075BD3605}"/>
                    </a:ext>
                  </a:extLst>
                </p:cNvPr>
                <p:cNvSpPr/>
                <p:nvPr/>
              </p:nvSpPr>
              <p:spPr bwMode="gray">
                <a:xfrm>
                  <a:off x="5974008" y="3463218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739" y="80367"/>
                        <a:pt x="8930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8" name="Grafik 27">
                  <a:extLst>
                    <a:ext uri="{FF2B5EF4-FFF2-40B4-BE49-F238E27FC236}">
                      <a16:creationId xmlns:a16="http://schemas.microsoft.com/office/drawing/2014/main" id="{52A9F698-69BF-65D7-CB33-38D0CF85CB3B}"/>
                    </a:ext>
                  </a:extLst>
                </p:cNvPr>
                <p:cNvSpPr/>
                <p:nvPr/>
              </p:nvSpPr>
              <p:spPr bwMode="gray">
                <a:xfrm>
                  <a:off x="5974174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9" name="Grafik 27">
                  <a:extLst>
                    <a:ext uri="{FF2B5EF4-FFF2-40B4-BE49-F238E27FC236}">
                      <a16:creationId xmlns:a16="http://schemas.microsoft.com/office/drawing/2014/main" id="{636C6F1E-2001-561B-CB92-D0A657E7E992}"/>
                    </a:ext>
                  </a:extLst>
                </p:cNvPr>
                <p:cNvSpPr/>
                <p:nvPr/>
              </p:nvSpPr>
              <p:spPr bwMode="gray">
                <a:xfrm>
                  <a:off x="5973222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144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116" name="Grafik 27">
                <a:extLst>
                  <a:ext uri="{FF2B5EF4-FFF2-40B4-BE49-F238E27FC236}">
                    <a16:creationId xmlns:a16="http://schemas.microsoft.com/office/drawing/2014/main" id="{20ADDE3D-4F24-DF2B-B3AB-FBDAC5257DC3}"/>
                  </a:ext>
                </a:extLst>
              </p:cNvPr>
              <p:cNvSpPr/>
              <p:nvPr/>
            </p:nvSpPr>
            <p:spPr bwMode="gray">
              <a:xfrm>
                <a:off x="6037992" y="3435667"/>
                <a:ext cx="46672" cy="46672"/>
              </a:xfrm>
              <a:custGeom>
                <a:avLst/>
                <a:gdLst>
                  <a:gd name="connsiteX0" fmla="*/ 23336 w 46672"/>
                  <a:gd name="connsiteY0" fmla="*/ 46672 h 46672"/>
                  <a:gd name="connsiteX1" fmla="*/ 0 w 46672"/>
                  <a:gd name="connsiteY1" fmla="*/ 23336 h 46672"/>
                  <a:gd name="connsiteX2" fmla="*/ 23336 w 46672"/>
                  <a:gd name="connsiteY2" fmla="*/ 0 h 46672"/>
                  <a:gd name="connsiteX3" fmla="*/ 46672 w 46672"/>
                  <a:gd name="connsiteY3" fmla="*/ 23336 h 46672"/>
                  <a:gd name="connsiteX4" fmla="*/ 23336 w 46672"/>
                  <a:gd name="connsiteY4" fmla="*/ 46672 h 46672"/>
                  <a:gd name="connsiteX5" fmla="*/ 23336 w 46672"/>
                  <a:gd name="connsiteY5" fmla="*/ 14288 h 46672"/>
                  <a:gd name="connsiteX6" fmla="*/ 14288 w 46672"/>
                  <a:gd name="connsiteY6" fmla="*/ 23336 h 46672"/>
                  <a:gd name="connsiteX7" fmla="*/ 23336 w 46672"/>
                  <a:gd name="connsiteY7" fmla="*/ 32385 h 46672"/>
                  <a:gd name="connsiteX8" fmla="*/ 32385 w 46672"/>
                  <a:gd name="connsiteY8" fmla="*/ 23336 h 46672"/>
                  <a:gd name="connsiteX9" fmla="*/ 23336 w 46672"/>
                  <a:gd name="connsiteY9" fmla="*/ 14288 h 46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672" h="46672">
                    <a:moveTo>
                      <a:pt x="23336" y="46672"/>
                    </a:moveTo>
                    <a:cubicBezTo>
                      <a:pt x="10478" y="46672"/>
                      <a:pt x="0" y="36195"/>
                      <a:pt x="0" y="23336"/>
                    </a:cubicBezTo>
                    <a:cubicBezTo>
                      <a:pt x="0" y="10477"/>
                      <a:pt x="10478" y="0"/>
                      <a:pt x="23336" y="0"/>
                    </a:cubicBezTo>
                    <a:cubicBezTo>
                      <a:pt x="36195" y="0"/>
                      <a:pt x="46672" y="10477"/>
                      <a:pt x="46672" y="23336"/>
                    </a:cubicBezTo>
                    <a:cubicBezTo>
                      <a:pt x="46672" y="36195"/>
                      <a:pt x="36195" y="46672"/>
                      <a:pt x="23336" y="46672"/>
                    </a:cubicBezTo>
                    <a:close/>
                    <a:moveTo>
                      <a:pt x="23336" y="14288"/>
                    </a:moveTo>
                    <a:cubicBezTo>
                      <a:pt x="18383" y="14288"/>
                      <a:pt x="14288" y="18383"/>
                      <a:pt x="14288" y="23336"/>
                    </a:cubicBezTo>
                    <a:cubicBezTo>
                      <a:pt x="14288" y="28289"/>
                      <a:pt x="18383" y="32385"/>
                      <a:pt x="23336" y="32385"/>
                    </a:cubicBezTo>
                    <a:cubicBezTo>
                      <a:pt x="28289" y="32385"/>
                      <a:pt x="32385" y="28289"/>
                      <a:pt x="32385" y="23336"/>
                    </a:cubicBezTo>
                    <a:cubicBezTo>
                      <a:pt x="32385" y="18383"/>
                      <a:pt x="28289" y="14288"/>
                      <a:pt x="23336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0EC0448A-3920-890A-437F-FBDF6D7E97AD}"/>
              </a:ext>
            </a:extLst>
          </p:cNvPr>
          <p:cNvGrpSpPr/>
          <p:nvPr/>
        </p:nvGrpSpPr>
        <p:grpSpPr>
          <a:xfrm>
            <a:off x="6876655" y="1140362"/>
            <a:ext cx="500062" cy="406400"/>
            <a:chOff x="2292350" y="3827463"/>
            <a:chExt cx="500062" cy="406400"/>
          </a:xfrm>
          <a:solidFill>
            <a:schemeClr val="accent1">
              <a:lumMod val="75000"/>
            </a:schemeClr>
          </a:solidFill>
        </p:grpSpPr>
        <p:sp>
          <p:nvSpPr>
            <p:cNvPr id="147" name="Freeform 195">
              <a:extLst>
                <a:ext uri="{FF2B5EF4-FFF2-40B4-BE49-F238E27FC236}">
                  <a16:creationId xmlns:a16="http://schemas.microsoft.com/office/drawing/2014/main" id="{FFFEFACA-5B37-A888-FF20-430C6E9871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92350" y="3827463"/>
              <a:ext cx="500062" cy="406400"/>
            </a:xfrm>
            <a:custGeom>
              <a:avLst/>
              <a:gdLst>
                <a:gd name="T0" fmla="*/ 0 w 133"/>
                <a:gd name="T1" fmla="*/ 100 h 108"/>
                <a:gd name="T2" fmla="*/ 8 w 133"/>
                <a:gd name="T3" fmla="*/ 108 h 108"/>
                <a:gd name="T4" fmla="*/ 125 w 133"/>
                <a:gd name="T5" fmla="*/ 108 h 108"/>
                <a:gd name="T6" fmla="*/ 133 w 133"/>
                <a:gd name="T7" fmla="*/ 100 h 108"/>
                <a:gd name="T8" fmla="*/ 133 w 133"/>
                <a:gd name="T9" fmla="*/ 9 h 108"/>
                <a:gd name="T10" fmla="*/ 125 w 133"/>
                <a:gd name="T11" fmla="*/ 0 h 108"/>
                <a:gd name="T12" fmla="*/ 8 w 133"/>
                <a:gd name="T13" fmla="*/ 0 h 108"/>
                <a:gd name="T14" fmla="*/ 5 w 133"/>
                <a:gd name="T15" fmla="*/ 1 h 108"/>
                <a:gd name="T16" fmla="*/ 0 w 133"/>
                <a:gd name="T17" fmla="*/ 9 h 108"/>
                <a:gd name="T18" fmla="*/ 0 w 133"/>
                <a:gd name="T19" fmla="*/ 22 h 108"/>
                <a:gd name="T20" fmla="*/ 0 w 133"/>
                <a:gd name="T21" fmla="*/ 22 h 108"/>
                <a:gd name="T22" fmla="*/ 0 w 133"/>
                <a:gd name="T23" fmla="*/ 100 h 108"/>
                <a:gd name="T24" fmla="*/ 3 w 133"/>
                <a:gd name="T25" fmla="*/ 9 h 108"/>
                <a:gd name="T26" fmla="*/ 6 w 133"/>
                <a:gd name="T27" fmla="*/ 5 h 108"/>
                <a:gd name="T28" fmla="*/ 8 w 133"/>
                <a:gd name="T29" fmla="*/ 4 h 108"/>
                <a:gd name="T30" fmla="*/ 125 w 133"/>
                <a:gd name="T31" fmla="*/ 4 h 108"/>
                <a:gd name="T32" fmla="*/ 129 w 133"/>
                <a:gd name="T33" fmla="*/ 9 h 108"/>
                <a:gd name="T34" fmla="*/ 129 w 133"/>
                <a:gd name="T35" fmla="*/ 20 h 108"/>
                <a:gd name="T36" fmla="*/ 3 w 133"/>
                <a:gd name="T37" fmla="*/ 20 h 108"/>
                <a:gd name="T38" fmla="*/ 3 w 133"/>
                <a:gd name="T39" fmla="*/ 9 h 108"/>
                <a:gd name="T40" fmla="*/ 3 w 133"/>
                <a:gd name="T41" fmla="*/ 24 h 108"/>
                <a:gd name="T42" fmla="*/ 129 w 133"/>
                <a:gd name="T43" fmla="*/ 24 h 108"/>
                <a:gd name="T44" fmla="*/ 129 w 133"/>
                <a:gd name="T45" fmla="*/ 100 h 108"/>
                <a:gd name="T46" fmla="*/ 125 w 133"/>
                <a:gd name="T47" fmla="*/ 104 h 108"/>
                <a:gd name="T48" fmla="*/ 8 w 133"/>
                <a:gd name="T49" fmla="*/ 104 h 108"/>
                <a:gd name="T50" fmla="*/ 3 w 133"/>
                <a:gd name="T51" fmla="*/ 100 h 108"/>
                <a:gd name="T52" fmla="*/ 3 w 133"/>
                <a:gd name="T53" fmla="*/ 2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3" h="108">
                  <a:moveTo>
                    <a:pt x="0" y="100"/>
                  </a:moveTo>
                  <a:cubicBezTo>
                    <a:pt x="0" y="105"/>
                    <a:pt x="3" y="108"/>
                    <a:pt x="8" y="108"/>
                  </a:cubicBezTo>
                  <a:cubicBezTo>
                    <a:pt x="125" y="108"/>
                    <a:pt x="125" y="108"/>
                    <a:pt x="125" y="108"/>
                  </a:cubicBezTo>
                  <a:cubicBezTo>
                    <a:pt x="129" y="108"/>
                    <a:pt x="133" y="105"/>
                    <a:pt x="133" y="100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33" y="4"/>
                    <a:pt x="129" y="0"/>
                    <a:pt x="12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5" y="1"/>
                  </a:cubicBezTo>
                  <a:cubicBezTo>
                    <a:pt x="2" y="2"/>
                    <a:pt x="0" y="5"/>
                    <a:pt x="0" y="9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100"/>
                  </a:lnTo>
                  <a:close/>
                  <a:moveTo>
                    <a:pt x="3" y="9"/>
                  </a:moveTo>
                  <a:cubicBezTo>
                    <a:pt x="3" y="7"/>
                    <a:pt x="5" y="5"/>
                    <a:pt x="6" y="5"/>
                  </a:cubicBezTo>
                  <a:cubicBezTo>
                    <a:pt x="7" y="4"/>
                    <a:pt x="7" y="4"/>
                    <a:pt x="8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7" y="4"/>
                    <a:pt x="129" y="6"/>
                    <a:pt x="129" y="9"/>
                  </a:cubicBezTo>
                  <a:cubicBezTo>
                    <a:pt x="129" y="20"/>
                    <a:pt x="129" y="20"/>
                    <a:pt x="129" y="20"/>
                  </a:cubicBezTo>
                  <a:cubicBezTo>
                    <a:pt x="3" y="20"/>
                    <a:pt x="3" y="20"/>
                    <a:pt x="3" y="20"/>
                  </a:cubicBezTo>
                  <a:lnTo>
                    <a:pt x="3" y="9"/>
                  </a:lnTo>
                  <a:close/>
                  <a:moveTo>
                    <a:pt x="3" y="24"/>
                  </a:moveTo>
                  <a:cubicBezTo>
                    <a:pt x="129" y="24"/>
                    <a:pt x="129" y="24"/>
                    <a:pt x="129" y="24"/>
                  </a:cubicBezTo>
                  <a:cubicBezTo>
                    <a:pt x="129" y="100"/>
                    <a:pt x="129" y="100"/>
                    <a:pt x="129" y="100"/>
                  </a:cubicBezTo>
                  <a:cubicBezTo>
                    <a:pt x="129" y="102"/>
                    <a:pt x="127" y="104"/>
                    <a:pt x="125" y="104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6" y="104"/>
                    <a:pt x="3" y="102"/>
                    <a:pt x="3" y="100"/>
                  </a:cubicBezTo>
                  <a:lnTo>
                    <a:pt x="3" y="24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48" name="Freeform 196">
              <a:extLst>
                <a:ext uri="{FF2B5EF4-FFF2-40B4-BE49-F238E27FC236}">
                  <a16:creationId xmlns:a16="http://schemas.microsoft.com/office/drawing/2014/main" id="{7E4FFC05-A5B6-1F53-3674-0DAB88E64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8863" y="3863976"/>
              <a:ext cx="15875" cy="15875"/>
            </a:xfrm>
            <a:custGeom>
              <a:avLst/>
              <a:gdLst>
                <a:gd name="T0" fmla="*/ 0 w 4"/>
                <a:gd name="T1" fmla="*/ 1 h 4"/>
                <a:gd name="T2" fmla="*/ 0 w 4"/>
                <a:gd name="T3" fmla="*/ 2 h 4"/>
                <a:gd name="T4" fmla="*/ 0 w 4"/>
                <a:gd name="T5" fmla="*/ 4 h 4"/>
                <a:gd name="T6" fmla="*/ 2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3 w 4"/>
                <a:gd name="T13" fmla="*/ 1 h 4"/>
                <a:gd name="T14" fmla="*/ 0 w 4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49" name="Freeform 197">
              <a:extLst>
                <a:ext uri="{FF2B5EF4-FFF2-40B4-BE49-F238E27FC236}">
                  <a16:creationId xmlns:a16="http://schemas.microsoft.com/office/drawing/2014/main" id="{4A13F26F-6CED-042B-F024-752A85EC0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9188" y="3863976"/>
              <a:ext cx="15875" cy="15875"/>
            </a:xfrm>
            <a:custGeom>
              <a:avLst/>
              <a:gdLst>
                <a:gd name="T0" fmla="*/ 0 w 4"/>
                <a:gd name="T1" fmla="*/ 1 h 4"/>
                <a:gd name="T2" fmla="*/ 0 w 4"/>
                <a:gd name="T3" fmla="*/ 2 h 4"/>
                <a:gd name="T4" fmla="*/ 0 w 4"/>
                <a:gd name="T5" fmla="*/ 4 h 4"/>
                <a:gd name="T6" fmla="*/ 2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3 w 4"/>
                <a:gd name="T13" fmla="*/ 1 h 4"/>
                <a:gd name="T14" fmla="*/ 0 w 4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0" name="Freeform 198">
              <a:extLst>
                <a:ext uri="{FF2B5EF4-FFF2-40B4-BE49-F238E27FC236}">
                  <a16:creationId xmlns:a16="http://schemas.microsoft.com/office/drawing/2014/main" id="{11C78C8B-C7C6-C50E-CB81-B3D7A7E579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9025" y="3863976"/>
              <a:ext cx="15875" cy="15875"/>
            </a:xfrm>
            <a:custGeom>
              <a:avLst/>
              <a:gdLst>
                <a:gd name="T0" fmla="*/ 0 w 4"/>
                <a:gd name="T1" fmla="*/ 1 h 4"/>
                <a:gd name="T2" fmla="*/ 0 w 4"/>
                <a:gd name="T3" fmla="*/ 2 h 4"/>
                <a:gd name="T4" fmla="*/ 0 w 4"/>
                <a:gd name="T5" fmla="*/ 4 h 4"/>
                <a:gd name="T6" fmla="*/ 2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3 w 4"/>
                <a:gd name="T13" fmla="*/ 1 h 4"/>
                <a:gd name="T14" fmla="*/ 0 w 4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1" name="Freeform 199">
              <a:extLst>
                <a:ext uri="{FF2B5EF4-FFF2-40B4-BE49-F238E27FC236}">
                  <a16:creationId xmlns:a16="http://schemas.microsoft.com/office/drawing/2014/main" id="{535BBEC5-75D0-B5DA-681A-827787332A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13000" y="4033838"/>
              <a:ext cx="104775" cy="106363"/>
            </a:xfrm>
            <a:custGeom>
              <a:avLst/>
              <a:gdLst>
                <a:gd name="T0" fmla="*/ 12 w 28"/>
                <a:gd name="T1" fmla="*/ 27 h 28"/>
                <a:gd name="T2" fmla="*/ 13 w 28"/>
                <a:gd name="T3" fmla="*/ 28 h 28"/>
                <a:gd name="T4" fmla="*/ 21 w 28"/>
                <a:gd name="T5" fmla="*/ 25 h 28"/>
                <a:gd name="T6" fmla="*/ 23 w 28"/>
                <a:gd name="T7" fmla="*/ 7 h 28"/>
                <a:gd name="T8" fmla="*/ 5 w 28"/>
                <a:gd name="T9" fmla="*/ 5 h 28"/>
                <a:gd name="T10" fmla="*/ 0 w 28"/>
                <a:gd name="T11" fmla="*/ 13 h 28"/>
                <a:gd name="T12" fmla="*/ 3 w 28"/>
                <a:gd name="T13" fmla="*/ 23 h 28"/>
                <a:gd name="T14" fmla="*/ 12 w 28"/>
                <a:gd name="T15" fmla="*/ 27 h 28"/>
                <a:gd name="T16" fmla="*/ 4 w 28"/>
                <a:gd name="T17" fmla="*/ 14 h 28"/>
                <a:gd name="T18" fmla="*/ 8 w 28"/>
                <a:gd name="T19" fmla="*/ 8 h 28"/>
                <a:gd name="T20" fmla="*/ 13 w 28"/>
                <a:gd name="T21" fmla="*/ 6 h 28"/>
                <a:gd name="T22" fmla="*/ 20 w 28"/>
                <a:gd name="T23" fmla="*/ 9 h 28"/>
                <a:gd name="T24" fmla="*/ 19 w 28"/>
                <a:gd name="T25" fmla="*/ 22 h 28"/>
                <a:gd name="T26" fmla="*/ 12 w 28"/>
                <a:gd name="T27" fmla="*/ 24 h 28"/>
                <a:gd name="T28" fmla="*/ 6 w 28"/>
                <a:gd name="T29" fmla="*/ 20 h 28"/>
                <a:gd name="T30" fmla="*/ 4 w 28"/>
                <a:gd name="T31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" h="28">
                  <a:moveTo>
                    <a:pt x="12" y="27"/>
                  </a:moveTo>
                  <a:cubicBezTo>
                    <a:pt x="12" y="28"/>
                    <a:pt x="13" y="28"/>
                    <a:pt x="13" y="28"/>
                  </a:cubicBezTo>
                  <a:cubicBezTo>
                    <a:pt x="16" y="28"/>
                    <a:pt x="19" y="27"/>
                    <a:pt x="21" y="25"/>
                  </a:cubicBezTo>
                  <a:cubicBezTo>
                    <a:pt x="27" y="20"/>
                    <a:pt x="28" y="12"/>
                    <a:pt x="23" y="7"/>
                  </a:cubicBezTo>
                  <a:cubicBezTo>
                    <a:pt x="19" y="1"/>
                    <a:pt x="11" y="0"/>
                    <a:pt x="5" y="5"/>
                  </a:cubicBezTo>
                  <a:cubicBezTo>
                    <a:pt x="2" y="7"/>
                    <a:pt x="1" y="10"/>
                    <a:pt x="0" y="13"/>
                  </a:cubicBezTo>
                  <a:cubicBezTo>
                    <a:pt x="0" y="17"/>
                    <a:pt x="1" y="20"/>
                    <a:pt x="3" y="23"/>
                  </a:cubicBezTo>
                  <a:cubicBezTo>
                    <a:pt x="5" y="25"/>
                    <a:pt x="8" y="27"/>
                    <a:pt x="12" y="27"/>
                  </a:cubicBezTo>
                  <a:close/>
                  <a:moveTo>
                    <a:pt x="4" y="14"/>
                  </a:moveTo>
                  <a:cubicBezTo>
                    <a:pt x="5" y="11"/>
                    <a:pt x="6" y="9"/>
                    <a:pt x="8" y="8"/>
                  </a:cubicBezTo>
                  <a:cubicBezTo>
                    <a:pt x="9" y="7"/>
                    <a:pt x="11" y="6"/>
                    <a:pt x="13" y="6"/>
                  </a:cubicBezTo>
                  <a:cubicBezTo>
                    <a:pt x="16" y="6"/>
                    <a:pt x="18" y="7"/>
                    <a:pt x="20" y="9"/>
                  </a:cubicBezTo>
                  <a:cubicBezTo>
                    <a:pt x="23" y="13"/>
                    <a:pt x="22" y="19"/>
                    <a:pt x="19" y="22"/>
                  </a:cubicBezTo>
                  <a:cubicBezTo>
                    <a:pt x="17" y="23"/>
                    <a:pt x="14" y="24"/>
                    <a:pt x="12" y="24"/>
                  </a:cubicBezTo>
                  <a:cubicBezTo>
                    <a:pt x="10" y="23"/>
                    <a:pt x="8" y="22"/>
                    <a:pt x="6" y="20"/>
                  </a:cubicBezTo>
                  <a:cubicBezTo>
                    <a:pt x="5" y="18"/>
                    <a:pt x="4" y="16"/>
                    <a:pt x="4" y="14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2" name="Freeform 200">
              <a:extLst>
                <a:ext uri="{FF2B5EF4-FFF2-40B4-BE49-F238E27FC236}">
                  <a16:creationId xmlns:a16="http://schemas.microsoft.com/office/drawing/2014/main" id="{0BB6D32A-CDA4-F862-EAFC-6E25FCF01D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59025" y="3989388"/>
              <a:ext cx="204787" cy="203200"/>
            </a:xfrm>
            <a:custGeom>
              <a:avLst/>
              <a:gdLst>
                <a:gd name="T0" fmla="*/ 7 w 54"/>
                <a:gd name="T1" fmla="*/ 34 h 54"/>
                <a:gd name="T2" fmla="*/ 7 w 54"/>
                <a:gd name="T3" fmla="*/ 45 h 54"/>
                <a:gd name="T4" fmla="*/ 15 w 54"/>
                <a:gd name="T5" fmla="*/ 44 h 54"/>
                <a:gd name="T6" fmla="*/ 19 w 54"/>
                <a:gd name="T7" fmla="*/ 51 h 54"/>
                <a:gd name="T8" fmla="*/ 26 w 54"/>
                <a:gd name="T9" fmla="*/ 54 h 54"/>
                <a:gd name="T10" fmla="*/ 35 w 54"/>
                <a:gd name="T11" fmla="*/ 46 h 54"/>
                <a:gd name="T12" fmla="*/ 43 w 54"/>
                <a:gd name="T13" fmla="*/ 49 h 54"/>
                <a:gd name="T14" fmla="*/ 46 w 54"/>
                <a:gd name="T15" fmla="*/ 40 h 54"/>
                <a:gd name="T16" fmla="*/ 48 w 54"/>
                <a:gd name="T17" fmla="*/ 35 h 54"/>
                <a:gd name="T18" fmla="*/ 54 w 54"/>
                <a:gd name="T19" fmla="*/ 28 h 54"/>
                <a:gd name="T20" fmla="*/ 48 w 54"/>
                <a:gd name="T21" fmla="*/ 23 h 54"/>
                <a:gd name="T22" fmla="*/ 49 w 54"/>
                <a:gd name="T23" fmla="*/ 11 h 54"/>
                <a:gd name="T24" fmla="*/ 40 w 54"/>
                <a:gd name="T25" fmla="*/ 8 h 54"/>
                <a:gd name="T26" fmla="*/ 36 w 54"/>
                <a:gd name="T27" fmla="*/ 6 h 54"/>
                <a:gd name="T28" fmla="*/ 23 w 54"/>
                <a:gd name="T29" fmla="*/ 4 h 54"/>
                <a:gd name="T30" fmla="*/ 18 w 54"/>
                <a:gd name="T31" fmla="*/ 6 h 54"/>
                <a:gd name="T32" fmla="*/ 9 w 54"/>
                <a:gd name="T33" fmla="*/ 7 h 54"/>
                <a:gd name="T34" fmla="*/ 8 w 54"/>
                <a:gd name="T35" fmla="*/ 18 h 54"/>
                <a:gd name="T36" fmla="*/ 0 w 54"/>
                <a:gd name="T37" fmla="*/ 25 h 54"/>
                <a:gd name="T38" fmla="*/ 6 w 54"/>
                <a:gd name="T39" fmla="*/ 22 h 54"/>
                <a:gd name="T40" fmla="*/ 13 w 54"/>
                <a:gd name="T41" fmla="*/ 16 h 54"/>
                <a:gd name="T42" fmla="*/ 12 w 54"/>
                <a:gd name="T43" fmla="*/ 10 h 54"/>
                <a:gd name="T44" fmla="*/ 15 w 54"/>
                <a:gd name="T45" fmla="*/ 8 h 54"/>
                <a:gd name="T46" fmla="*/ 25 w 54"/>
                <a:gd name="T47" fmla="*/ 10 h 54"/>
                <a:gd name="T48" fmla="*/ 28 w 54"/>
                <a:gd name="T49" fmla="*/ 4 h 54"/>
                <a:gd name="T50" fmla="*/ 32 w 54"/>
                <a:gd name="T51" fmla="*/ 8 h 54"/>
                <a:gd name="T52" fmla="*/ 40 w 54"/>
                <a:gd name="T53" fmla="*/ 13 h 54"/>
                <a:gd name="T54" fmla="*/ 43 w 54"/>
                <a:gd name="T55" fmla="*/ 11 h 54"/>
                <a:gd name="T56" fmla="*/ 46 w 54"/>
                <a:gd name="T57" fmla="*/ 15 h 54"/>
                <a:gd name="T58" fmla="*/ 44 w 54"/>
                <a:gd name="T59" fmla="*/ 25 h 54"/>
                <a:gd name="T60" fmla="*/ 50 w 54"/>
                <a:gd name="T61" fmla="*/ 27 h 54"/>
                <a:gd name="T62" fmla="*/ 49 w 54"/>
                <a:gd name="T63" fmla="*/ 31 h 54"/>
                <a:gd name="T64" fmla="*/ 43 w 54"/>
                <a:gd name="T65" fmla="*/ 33 h 54"/>
                <a:gd name="T66" fmla="*/ 43 w 54"/>
                <a:gd name="T67" fmla="*/ 42 h 54"/>
                <a:gd name="T68" fmla="*/ 40 w 54"/>
                <a:gd name="T69" fmla="*/ 45 h 54"/>
                <a:gd name="T70" fmla="*/ 37 w 54"/>
                <a:gd name="T71" fmla="*/ 43 h 54"/>
                <a:gd name="T72" fmla="*/ 28 w 54"/>
                <a:gd name="T73" fmla="*/ 46 h 54"/>
                <a:gd name="T74" fmla="*/ 23 w 54"/>
                <a:gd name="T75" fmla="*/ 49 h 54"/>
                <a:gd name="T76" fmla="*/ 23 w 54"/>
                <a:gd name="T77" fmla="*/ 45 h 54"/>
                <a:gd name="T78" fmla="*/ 15 w 54"/>
                <a:gd name="T79" fmla="*/ 40 h 54"/>
                <a:gd name="T80" fmla="*/ 11 w 54"/>
                <a:gd name="T81" fmla="*/ 43 h 54"/>
                <a:gd name="T82" fmla="*/ 9 w 54"/>
                <a:gd name="T83" fmla="*/ 39 h 54"/>
                <a:gd name="T84" fmla="*/ 10 w 54"/>
                <a:gd name="T85" fmla="*/ 29 h 54"/>
                <a:gd name="T86" fmla="*/ 4 w 54"/>
                <a:gd name="T87" fmla="*/ 2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4" h="54">
                  <a:moveTo>
                    <a:pt x="5" y="31"/>
                  </a:moveTo>
                  <a:cubicBezTo>
                    <a:pt x="6" y="31"/>
                    <a:pt x="6" y="31"/>
                    <a:pt x="6" y="31"/>
                  </a:cubicBezTo>
                  <a:cubicBezTo>
                    <a:pt x="7" y="32"/>
                    <a:pt x="7" y="33"/>
                    <a:pt x="7" y="34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4" y="37"/>
                    <a:pt x="4" y="40"/>
                    <a:pt x="5" y="42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8" y="46"/>
                    <a:pt x="9" y="46"/>
                    <a:pt x="10" y="47"/>
                  </a:cubicBezTo>
                  <a:cubicBezTo>
                    <a:pt x="12" y="47"/>
                    <a:pt x="13" y="46"/>
                    <a:pt x="14" y="45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6" y="45"/>
                    <a:pt x="17" y="46"/>
                    <a:pt x="19" y="46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9"/>
                    <a:pt x="19" y="50"/>
                    <a:pt x="19" y="51"/>
                  </a:cubicBezTo>
                  <a:cubicBezTo>
                    <a:pt x="20" y="52"/>
                    <a:pt x="21" y="53"/>
                    <a:pt x="23" y="53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9" y="54"/>
                    <a:pt x="31" y="52"/>
                    <a:pt x="31" y="49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4" y="47"/>
                    <a:pt x="35" y="46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7" y="49"/>
                    <a:pt x="38" y="49"/>
                    <a:pt x="39" y="50"/>
                  </a:cubicBezTo>
                  <a:cubicBezTo>
                    <a:pt x="40" y="50"/>
                    <a:pt x="42" y="49"/>
                    <a:pt x="43" y="49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6" y="46"/>
                    <a:pt x="47" y="45"/>
                    <a:pt x="47" y="43"/>
                  </a:cubicBezTo>
                  <a:cubicBezTo>
                    <a:pt x="47" y="42"/>
                    <a:pt x="47" y="41"/>
                    <a:pt x="46" y="40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5" y="37"/>
                    <a:pt x="46" y="36"/>
                    <a:pt x="46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9" y="36"/>
                    <a:pt x="51" y="35"/>
                    <a:pt x="52" y="34"/>
                  </a:cubicBezTo>
                  <a:cubicBezTo>
                    <a:pt x="53" y="34"/>
                    <a:pt x="53" y="32"/>
                    <a:pt x="54" y="31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4" y="27"/>
                    <a:pt x="54" y="26"/>
                    <a:pt x="53" y="25"/>
                  </a:cubicBezTo>
                  <a:cubicBezTo>
                    <a:pt x="52" y="23"/>
                    <a:pt x="51" y="23"/>
                    <a:pt x="49" y="23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21"/>
                    <a:pt x="47" y="20"/>
                    <a:pt x="47" y="19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50" y="16"/>
                    <a:pt x="51" y="13"/>
                    <a:pt x="49" y="11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6" y="8"/>
                    <a:pt x="45" y="7"/>
                    <a:pt x="44" y="7"/>
                  </a:cubicBezTo>
                  <a:cubicBezTo>
                    <a:pt x="42" y="7"/>
                    <a:pt x="41" y="7"/>
                    <a:pt x="40" y="8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8" y="8"/>
                    <a:pt x="37" y="8"/>
                    <a:pt x="36" y="7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4" y="1"/>
                    <a:pt x="3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6" y="0"/>
                    <a:pt x="23" y="2"/>
                    <a:pt x="23" y="4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2" y="6"/>
                    <a:pt x="21" y="7"/>
                    <a:pt x="19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5"/>
                    <a:pt x="16" y="4"/>
                    <a:pt x="15" y="4"/>
                  </a:cubicBezTo>
                  <a:cubicBezTo>
                    <a:pt x="14" y="4"/>
                    <a:pt x="12" y="4"/>
                    <a:pt x="11" y="5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7" y="8"/>
                    <a:pt x="7" y="12"/>
                    <a:pt x="8" y="1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6"/>
                    <a:pt x="8" y="17"/>
                    <a:pt x="8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3" y="18"/>
                    <a:pt x="1" y="20"/>
                    <a:pt x="1" y="2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8"/>
                    <a:pt x="2" y="31"/>
                    <a:pt x="5" y="31"/>
                  </a:cubicBezTo>
                  <a:close/>
                  <a:moveTo>
                    <a:pt x="5" y="23"/>
                  </a:moveTo>
                  <a:cubicBezTo>
                    <a:pt x="5" y="22"/>
                    <a:pt x="5" y="22"/>
                    <a:pt x="6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0" y="22"/>
                    <a:pt x="11" y="22"/>
                    <a:pt x="11" y="21"/>
                  </a:cubicBezTo>
                  <a:cubicBezTo>
                    <a:pt x="11" y="19"/>
                    <a:pt x="12" y="18"/>
                    <a:pt x="13" y="16"/>
                  </a:cubicBezTo>
                  <a:cubicBezTo>
                    <a:pt x="14" y="15"/>
                    <a:pt x="14" y="14"/>
                    <a:pt x="13" y="14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0"/>
                    <a:pt x="12" y="10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8" y="11"/>
                    <a:pt x="19" y="12"/>
                    <a:pt x="20" y="11"/>
                  </a:cubicBezTo>
                  <a:cubicBezTo>
                    <a:pt x="21" y="10"/>
                    <a:pt x="23" y="10"/>
                    <a:pt x="25" y="10"/>
                  </a:cubicBezTo>
                  <a:cubicBezTo>
                    <a:pt x="26" y="10"/>
                    <a:pt x="27" y="9"/>
                    <a:pt x="27" y="8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4"/>
                    <a:pt x="28" y="4"/>
                    <a:pt x="28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2" y="4"/>
                    <a:pt x="32" y="5"/>
                    <a:pt x="32" y="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9"/>
                    <a:pt x="32" y="10"/>
                    <a:pt x="33" y="11"/>
                  </a:cubicBezTo>
                  <a:cubicBezTo>
                    <a:pt x="35" y="11"/>
                    <a:pt x="36" y="12"/>
                    <a:pt x="38" y="13"/>
                  </a:cubicBezTo>
                  <a:cubicBezTo>
                    <a:pt x="38" y="14"/>
                    <a:pt x="39" y="14"/>
                    <a:pt x="40" y="13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4" y="11"/>
                    <a:pt x="44" y="11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4"/>
                    <a:pt x="46" y="15"/>
                    <a:pt x="46" y="15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2" y="18"/>
                    <a:pt x="42" y="19"/>
                    <a:pt x="43" y="19"/>
                  </a:cubicBezTo>
                  <a:cubicBezTo>
                    <a:pt x="43" y="21"/>
                    <a:pt x="44" y="23"/>
                    <a:pt x="44" y="25"/>
                  </a:cubicBezTo>
                  <a:cubicBezTo>
                    <a:pt x="44" y="25"/>
                    <a:pt x="45" y="26"/>
                    <a:pt x="46" y="26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27"/>
                    <a:pt x="50" y="27"/>
                    <a:pt x="50" y="27"/>
                  </a:cubicBezTo>
                  <a:cubicBezTo>
                    <a:pt x="50" y="27"/>
                    <a:pt x="50" y="27"/>
                    <a:pt x="50" y="28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50" y="31"/>
                    <a:pt x="49" y="31"/>
                    <a:pt x="49" y="31"/>
                  </a:cubicBezTo>
                  <a:cubicBezTo>
                    <a:pt x="49" y="31"/>
                    <a:pt x="49" y="32"/>
                    <a:pt x="49" y="32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5" y="31"/>
                    <a:pt x="44" y="32"/>
                    <a:pt x="43" y="33"/>
                  </a:cubicBezTo>
                  <a:cubicBezTo>
                    <a:pt x="43" y="34"/>
                    <a:pt x="42" y="36"/>
                    <a:pt x="41" y="37"/>
                  </a:cubicBezTo>
                  <a:cubicBezTo>
                    <a:pt x="40" y="38"/>
                    <a:pt x="40" y="39"/>
                    <a:pt x="41" y="40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3" y="42"/>
                    <a:pt x="43" y="43"/>
                    <a:pt x="43" y="43"/>
                  </a:cubicBezTo>
                  <a:cubicBezTo>
                    <a:pt x="43" y="43"/>
                    <a:pt x="43" y="43"/>
                    <a:pt x="43" y="44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39" y="46"/>
                    <a:pt x="39" y="46"/>
                    <a:pt x="39" y="45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6" y="42"/>
                    <a:pt x="35" y="42"/>
                    <a:pt x="34" y="42"/>
                  </a:cubicBezTo>
                  <a:cubicBezTo>
                    <a:pt x="33" y="43"/>
                    <a:pt x="31" y="44"/>
                    <a:pt x="29" y="44"/>
                  </a:cubicBezTo>
                  <a:cubicBezTo>
                    <a:pt x="28" y="44"/>
                    <a:pt x="28" y="45"/>
                    <a:pt x="28" y="46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2" y="49"/>
                    <a:pt x="22" y="49"/>
                    <a:pt x="22" y="48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20" y="42"/>
                    <a:pt x="18" y="41"/>
                    <a:pt x="17" y="40"/>
                  </a:cubicBezTo>
                  <a:cubicBezTo>
                    <a:pt x="16" y="40"/>
                    <a:pt x="16" y="40"/>
                    <a:pt x="15" y="40"/>
                  </a:cubicBezTo>
                  <a:cubicBezTo>
                    <a:pt x="15" y="40"/>
                    <a:pt x="14" y="40"/>
                    <a:pt x="14" y="40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3"/>
                    <a:pt x="10" y="43"/>
                    <a:pt x="10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8" y="39"/>
                    <a:pt x="9" y="39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2" y="36"/>
                    <a:pt x="12" y="35"/>
                    <a:pt x="12" y="34"/>
                  </a:cubicBezTo>
                  <a:cubicBezTo>
                    <a:pt x="11" y="32"/>
                    <a:pt x="10" y="31"/>
                    <a:pt x="10" y="29"/>
                  </a:cubicBezTo>
                  <a:cubicBezTo>
                    <a:pt x="10" y="28"/>
                    <a:pt x="9" y="27"/>
                    <a:pt x="8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lnTo>
                    <a:pt x="5" y="23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3" name="Freeform 201">
              <a:extLst>
                <a:ext uri="{FF2B5EF4-FFF2-40B4-BE49-F238E27FC236}">
                  <a16:creationId xmlns:a16="http://schemas.microsoft.com/office/drawing/2014/main" id="{9B652DED-4EB8-0B32-947A-CE43FDA7A2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3975" y="3992563"/>
              <a:ext cx="90487" cy="84138"/>
            </a:xfrm>
            <a:custGeom>
              <a:avLst/>
              <a:gdLst>
                <a:gd name="T0" fmla="*/ 7 w 24"/>
                <a:gd name="T1" fmla="*/ 21 h 22"/>
                <a:gd name="T2" fmla="*/ 12 w 24"/>
                <a:gd name="T3" fmla="*/ 22 h 22"/>
                <a:gd name="T4" fmla="*/ 15 w 24"/>
                <a:gd name="T5" fmla="*/ 22 h 22"/>
                <a:gd name="T6" fmla="*/ 21 w 24"/>
                <a:gd name="T7" fmla="*/ 17 h 22"/>
                <a:gd name="T8" fmla="*/ 17 w 24"/>
                <a:gd name="T9" fmla="*/ 2 h 22"/>
                <a:gd name="T10" fmla="*/ 3 w 24"/>
                <a:gd name="T11" fmla="*/ 7 h 22"/>
                <a:gd name="T12" fmla="*/ 7 w 24"/>
                <a:gd name="T13" fmla="*/ 21 h 22"/>
                <a:gd name="T14" fmla="*/ 6 w 24"/>
                <a:gd name="T15" fmla="*/ 9 h 22"/>
                <a:gd name="T16" fmla="*/ 12 w 24"/>
                <a:gd name="T17" fmla="*/ 5 h 22"/>
                <a:gd name="T18" fmla="*/ 15 w 24"/>
                <a:gd name="T19" fmla="*/ 6 h 22"/>
                <a:gd name="T20" fmla="*/ 18 w 24"/>
                <a:gd name="T21" fmla="*/ 15 h 22"/>
                <a:gd name="T22" fmla="*/ 14 w 24"/>
                <a:gd name="T23" fmla="*/ 18 h 22"/>
                <a:gd name="T24" fmla="*/ 9 w 24"/>
                <a:gd name="T25" fmla="*/ 18 h 22"/>
                <a:gd name="T26" fmla="*/ 6 w 24"/>
                <a:gd name="T27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2">
                  <a:moveTo>
                    <a:pt x="7" y="21"/>
                  </a:moveTo>
                  <a:cubicBezTo>
                    <a:pt x="8" y="22"/>
                    <a:pt x="10" y="22"/>
                    <a:pt x="12" y="22"/>
                  </a:cubicBezTo>
                  <a:cubicBezTo>
                    <a:pt x="13" y="22"/>
                    <a:pt x="14" y="22"/>
                    <a:pt x="15" y="22"/>
                  </a:cubicBezTo>
                  <a:cubicBezTo>
                    <a:pt x="18" y="21"/>
                    <a:pt x="20" y="19"/>
                    <a:pt x="21" y="17"/>
                  </a:cubicBezTo>
                  <a:cubicBezTo>
                    <a:pt x="24" y="12"/>
                    <a:pt x="22" y="5"/>
                    <a:pt x="17" y="2"/>
                  </a:cubicBezTo>
                  <a:cubicBezTo>
                    <a:pt x="12" y="0"/>
                    <a:pt x="5" y="2"/>
                    <a:pt x="3" y="7"/>
                  </a:cubicBezTo>
                  <a:cubicBezTo>
                    <a:pt x="0" y="12"/>
                    <a:pt x="2" y="18"/>
                    <a:pt x="7" y="21"/>
                  </a:cubicBezTo>
                  <a:close/>
                  <a:moveTo>
                    <a:pt x="6" y="9"/>
                  </a:moveTo>
                  <a:cubicBezTo>
                    <a:pt x="7" y="6"/>
                    <a:pt x="10" y="5"/>
                    <a:pt x="12" y="5"/>
                  </a:cubicBezTo>
                  <a:cubicBezTo>
                    <a:pt x="13" y="5"/>
                    <a:pt x="14" y="5"/>
                    <a:pt x="15" y="6"/>
                  </a:cubicBezTo>
                  <a:cubicBezTo>
                    <a:pt x="18" y="8"/>
                    <a:pt x="20" y="12"/>
                    <a:pt x="18" y="15"/>
                  </a:cubicBezTo>
                  <a:cubicBezTo>
                    <a:pt x="17" y="17"/>
                    <a:pt x="16" y="18"/>
                    <a:pt x="14" y="18"/>
                  </a:cubicBezTo>
                  <a:cubicBezTo>
                    <a:pt x="12" y="19"/>
                    <a:pt x="10" y="19"/>
                    <a:pt x="9" y="18"/>
                  </a:cubicBezTo>
                  <a:cubicBezTo>
                    <a:pt x="5" y="16"/>
                    <a:pt x="4" y="12"/>
                    <a:pt x="6" y="9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4" name="Freeform 202">
              <a:extLst>
                <a:ext uri="{FF2B5EF4-FFF2-40B4-BE49-F238E27FC236}">
                  <a16:creationId xmlns:a16="http://schemas.microsoft.com/office/drawing/2014/main" id="{0FC739EA-1709-AC13-7B04-CC2974E4CA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51113" y="3951288"/>
              <a:ext cx="174625" cy="169863"/>
            </a:xfrm>
            <a:custGeom>
              <a:avLst/>
              <a:gdLst>
                <a:gd name="T0" fmla="*/ 1 w 46"/>
                <a:gd name="T1" fmla="*/ 28 h 45"/>
                <a:gd name="T2" fmla="*/ 7 w 46"/>
                <a:gd name="T3" fmla="*/ 34 h 45"/>
                <a:gd name="T4" fmla="*/ 10 w 46"/>
                <a:gd name="T5" fmla="*/ 35 h 45"/>
                <a:gd name="T6" fmla="*/ 11 w 46"/>
                <a:gd name="T7" fmla="*/ 42 h 45"/>
                <a:gd name="T8" fmla="*/ 19 w 46"/>
                <a:gd name="T9" fmla="*/ 42 h 45"/>
                <a:gd name="T10" fmla="*/ 22 w 46"/>
                <a:gd name="T11" fmla="*/ 41 h 45"/>
                <a:gd name="T12" fmla="*/ 27 w 46"/>
                <a:gd name="T13" fmla="*/ 45 h 45"/>
                <a:gd name="T14" fmla="*/ 31 w 46"/>
                <a:gd name="T15" fmla="*/ 44 h 45"/>
                <a:gd name="T16" fmla="*/ 34 w 46"/>
                <a:gd name="T17" fmla="*/ 39 h 45"/>
                <a:gd name="T18" fmla="*/ 35 w 46"/>
                <a:gd name="T19" fmla="*/ 36 h 45"/>
                <a:gd name="T20" fmla="*/ 43 w 46"/>
                <a:gd name="T21" fmla="*/ 35 h 45"/>
                <a:gd name="T22" fmla="*/ 42 w 46"/>
                <a:gd name="T23" fmla="*/ 26 h 45"/>
                <a:gd name="T24" fmla="*/ 41 w 46"/>
                <a:gd name="T25" fmla="*/ 23 h 45"/>
                <a:gd name="T26" fmla="*/ 45 w 46"/>
                <a:gd name="T27" fmla="*/ 17 h 45"/>
                <a:gd name="T28" fmla="*/ 39 w 46"/>
                <a:gd name="T29" fmla="*/ 12 h 45"/>
                <a:gd name="T30" fmla="*/ 36 w 46"/>
                <a:gd name="T31" fmla="*/ 10 h 45"/>
                <a:gd name="T32" fmla="*/ 37 w 46"/>
                <a:gd name="T33" fmla="*/ 6 h 45"/>
                <a:gd name="T34" fmla="*/ 33 w 46"/>
                <a:gd name="T35" fmla="*/ 2 h 45"/>
                <a:gd name="T36" fmla="*/ 27 w 46"/>
                <a:gd name="T37" fmla="*/ 4 h 45"/>
                <a:gd name="T38" fmla="*/ 23 w 46"/>
                <a:gd name="T39" fmla="*/ 5 h 45"/>
                <a:gd name="T40" fmla="*/ 17 w 46"/>
                <a:gd name="T41" fmla="*/ 0 h 45"/>
                <a:gd name="T42" fmla="*/ 12 w 46"/>
                <a:gd name="T43" fmla="*/ 7 h 45"/>
                <a:gd name="T44" fmla="*/ 10 w 46"/>
                <a:gd name="T45" fmla="*/ 10 h 45"/>
                <a:gd name="T46" fmla="*/ 6 w 46"/>
                <a:gd name="T47" fmla="*/ 9 h 45"/>
                <a:gd name="T48" fmla="*/ 2 w 46"/>
                <a:gd name="T49" fmla="*/ 13 h 45"/>
                <a:gd name="T50" fmla="*/ 4 w 46"/>
                <a:gd name="T51" fmla="*/ 19 h 45"/>
                <a:gd name="T52" fmla="*/ 5 w 46"/>
                <a:gd name="T53" fmla="*/ 22 h 45"/>
                <a:gd name="T54" fmla="*/ 7 w 46"/>
                <a:gd name="T55" fmla="*/ 26 h 45"/>
                <a:gd name="T56" fmla="*/ 9 w 46"/>
                <a:gd name="T57" fmla="*/ 19 h 45"/>
                <a:gd name="T58" fmla="*/ 6 w 46"/>
                <a:gd name="T59" fmla="*/ 16 h 45"/>
                <a:gd name="T60" fmla="*/ 6 w 46"/>
                <a:gd name="T61" fmla="*/ 15 h 45"/>
                <a:gd name="T62" fmla="*/ 7 w 46"/>
                <a:gd name="T63" fmla="*/ 12 h 45"/>
                <a:gd name="T64" fmla="*/ 10 w 46"/>
                <a:gd name="T65" fmla="*/ 14 h 45"/>
                <a:gd name="T66" fmla="*/ 16 w 46"/>
                <a:gd name="T67" fmla="*/ 10 h 45"/>
                <a:gd name="T68" fmla="*/ 16 w 46"/>
                <a:gd name="T69" fmla="*/ 6 h 45"/>
                <a:gd name="T70" fmla="*/ 19 w 46"/>
                <a:gd name="T71" fmla="*/ 4 h 45"/>
                <a:gd name="T72" fmla="*/ 20 w 46"/>
                <a:gd name="T73" fmla="*/ 7 h 45"/>
                <a:gd name="T74" fmla="*/ 27 w 46"/>
                <a:gd name="T75" fmla="*/ 9 h 45"/>
                <a:gd name="T76" fmla="*/ 30 w 46"/>
                <a:gd name="T77" fmla="*/ 6 h 45"/>
                <a:gd name="T78" fmla="*/ 31 w 46"/>
                <a:gd name="T79" fmla="*/ 5 h 45"/>
                <a:gd name="T80" fmla="*/ 33 w 46"/>
                <a:gd name="T81" fmla="*/ 7 h 45"/>
                <a:gd name="T82" fmla="*/ 32 w 46"/>
                <a:gd name="T83" fmla="*/ 10 h 45"/>
                <a:gd name="T84" fmla="*/ 35 w 46"/>
                <a:gd name="T85" fmla="*/ 16 h 45"/>
                <a:gd name="T86" fmla="*/ 40 w 46"/>
                <a:gd name="T87" fmla="*/ 16 h 45"/>
                <a:gd name="T88" fmla="*/ 41 w 46"/>
                <a:gd name="T89" fmla="*/ 18 h 45"/>
                <a:gd name="T90" fmla="*/ 39 w 46"/>
                <a:gd name="T91" fmla="*/ 20 h 45"/>
                <a:gd name="T92" fmla="*/ 37 w 46"/>
                <a:gd name="T93" fmla="*/ 26 h 45"/>
                <a:gd name="T94" fmla="*/ 40 w 46"/>
                <a:gd name="T95" fmla="*/ 30 h 45"/>
                <a:gd name="T96" fmla="*/ 39 w 46"/>
                <a:gd name="T97" fmla="*/ 33 h 45"/>
                <a:gd name="T98" fmla="*/ 36 w 46"/>
                <a:gd name="T99" fmla="*/ 32 h 45"/>
                <a:gd name="T100" fmla="*/ 30 w 46"/>
                <a:gd name="T101" fmla="*/ 35 h 45"/>
                <a:gd name="T102" fmla="*/ 30 w 46"/>
                <a:gd name="T103" fmla="*/ 40 h 45"/>
                <a:gd name="T104" fmla="*/ 30 w 46"/>
                <a:gd name="T105" fmla="*/ 41 h 45"/>
                <a:gd name="T106" fmla="*/ 27 w 46"/>
                <a:gd name="T107" fmla="*/ 41 h 45"/>
                <a:gd name="T108" fmla="*/ 24 w 46"/>
                <a:gd name="T109" fmla="*/ 37 h 45"/>
                <a:gd name="T110" fmla="*/ 19 w 46"/>
                <a:gd name="T111" fmla="*/ 37 h 45"/>
                <a:gd name="T112" fmla="*/ 16 w 46"/>
                <a:gd name="T113" fmla="*/ 40 h 45"/>
                <a:gd name="T114" fmla="*/ 13 w 46"/>
                <a:gd name="T115" fmla="*/ 39 h 45"/>
                <a:gd name="T116" fmla="*/ 14 w 46"/>
                <a:gd name="T117" fmla="*/ 36 h 45"/>
                <a:gd name="T118" fmla="*/ 11 w 46"/>
                <a:gd name="T119" fmla="*/ 30 h 45"/>
                <a:gd name="T120" fmla="*/ 6 w 46"/>
                <a:gd name="T121" fmla="*/ 30 h 45"/>
                <a:gd name="T122" fmla="*/ 4 w 46"/>
                <a:gd name="T123" fmla="*/ 27 h 45"/>
                <a:gd name="T124" fmla="*/ 7 w 46"/>
                <a:gd name="T125" fmla="*/ 2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6" h="45">
                  <a:moveTo>
                    <a:pt x="4" y="23"/>
                  </a:moveTo>
                  <a:cubicBezTo>
                    <a:pt x="1" y="23"/>
                    <a:pt x="0" y="26"/>
                    <a:pt x="1" y="28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2" y="33"/>
                    <a:pt x="5" y="34"/>
                    <a:pt x="7" y="34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9" y="34"/>
                    <a:pt x="9" y="35"/>
                    <a:pt x="10" y="35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8" y="39"/>
                    <a:pt x="9" y="41"/>
                    <a:pt x="11" y="42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5" y="45"/>
                    <a:pt x="18" y="44"/>
                    <a:pt x="19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1" y="41"/>
                    <a:pt x="22" y="41"/>
                    <a:pt x="22" y="41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3" y="44"/>
                    <a:pt x="25" y="45"/>
                    <a:pt x="27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2" y="44"/>
                    <a:pt x="33" y="43"/>
                    <a:pt x="33" y="42"/>
                  </a:cubicBezTo>
                  <a:cubicBezTo>
                    <a:pt x="34" y="41"/>
                    <a:pt x="34" y="40"/>
                    <a:pt x="34" y="39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9" y="38"/>
                    <a:pt x="41" y="37"/>
                    <a:pt x="43" y="35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5" y="30"/>
                    <a:pt x="44" y="28"/>
                    <a:pt x="42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25"/>
                    <a:pt x="41" y="24"/>
                    <a:pt x="41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5" y="22"/>
                    <a:pt x="46" y="20"/>
                    <a:pt x="45" y="17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4" y="13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7" y="12"/>
                    <a:pt x="37" y="11"/>
                    <a:pt x="36" y="10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8"/>
                    <a:pt x="37" y="7"/>
                    <a:pt x="37" y="6"/>
                  </a:cubicBezTo>
                  <a:cubicBezTo>
                    <a:pt x="37" y="5"/>
                    <a:pt x="36" y="4"/>
                    <a:pt x="35" y="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2" y="1"/>
                    <a:pt x="30" y="1"/>
                    <a:pt x="29" y="2"/>
                  </a:cubicBezTo>
                  <a:cubicBezTo>
                    <a:pt x="28" y="2"/>
                    <a:pt x="27" y="3"/>
                    <a:pt x="27" y="4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5" y="5"/>
                    <a:pt x="24" y="5"/>
                    <a:pt x="23" y="5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2" y="1"/>
                    <a:pt x="20" y="0"/>
                    <a:pt x="1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3" y="2"/>
                    <a:pt x="11" y="4"/>
                    <a:pt x="12" y="7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1" y="9"/>
                    <a:pt x="10" y="1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8"/>
                    <a:pt x="7" y="8"/>
                    <a:pt x="6" y="9"/>
                  </a:cubicBezTo>
                  <a:cubicBezTo>
                    <a:pt x="5" y="9"/>
                    <a:pt x="4" y="10"/>
                    <a:pt x="3" y="11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4"/>
                    <a:pt x="1" y="15"/>
                    <a:pt x="2" y="16"/>
                  </a:cubicBezTo>
                  <a:cubicBezTo>
                    <a:pt x="2" y="18"/>
                    <a:pt x="3" y="19"/>
                    <a:pt x="4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1"/>
                    <a:pt x="5" y="21"/>
                    <a:pt x="5" y="22"/>
                  </a:cubicBezTo>
                  <a:lnTo>
                    <a:pt x="4" y="23"/>
                  </a:lnTo>
                  <a:close/>
                  <a:moveTo>
                    <a:pt x="7" y="26"/>
                  </a:moveTo>
                  <a:cubicBezTo>
                    <a:pt x="8" y="25"/>
                    <a:pt x="9" y="25"/>
                    <a:pt x="9" y="24"/>
                  </a:cubicBezTo>
                  <a:cubicBezTo>
                    <a:pt x="9" y="22"/>
                    <a:pt x="9" y="21"/>
                    <a:pt x="9" y="19"/>
                  </a:cubicBezTo>
                  <a:cubicBezTo>
                    <a:pt x="9" y="18"/>
                    <a:pt x="9" y="17"/>
                    <a:pt x="8" y="17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2"/>
                    <a:pt x="7" y="12"/>
                  </a:cubicBezTo>
                  <a:cubicBezTo>
                    <a:pt x="7" y="12"/>
                    <a:pt x="7" y="12"/>
                    <a:pt x="8" y="12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2" y="13"/>
                  </a:cubicBezTo>
                  <a:cubicBezTo>
                    <a:pt x="13" y="12"/>
                    <a:pt x="14" y="11"/>
                    <a:pt x="16" y="10"/>
                  </a:cubicBezTo>
                  <a:cubicBezTo>
                    <a:pt x="17" y="10"/>
                    <a:pt x="17" y="9"/>
                    <a:pt x="17" y="8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5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8"/>
                    <a:pt x="21" y="9"/>
                    <a:pt x="22" y="9"/>
                  </a:cubicBezTo>
                  <a:cubicBezTo>
                    <a:pt x="24" y="8"/>
                    <a:pt x="25" y="9"/>
                    <a:pt x="27" y="9"/>
                  </a:cubicBezTo>
                  <a:cubicBezTo>
                    <a:pt x="27" y="9"/>
                    <a:pt x="28" y="9"/>
                    <a:pt x="29" y="8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1" y="5"/>
                    <a:pt x="31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1"/>
                    <a:pt x="32" y="12"/>
                  </a:cubicBezTo>
                  <a:cubicBezTo>
                    <a:pt x="34" y="13"/>
                    <a:pt x="34" y="14"/>
                    <a:pt x="35" y="16"/>
                  </a:cubicBezTo>
                  <a:cubicBezTo>
                    <a:pt x="36" y="16"/>
                    <a:pt x="37" y="17"/>
                    <a:pt x="38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16"/>
                    <a:pt x="41" y="16"/>
                    <a:pt x="41" y="16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2" y="19"/>
                    <a:pt x="41" y="19"/>
                    <a:pt x="41" y="19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8" y="20"/>
                    <a:pt x="37" y="21"/>
                    <a:pt x="37" y="22"/>
                  </a:cubicBezTo>
                  <a:cubicBezTo>
                    <a:pt x="37" y="23"/>
                    <a:pt x="37" y="25"/>
                    <a:pt x="37" y="26"/>
                  </a:cubicBezTo>
                  <a:cubicBezTo>
                    <a:pt x="36" y="27"/>
                    <a:pt x="37" y="28"/>
                    <a:pt x="38" y="29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0"/>
                    <a:pt x="40" y="30"/>
                    <a:pt x="40" y="3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8" y="33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5" y="31"/>
                    <a:pt x="34" y="32"/>
                    <a:pt x="34" y="32"/>
                  </a:cubicBezTo>
                  <a:cubicBezTo>
                    <a:pt x="33" y="33"/>
                    <a:pt x="31" y="34"/>
                    <a:pt x="30" y="35"/>
                  </a:cubicBezTo>
                  <a:cubicBezTo>
                    <a:pt x="29" y="36"/>
                    <a:pt x="29" y="36"/>
                    <a:pt x="29" y="37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1"/>
                    <a:pt x="30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8"/>
                    <a:pt x="25" y="37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2" y="37"/>
                    <a:pt x="21" y="37"/>
                    <a:pt x="19" y="37"/>
                  </a:cubicBezTo>
                  <a:cubicBezTo>
                    <a:pt x="18" y="36"/>
                    <a:pt x="17" y="37"/>
                    <a:pt x="17" y="37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6" y="40"/>
                    <a:pt x="15" y="40"/>
                    <a:pt x="15" y="40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3" y="39"/>
                    <a:pt x="13" y="38"/>
                    <a:pt x="13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5"/>
                    <a:pt x="14" y="34"/>
                    <a:pt x="13" y="33"/>
                  </a:cubicBezTo>
                  <a:cubicBezTo>
                    <a:pt x="12" y="32"/>
                    <a:pt x="11" y="31"/>
                    <a:pt x="11" y="30"/>
                  </a:cubicBezTo>
                  <a:cubicBezTo>
                    <a:pt x="10" y="29"/>
                    <a:pt x="9" y="29"/>
                    <a:pt x="8" y="29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5" y="30"/>
                    <a:pt x="5" y="29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6"/>
                    <a:pt x="5" y="26"/>
                  </a:cubicBezTo>
                  <a:lnTo>
                    <a:pt x="7" y="26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</p:grpSp>
      <p:grpSp>
        <p:nvGrpSpPr>
          <p:cNvPr id="155" name="Grafik 3933">
            <a:extLst>
              <a:ext uri="{FF2B5EF4-FFF2-40B4-BE49-F238E27FC236}">
                <a16:creationId xmlns:a16="http://schemas.microsoft.com/office/drawing/2014/main" id="{3F35C556-4FCA-117D-070A-C7C02E992690}"/>
              </a:ext>
            </a:extLst>
          </p:cNvPr>
          <p:cNvGrpSpPr>
            <a:grpSpLocks noChangeAspect="1"/>
          </p:cNvGrpSpPr>
          <p:nvPr/>
        </p:nvGrpSpPr>
        <p:grpSpPr>
          <a:xfrm>
            <a:off x="7889395" y="1162089"/>
            <a:ext cx="500348" cy="338328"/>
            <a:chOff x="5843587" y="3257550"/>
            <a:chExt cx="500348" cy="338328"/>
          </a:xfrm>
          <a:solidFill>
            <a:schemeClr val="accent1">
              <a:lumMod val="75000"/>
            </a:schemeClr>
          </a:solidFill>
        </p:grpSpPr>
        <p:sp>
          <p:nvSpPr>
            <p:cNvPr id="156" name="Freihandform: Form 4287">
              <a:extLst>
                <a:ext uri="{FF2B5EF4-FFF2-40B4-BE49-F238E27FC236}">
                  <a16:creationId xmlns:a16="http://schemas.microsoft.com/office/drawing/2014/main" id="{AE3F28B2-9B04-1975-9C73-C6E66B9D7183}"/>
                </a:ext>
              </a:extLst>
            </p:cNvPr>
            <p:cNvSpPr/>
            <p:nvPr/>
          </p:nvSpPr>
          <p:spPr>
            <a:xfrm>
              <a:off x="5892164" y="3257550"/>
              <a:ext cx="403097" cy="273462"/>
            </a:xfrm>
            <a:custGeom>
              <a:avLst/>
              <a:gdLst>
                <a:gd name="connsiteX0" fmla="*/ 395954 w 403097"/>
                <a:gd name="connsiteY0" fmla="*/ 273463 h 273462"/>
                <a:gd name="connsiteX1" fmla="*/ 7144 w 403097"/>
                <a:gd name="connsiteY1" fmla="*/ 273463 h 273462"/>
                <a:gd name="connsiteX2" fmla="*/ 0 w 403097"/>
                <a:gd name="connsiteY2" fmla="*/ 266319 h 273462"/>
                <a:gd name="connsiteX3" fmla="*/ 0 w 403097"/>
                <a:gd name="connsiteY3" fmla="*/ 34100 h 273462"/>
                <a:gd name="connsiteX4" fmla="*/ 34195 w 403097"/>
                <a:gd name="connsiteY4" fmla="*/ 0 h 273462"/>
                <a:gd name="connsiteX5" fmla="*/ 368999 w 403097"/>
                <a:gd name="connsiteY5" fmla="*/ 0 h 273462"/>
                <a:gd name="connsiteX6" fmla="*/ 403098 w 403097"/>
                <a:gd name="connsiteY6" fmla="*/ 34100 h 273462"/>
                <a:gd name="connsiteX7" fmla="*/ 403098 w 403097"/>
                <a:gd name="connsiteY7" fmla="*/ 266319 h 273462"/>
                <a:gd name="connsiteX8" fmla="*/ 395954 w 403097"/>
                <a:gd name="connsiteY8" fmla="*/ 273463 h 273462"/>
                <a:gd name="connsiteX9" fmla="*/ 14288 w 403097"/>
                <a:gd name="connsiteY9" fmla="*/ 259175 h 273462"/>
                <a:gd name="connsiteX10" fmla="*/ 388810 w 403097"/>
                <a:gd name="connsiteY10" fmla="*/ 259175 h 273462"/>
                <a:gd name="connsiteX11" fmla="*/ 388810 w 403097"/>
                <a:gd name="connsiteY11" fmla="*/ 34100 h 273462"/>
                <a:gd name="connsiteX12" fmla="*/ 368999 w 403097"/>
                <a:gd name="connsiteY12" fmla="*/ 14288 h 273462"/>
                <a:gd name="connsiteX13" fmla="*/ 34195 w 403097"/>
                <a:gd name="connsiteY13" fmla="*/ 14288 h 273462"/>
                <a:gd name="connsiteX14" fmla="*/ 14288 w 403097"/>
                <a:gd name="connsiteY14" fmla="*/ 34100 h 273462"/>
                <a:gd name="connsiteX15" fmla="*/ 14288 w 403097"/>
                <a:gd name="connsiteY15" fmla="*/ 259175 h 27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03097" h="273462">
                  <a:moveTo>
                    <a:pt x="395954" y="273463"/>
                  </a:moveTo>
                  <a:lnTo>
                    <a:pt x="7144" y="273463"/>
                  </a:lnTo>
                  <a:cubicBezTo>
                    <a:pt x="3239" y="273463"/>
                    <a:pt x="0" y="270224"/>
                    <a:pt x="0" y="266319"/>
                  </a:cubicBezTo>
                  <a:lnTo>
                    <a:pt x="0" y="34100"/>
                  </a:lnTo>
                  <a:cubicBezTo>
                    <a:pt x="0" y="15335"/>
                    <a:pt x="15335" y="0"/>
                    <a:pt x="34195" y="0"/>
                  </a:cubicBezTo>
                  <a:lnTo>
                    <a:pt x="368999" y="0"/>
                  </a:lnTo>
                  <a:cubicBezTo>
                    <a:pt x="387858" y="0"/>
                    <a:pt x="403098" y="15335"/>
                    <a:pt x="403098" y="34100"/>
                  </a:cubicBezTo>
                  <a:lnTo>
                    <a:pt x="403098" y="266319"/>
                  </a:lnTo>
                  <a:cubicBezTo>
                    <a:pt x="403098" y="270320"/>
                    <a:pt x="399955" y="273463"/>
                    <a:pt x="395954" y="273463"/>
                  </a:cubicBezTo>
                  <a:close/>
                  <a:moveTo>
                    <a:pt x="14288" y="259175"/>
                  </a:moveTo>
                  <a:lnTo>
                    <a:pt x="388810" y="259175"/>
                  </a:lnTo>
                  <a:lnTo>
                    <a:pt x="388810" y="34100"/>
                  </a:lnTo>
                  <a:cubicBezTo>
                    <a:pt x="388810" y="23146"/>
                    <a:pt x="379857" y="14288"/>
                    <a:pt x="368999" y="14288"/>
                  </a:cubicBezTo>
                  <a:lnTo>
                    <a:pt x="34195" y="14288"/>
                  </a:lnTo>
                  <a:cubicBezTo>
                    <a:pt x="23241" y="14288"/>
                    <a:pt x="14288" y="23241"/>
                    <a:pt x="14288" y="34100"/>
                  </a:cubicBezTo>
                  <a:lnTo>
                    <a:pt x="14288" y="259175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/>
            </a:p>
          </p:txBody>
        </p:sp>
        <p:sp>
          <p:nvSpPr>
            <p:cNvPr id="157" name="Freihandform: Form 4288">
              <a:extLst>
                <a:ext uri="{FF2B5EF4-FFF2-40B4-BE49-F238E27FC236}">
                  <a16:creationId xmlns:a16="http://schemas.microsoft.com/office/drawing/2014/main" id="{AE91ABA3-7BE6-798B-5503-B64090F7B9B1}"/>
                </a:ext>
              </a:extLst>
            </p:cNvPr>
            <p:cNvSpPr/>
            <p:nvPr/>
          </p:nvSpPr>
          <p:spPr>
            <a:xfrm>
              <a:off x="5843587" y="3549110"/>
              <a:ext cx="500348" cy="46767"/>
            </a:xfrm>
            <a:custGeom>
              <a:avLst/>
              <a:gdLst>
                <a:gd name="connsiteX0" fmla="*/ 479679 w 500348"/>
                <a:gd name="connsiteY0" fmla="*/ 46768 h 46767"/>
                <a:gd name="connsiteX1" fmla="*/ 20669 w 500348"/>
                <a:gd name="connsiteY1" fmla="*/ 46768 h 46767"/>
                <a:gd name="connsiteX2" fmla="*/ 0 w 500348"/>
                <a:gd name="connsiteY2" fmla="*/ 26098 h 46767"/>
                <a:gd name="connsiteX3" fmla="*/ 0 w 500348"/>
                <a:gd name="connsiteY3" fmla="*/ 20669 h 46767"/>
                <a:gd name="connsiteX4" fmla="*/ 20669 w 500348"/>
                <a:gd name="connsiteY4" fmla="*/ 0 h 46767"/>
                <a:gd name="connsiteX5" fmla="*/ 479679 w 500348"/>
                <a:gd name="connsiteY5" fmla="*/ 0 h 46767"/>
                <a:gd name="connsiteX6" fmla="*/ 500348 w 500348"/>
                <a:gd name="connsiteY6" fmla="*/ 20669 h 46767"/>
                <a:gd name="connsiteX7" fmla="*/ 500348 w 500348"/>
                <a:gd name="connsiteY7" fmla="*/ 26098 h 46767"/>
                <a:gd name="connsiteX8" fmla="*/ 479679 w 500348"/>
                <a:gd name="connsiteY8" fmla="*/ 46768 h 46767"/>
                <a:gd name="connsiteX9" fmla="*/ 20669 w 500348"/>
                <a:gd name="connsiteY9" fmla="*/ 14288 h 46767"/>
                <a:gd name="connsiteX10" fmla="*/ 14288 w 500348"/>
                <a:gd name="connsiteY10" fmla="*/ 20669 h 46767"/>
                <a:gd name="connsiteX11" fmla="*/ 14288 w 500348"/>
                <a:gd name="connsiteY11" fmla="*/ 26098 h 46767"/>
                <a:gd name="connsiteX12" fmla="*/ 20669 w 500348"/>
                <a:gd name="connsiteY12" fmla="*/ 32480 h 46767"/>
                <a:gd name="connsiteX13" fmla="*/ 479679 w 500348"/>
                <a:gd name="connsiteY13" fmla="*/ 32480 h 46767"/>
                <a:gd name="connsiteX14" fmla="*/ 486061 w 500348"/>
                <a:gd name="connsiteY14" fmla="*/ 26098 h 46767"/>
                <a:gd name="connsiteX15" fmla="*/ 486061 w 500348"/>
                <a:gd name="connsiteY15" fmla="*/ 20669 h 46767"/>
                <a:gd name="connsiteX16" fmla="*/ 479679 w 500348"/>
                <a:gd name="connsiteY16" fmla="*/ 14288 h 46767"/>
                <a:gd name="connsiteX17" fmla="*/ 20669 w 500348"/>
                <a:gd name="connsiteY17" fmla="*/ 14288 h 46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00348" h="46767">
                  <a:moveTo>
                    <a:pt x="479679" y="46768"/>
                  </a:moveTo>
                  <a:lnTo>
                    <a:pt x="20669" y="46768"/>
                  </a:lnTo>
                  <a:cubicBezTo>
                    <a:pt x="9239" y="46768"/>
                    <a:pt x="0" y="37528"/>
                    <a:pt x="0" y="26098"/>
                  </a:cubicBezTo>
                  <a:lnTo>
                    <a:pt x="0" y="20669"/>
                  </a:lnTo>
                  <a:cubicBezTo>
                    <a:pt x="0" y="9239"/>
                    <a:pt x="9239" y="0"/>
                    <a:pt x="20669" y="0"/>
                  </a:cubicBezTo>
                  <a:lnTo>
                    <a:pt x="479679" y="0"/>
                  </a:lnTo>
                  <a:cubicBezTo>
                    <a:pt x="491109" y="0"/>
                    <a:pt x="500348" y="9239"/>
                    <a:pt x="500348" y="20669"/>
                  </a:cubicBezTo>
                  <a:lnTo>
                    <a:pt x="500348" y="26098"/>
                  </a:lnTo>
                  <a:cubicBezTo>
                    <a:pt x="500253" y="37433"/>
                    <a:pt x="491014" y="46768"/>
                    <a:pt x="479679" y="46768"/>
                  </a:cubicBezTo>
                  <a:close/>
                  <a:moveTo>
                    <a:pt x="20669" y="14288"/>
                  </a:moveTo>
                  <a:cubicBezTo>
                    <a:pt x="17145" y="14288"/>
                    <a:pt x="14288" y="17145"/>
                    <a:pt x="14288" y="20669"/>
                  </a:cubicBezTo>
                  <a:lnTo>
                    <a:pt x="14288" y="26098"/>
                  </a:lnTo>
                  <a:cubicBezTo>
                    <a:pt x="14288" y="29623"/>
                    <a:pt x="17145" y="32480"/>
                    <a:pt x="20669" y="32480"/>
                  </a:cubicBezTo>
                  <a:lnTo>
                    <a:pt x="479679" y="32480"/>
                  </a:lnTo>
                  <a:cubicBezTo>
                    <a:pt x="483203" y="32480"/>
                    <a:pt x="486061" y="29623"/>
                    <a:pt x="486061" y="26098"/>
                  </a:cubicBezTo>
                  <a:lnTo>
                    <a:pt x="486061" y="20669"/>
                  </a:lnTo>
                  <a:cubicBezTo>
                    <a:pt x="486061" y="17145"/>
                    <a:pt x="483203" y="14288"/>
                    <a:pt x="479679" y="14288"/>
                  </a:cubicBezTo>
                  <a:lnTo>
                    <a:pt x="20669" y="14288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/>
            </a:p>
          </p:txBody>
        </p:sp>
        <p:grpSp>
          <p:nvGrpSpPr>
            <p:cNvPr id="158" name="Grafik 3933">
              <a:extLst>
                <a:ext uri="{FF2B5EF4-FFF2-40B4-BE49-F238E27FC236}">
                  <a16:creationId xmlns:a16="http://schemas.microsoft.com/office/drawing/2014/main" id="{528D7C8A-ED01-F43D-6376-60FFA81E6C26}"/>
                </a:ext>
              </a:extLst>
            </p:cNvPr>
            <p:cNvGrpSpPr/>
            <p:nvPr/>
          </p:nvGrpSpPr>
          <p:grpSpPr>
            <a:xfrm>
              <a:off x="6005607" y="3306127"/>
              <a:ext cx="176307" cy="176307"/>
              <a:chOff x="6005607" y="3306127"/>
              <a:chExt cx="176307" cy="176307"/>
            </a:xfrm>
            <a:grpFill/>
          </p:grpSpPr>
          <p:sp>
            <p:nvSpPr>
              <p:cNvPr id="159" name="Freihandform: Form 4290">
                <a:extLst>
                  <a:ext uri="{FF2B5EF4-FFF2-40B4-BE49-F238E27FC236}">
                    <a16:creationId xmlns:a16="http://schemas.microsoft.com/office/drawing/2014/main" id="{EA338D02-26A1-24E4-186B-F5F5B6E4A3F4}"/>
                  </a:ext>
                </a:extLst>
              </p:cNvPr>
              <p:cNvSpPr/>
              <p:nvPr/>
            </p:nvSpPr>
            <p:spPr>
              <a:xfrm>
                <a:off x="6005607" y="3306222"/>
                <a:ext cx="176212" cy="176212"/>
              </a:xfrm>
              <a:custGeom>
                <a:avLst/>
                <a:gdLst>
                  <a:gd name="connsiteX0" fmla="*/ 88106 w 176212"/>
                  <a:gd name="connsiteY0" fmla="*/ 176213 h 176212"/>
                  <a:gd name="connsiteX1" fmla="*/ 0 w 176212"/>
                  <a:gd name="connsiteY1" fmla="*/ 88106 h 176212"/>
                  <a:gd name="connsiteX2" fmla="*/ 88106 w 176212"/>
                  <a:gd name="connsiteY2" fmla="*/ 0 h 176212"/>
                  <a:gd name="connsiteX3" fmla="*/ 176212 w 176212"/>
                  <a:gd name="connsiteY3" fmla="*/ 88106 h 176212"/>
                  <a:gd name="connsiteX4" fmla="*/ 88106 w 176212"/>
                  <a:gd name="connsiteY4" fmla="*/ 176213 h 176212"/>
                  <a:gd name="connsiteX5" fmla="*/ 88106 w 176212"/>
                  <a:gd name="connsiteY5" fmla="*/ 14192 h 176212"/>
                  <a:gd name="connsiteX6" fmla="*/ 14288 w 176212"/>
                  <a:gd name="connsiteY6" fmla="*/ 88011 h 176212"/>
                  <a:gd name="connsiteX7" fmla="*/ 88106 w 176212"/>
                  <a:gd name="connsiteY7" fmla="*/ 161830 h 176212"/>
                  <a:gd name="connsiteX8" fmla="*/ 161925 w 176212"/>
                  <a:gd name="connsiteY8" fmla="*/ 88011 h 176212"/>
                  <a:gd name="connsiteX9" fmla="*/ 88106 w 176212"/>
                  <a:gd name="connsiteY9" fmla="*/ 14192 h 17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212" h="176212">
                    <a:moveTo>
                      <a:pt x="88106" y="176213"/>
                    </a:moveTo>
                    <a:cubicBezTo>
                      <a:pt x="39529" y="176213"/>
                      <a:pt x="0" y="136684"/>
                      <a:pt x="0" y="88106"/>
                    </a:cubicBezTo>
                    <a:cubicBezTo>
                      <a:pt x="0" y="39529"/>
                      <a:pt x="39529" y="0"/>
                      <a:pt x="88106" y="0"/>
                    </a:cubicBezTo>
                    <a:cubicBezTo>
                      <a:pt x="136684" y="0"/>
                      <a:pt x="176212" y="39529"/>
                      <a:pt x="176212" y="88106"/>
                    </a:cubicBezTo>
                    <a:cubicBezTo>
                      <a:pt x="176212" y="136684"/>
                      <a:pt x="136684" y="176213"/>
                      <a:pt x="88106" y="176213"/>
                    </a:cubicBezTo>
                    <a:close/>
                    <a:moveTo>
                      <a:pt x="88106" y="14192"/>
                    </a:moveTo>
                    <a:cubicBezTo>
                      <a:pt x="47339" y="14192"/>
                      <a:pt x="14288" y="47339"/>
                      <a:pt x="14288" y="88011"/>
                    </a:cubicBezTo>
                    <a:cubicBezTo>
                      <a:pt x="14288" y="128683"/>
                      <a:pt x="47434" y="161830"/>
                      <a:pt x="88106" y="161830"/>
                    </a:cubicBezTo>
                    <a:cubicBezTo>
                      <a:pt x="128778" y="161830"/>
                      <a:pt x="161925" y="128683"/>
                      <a:pt x="161925" y="88011"/>
                    </a:cubicBezTo>
                    <a:cubicBezTo>
                      <a:pt x="161925" y="47339"/>
                      <a:pt x="128873" y="14192"/>
                      <a:pt x="88106" y="14192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0" name="Freihandform: Form 4291">
                <a:extLst>
                  <a:ext uri="{FF2B5EF4-FFF2-40B4-BE49-F238E27FC236}">
                    <a16:creationId xmlns:a16="http://schemas.microsoft.com/office/drawing/2014/main" id="{2125B678-5357-2CFE-A724-E1943A13554D}"/>
                  </a:ext>
                </a:extLst>
              </p:cNvPr>
              <p:cNvSpPr/>
              <p:nvPr/>
            </p:nvSpPr>
            <p:spPr>
              <a:xfrm>
                <a:off x="6039706" y="3306190"/>
                <a:ext cx="61182" cy="176244"/>
              </a:xfrm>
              <a:custGeom>
                <a:avLst/>
                <a:gdLst>
                  <a:gd name="connsiteX0" fmla="*/ 54007 w 61182"/>
                  <a:gd name="connsiteY0" fmla="*/ 176244 h 176244"/>
                  <a:gd name="connsiteX1" fmla="*/ 50387 w 61182"/>
                  <a:gd name="connsiteY1" fmla="*/ 175292 h 176244"/>
                  <a:gd name="connsiteX2" fmla="*/ 0 w 61182"/>
                  <a:gd name="connsiteY2" fmla="*/ 88138 h 176244"/>
                  <a:gd name="connsiteX3" fmla="*/ 50387 w 61182"/>
                  <a:gd name="connsiteY3" fmla="*/ 984 h 176244"/>
                  <a:gd name="connsiteX4" fmla="*/ 60198 w 61182"/>
                  <a:gd name="connsiteY4" fmla="*/ 3556 h 176244"/>
                  <a:gd name="connsiteX5" fmla="*/ 57626 w 61182"/>
                  <a:gd name="connsiteY5" fmla="*/ 13272 h 176244"/>
                  <a:gd name="connsiteX6" fmla="*/ 14383 w 61182"/>
                  <a:gd name="connsiteY6" fmla="*/ 88043 h 176244"/>
                  <a:gd name="connsiteX7" fmla="*/ 57626 w 61182"/>
                  <a:gd name="connsiteY7" fmla="*/ 162814 h 176244"/>
                  <a:gd name="connsiteX8" fmla="*/ 60198 w 61182"/>
                  <a:gd name="connsiteY8" fmla="*/ 172530 h 176244"/>
                  <a:gd name="connsiteX9" fmla="*/ 54007 w 61182"/>
                  <a:gd name="connsiteY9" fmla="*/ 176244 h 176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1182" h="176244">
                    <a:moveTo>
                      <a:pt x="54007" y="176244"/>
                    </a:moveTo>
                    <a:cubicBezTo>
                      <a:pt x="52768" y="176244"/>
                      <a:pt x="51530" y="175959"/>
                      <a:pt x="50387" y="175292"/>
                    </a:cubicBezTo>
                    <a:cubicBezTo>
                      <a:pt x="19336" y="157290"/>
                      <a:pt x="0" y="123857"/>
                      <a:pt x="0" y="88138"/>
                    </a:cubicBezTo>
                    <a:cubicBezTo>
                      <a:pt x="0" y="52419"/>
                      <a:pt x="19336" y="18987"/>
                      <a:pt x="50387" y="984"/>
                    </a:cubicBezTo>
                    <a:cubicBezTo>
                      <a:pt x="53816" y="-1016"/>
                      <a:pt x="58198" y="127"/>
                      <a:pt x="60198" y="3556"/>
                    </a:cubicBezTo>
                    <a:cubicBezTo>
                      <a:pt x="62198" y="6890"/>
                      <a:pt x="61055" y="11271"/>
                      <a:pt x="57626" y="13272"/>
                    </a:cubicBezTo>
                    <a:cubicBezTo>
                      <a:pt x="30956" y="28702"/>
                      <a:pt x="14383" y="57372"/>
                      <a:pt x="14383" y="88043"/>
                    </a:cubicBezTo>
                    <a:cubicBezTo>
                      <a:pt x="14383" y="118713"/>
                      <a:pt x="30956" y="147384"/>
                      <a:pt x="57626" y="162814"/>
                    </a:cubicBezTo>
                    <a:cubicBezTo>
                      <a:pt x="61055" y="164814"/>
                      <a:pt x="62198" y="169196"/>
                      <a:pt x="60198" y="172530"/>
                    </a:cubicBezTo>
                    <a:cubicBezTo>
                      <a:pt x="58865" y="175006"/>
                      <a:pt x="56483" y="176244"/>
                      <a:pt x="54007" y="17624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1" name="Freihandform: Form 4292">
                <a:extLst>
                  <a:ext uri="{FF2B5EF4-FFF2-40B4-BE49-F238E27FC236}">
                    <a16:creationId xmlns:a16="http://schemas.microsoft.com/office/drawing/2014/main" id="{9A9FF5B0-31B0-25CD-C460-3AD78CC73AAF}"/>
                  </a:ext>
                </a:extLst>
              </p:cNvPr>
              <p:cNvSpPr/>
              <p:nvPr/>
            </p:nvSpPr>
            <p:spPr>
              <a:xfrm>
                <a:off x="6086538" y="3306381"/>
                <a:ext cx="61182" cy="176053"/>
              </a:xfrm>
              <a:custGeom>
                <a:avLst/>
                <a:gdLst>
                  <a:gd name="connsiteX0" fmla="*/ 7176 w 61182"/>
                  <a:gd name="connsiteY0" fmla="*/ 176054 h 176053"/>
                  <a:gd name="connsiteX1" fmla="*/ 984 w 61182"/>
                  <a:gd name="connsiteY1" fmla="*/ 172530 h 176053"/>
                  <a:gd name="connsiteX2" fmla="*/ 3556 w 61182"/>
                  <a:gd name="connsiteY2" fmla="*/ 162814 h 176053"/>
                  <a:gd name="connsiteX3" fmla="*/ 46800 w 61182"/>
                  <a:gd name="connsiteY3" fmla="*/ 88043 h 176053"/>
                  <a:gd name="connsiteX4" fmla="*/ 3556 w 61182"/>
                  <a:gd name="connsiteY4" fmla="*/ 13272 h 176053"/>
                  <a:gd name="connsiteX5" fmla="*/ 984 w 61182"/>
                  <a:gd name="connsiteY5" fmla="*/ 3556 h 176053"/>
                  <a:gd name="connsiteX6" fmla="*/ 10795 w 61182"/>
                  <a:gd name="connsiteY6" fmla="*/ 984 h 176053"/>
                  <a:gd name="connsiteX7" fmla="*/ 61182 w 61182"/>
                  <a:gd name="connsiteY7" fmla="*/ 88138 h 176053"/>
                  <a:gd name="connsiteX8" fmla="*/ 10795 w 61182"/>
                  <a:gd name="connsiteY8" fmla="*/ 175292 h 176053"/>
                  <a:gd name="connsiteX9" fmla="*/ 7176 w 61182"/>
                  <a:gd name="connsiteY9" fmla="*/ 176054 h 176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1182" h="176053">
                    <a:moveTo>
                      <a:pt x="7176" y="176054"/>
                    </a:moveTo>
                    <a:cubicBezTo>
                      <a:pt x="4699" y="176054"/>
                      <a:pt x="2318" y="174816"/>
                      <a:pt x="984" y="172530"/>
                    </a:cubicBezTo>
                    <a:cubicBezTo>
                      <a:pt x="-1016" y="169101"/>
                      <a:pt x="222" y="164719"/>
                      <a:pt x="3556" y="162814"/>
                    </a:cubicBezTo>
                    <a:cubicBezTo>
                      <a:pt x="30226" y="147384"/>
                      <a:pt x="46800" y="118713"/>
                      <a:pt x="46800" y="88043"/>
                    </a:cubicBezTo>
                    <a:cubicBezTo>
                      <a:pt x="46800" y="57372"/>
                      <a:pt x="30226" y="28702"/>
                      <a:pt x="3556" y="13272"/>
                    </a:cubicBezTo>
                    <a:cubicBezTo>
                      <a:pt x="127" y="11271"/>
                      <a:pt x="-1016" y="6890"/>
                      <a:pt x="984" y="3556"/>
                    </a:cubicBezTo>
                    <a:cubicBezTo>
                      <a:pt x="2984" y="127"/>
                      <a:pt x="7366" y="-1016"/>
                      <a:pt x="10795" y="984"/>
                    </a:cubicBezTo>
                    <a:cubicBezTo>
                      <a:pt x="41846" y="18987"/>
                      <a:pt x="61182" y="52419"/>
                      <a:pt x="61182" y="88138"/>
                    </a:cubicBezTo>
                    <a:cubicBezTo>
                      <a:pt x="61182" y="123857"/>
                      <a:pt x="41846" y="157290"/>
                      <a:pt x="10795" y="175292"/>
                    </a:cubicBezTo>
                    <a:cubicBezTo>
                      <a:pt x="9652" y="175768"/>
                      <a:pt x="8414" y="176054"/>
                      <a:pt x="7176" y="17605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2" name="Freihandform: Form 4293">
                <a:extLst>
                  <a:ext uri="{FF2B5EF4-FFF2-40B4-BE49-F238E27FC236}">
                    <a16:creationId xmlns:a16="http://schemas.microsoft.com/office/drawing/2014/main" id="{4EDEF7CA-49B4-92AE-9192-F64D1208F3A8}"/>
                  </a:ext>
                </a:extLst>
              </p:cNvPr>
              <p:cNvSpPr/>
              <p:nvPr/>
            </p:nvSpPr>
            <p:spPr>
              <a:xfrm>
                <a:off x="6027373" y="3331799"/>
                <a:ext cx="132830" cy="35478"/>
              </a:xfrm>
              <a:custGeom>
                <a:avLst/>
                <a:gdLst>
                  <a:gd name="connsiteX0" fmla="*/ 66340 w 132830"/>
                  <a:gd name="connsiteY0" fmla="*/ 35479 h 35478"/>
                  <a:gd name="connsiteX1" fmla="*/ 2618 w 132830"/>
                  <a:gd name="connsiteY1" fmla="*/ 12714 h 35478"/>
                  <a:gd name="connsiteX2" fmla="*/ 1665 w 132830"/>
                  <a:gd name="connsiteY2" fmla="*/ 2618 h 35478"/>
                  <a:gd name="connsiteX3" fmla="*/ 11762 w 132830"/>
                  <a:gd name="connsiteY3" fmla="*/ 1665 h 35478"/>
                  <a:gd name="connsiteX4" fmla="*/ 66435 w 132830"/>
                  <a:gd name="connsiteY4" fmla="*/ 21191 h 35478"/>
                  <a:gd name="connsiteX5" fmla="*/ 121109 w 132830"/>
                  <a:gd name="connsiteY5" fmla="*/ 1665 h 35478"/>
                  <a:gd name="connsiteX6" fmla="*/ 131205 w 132830"/>
                  <a:gd name="connsiteY6" fmla="*/ 2618 h 35478"/>
                  <a:gd name="connsiteX7" fmla="*/ 130253 w 132830"/>
                  <a:gd name="connsiteY7" fmla="*/ 12714 h 35478"/>
                  <a:gd name="connsiteX8" fmla="*/ 66340 w 132830"/>
                  <a:gd name="connsiteY8" fmla="*/ 35479 h 35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2830" h="35478">
                    <a:moveTo>
                      <a:pt x="66340" y="35479"/>
                    </a:moveTo>
                    <a:cubicBezTo>
                      <a:pt x="43194" y="35479"/>
                      <a:pt x="20525" y="27383"/>
                      <a:pt x="2618" y="12714"/>
                    </a:cubicBezTo>
                    <a:cubicBezTo>
                      <a:pt x="-430" y="10238"/>
                      <a:pt x="-907" y="5666"/>
                      <a:pt x="1665" y="2618"/>
                    </a:cubicBezTo>
                    <a:cubicBezTo>
                      <a:pt x="4142" y="-430"/>
                      <a:pt x="8714" y="-907"/>
                      <a:pt x="11762" y="1665"/>
                    </a:cubicBezTo>
                    <a:cubicBezTo>
                      <a:pt x="27097" y="14238"/>
                      <a:pt x="46528" y="21191"/>
                      <a:pt x="66435" y="21191"/>
                    </a:cubicBezTo>
                    <a:cubicBezTo>
                      <a:pt x="86342" y="21191"/>
                      <a:pt x="105678" y="14238"/>
                      <a:pt x="121109" y="1665"/>
                    </a:cubicBezTo>
                    <a:cubicBezTo>
                      <a:pt x="124157" y="-811"/>
                      <a:pt x="128633" y="-430"/>
                      <a:pt x="131205" y="2618"/>
                    </a:cubicBezTo>
                    <a:cubicBezTo>
                      <a:pt x="133682" y="5666"/>
                      <a:pt x="133301" y="10142"/>
                      <a:pt x="130253" y="12714"/>
                    </a:cubicBezTo>
                    <a:cubicBezTo>
                      <a:pt x="112155" y="27383"/>
                      <a:pt x="89486" y="35479"/>
                      <a:pt x="66340" y="35479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3" name="Freihandform: Form 4294">
                <a:extLst>
                  <a:ext uri="{FF2B5EF4-FFF2-40B4-BE49-F238E27FC236}">
                    <a16:creationId xmlns:a16="http://schemas.microsoft.com/office/drawing/2014/main" id="{1BF976DD-77A3-9823-7E85-625CC6B8E13A}"/>
                  </a:ext>
                </a:extLst>
              </p:cNvPr>
              <p:cNvSpPr/>
              <p:nvPr/>
            </p:nvSpPr>
            <p:spPr>
              <a:xfrm>
                <a:off x="6027413" y="3421284"/>
                <a:ext cx="132640" cy="35478"/>
              </a:xfrm>
              <a:custGeom>
                <a:avLst/>
                <a:gdLst>
                  <a:gd name="connsiteX0" fmla="*/ 7150 w 132640"/>
                  <a:gd name="connsiteY0" fmla="*/ 35433 h 35478"/>
                  <a:gd name="connsiteX1" fmla="*/ 1626 w 132640"/>
                  <a:gd name="connsiteY1" fmla="*/ 32861 h 35478"/>
                  <a:gd name="connsiteX2" fmla="*/ 2578 w 132640"/>
                  <a:gd name="connsiteY2" fmla="*/ 22765 h 35478"/>
                  <a:gd name="connsiteX3" fmla="*/ 66300 w 132640"/>
                  <a:gd name="connsiteY3" fmla="*/ 0 h 35478"/>
                  <a:gd name="connsiteX4" fmla="*/ 130023 w 132640"/>
                  <a:gd name="connsiteY4" fmla="*/ 22765 h 35478"/>
                  <a:gd name="connsiteX5" fmla="*/ 130975 w 132640"/>
                  <a:gd name="connsiteY5" fmla="*/ 32861 h 35478"/>
                  <a:gd name="connsiteX6" fmla="*/ 120879 w 132640"/>
                  <a:gd name="connsiteY6" fmla="*/ 33814 h 35478"/>
                  <a:gd name="connsiteX7" fmla="*/ 66205 w 132640"/>
                  <a:gd name="connsiteY7" fmla="*/ 14288 h 35478"/>
                  <a:gd name="connsiteX8" fmla="*/ 11532 w 132640"/>
                  <a:gd name="connsiteY8" fmla="*/ 33814 h 35478"/>
                  <a:gd name="connsiteX9" fmla="*/ 7150 w 132640"/>
                  <a:gd name="connsiteY9" fmla="*/ 35433 h 35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40" h="35478">
                    <a:moveTo>
                      <a:pt x="7150" y="35433"/>
                    </a:moveTo>
                    <a:cubicBezTo>
                      <a:pt x="5055" y="35433"/>
                      <a:pt x="3054" y="34576"/>
                      <a:pt x="1626" y="32861"/>
                    </a:cubicBezTo>
                    <a:cubicBezTo>
                      <a:pt x="-851" y="29813"/>
                      <a:pt x="-470" y="25336"/>
                      <a:pt x="2578" y="22765"/>
                    </a:cubicBezTo>
                    <a:cubicBezTo>
                      <a:pt x="20485" y="8096"/>
                      <a:pt x="43059" y="0"/>
                      <a:pt x="66300" y="0"/>
                    </a:cubicBezTo>
                    <a:cubicBezTo>
                      <a:pt x="89541" y="0"/>
                      <a:pt x="112116" y="8096"/>
                      <a:pt x="130023" y="22765"/>
                    </a:cubicBezTo>
                    <a:cubicBezTo>
                      <a:pt x="133071" y="25241"/>
                      <a:pt x="133547" y="29718"/>
                      <a:pt x="130975" y="32861"/>
                    </a:cubicBezTo>
                    <a:cubicBezTo>
                      <a:pt x="128499" y="35909"/>
                      <a:pt x="123927" y="36385"/>
                      <a:pt x="120879" y="33814"/>
                    </a:cubicBezTo>
                    <a:cubicBezTo>
                      <a:pt x="105543" y="21241"/>
                      <a:pt x="86112" y="14288"/>
                      <a:pt x="66205" y="14288"/>
                    </a:cubicBezTo>
                    <a:cubicBezTo>
                      <a:pt x="46298" y="14288"/>
                      <a:pt x="26962" y="21241"/>
                      <a:pt x="11532" y="33814"/>
                    </a:cubicBezTo>
                    <a:cubicBezTo>
                      <a:pt x="10389" y="34957"/>
                      <a:pt x="8769" y="35433"/>
                      <a:pt x="7150" y="3543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4" name="Freihandform: Form 4295">
                <a:extLst>
                  <a:ext uri="{FF2B5EF4-FFF2-40B4-BE49-F238E27FC236}">
                    <a16:creationId xmlns:a16="http://schemas.microsoft.com/office/drawing/2014/main" id="{899B13C9-4F4E-5A6E-B427-AB91E1C9618F}"/>
                  </a:ext>
                </a:extLst>
              </p:cNvPr>
              <p:cNvSpPr/>
              <p:nvPr/>
            </p:nvSpPr>
            <p:spPr>
              <a:xfrm>
                <a:off x="6086569" y="3306127"/>
                <a:ext cx="14287" cy="176307"/>
              </a:xfrm>
              <a:custGeom>
                <a:avLst/>
                <a:gdLst>
                  <a:gd name="connsiteX0" fmla="*/ 7144 w 14287"/>
                  <a:gd name="connsiteY0" fmla="*/ 176308 h 176307"/>
                  <a:gd name="connsiteX1" fmla="*/ 0 w 14287"/>
                  <a:gd name="connsiteY1" fmla="*/ 169164 h 176307"/>
                  <a:gd name="connsiteX2" fmla="*/ 0 w 14287"/>
                  <a:gd name="connsiteY2" fmla="*/ 7144 h 176307"/>
                  <a:gd name="connsiteX3" fmla="*/ 7144 w 14287"/>
                  <a:gd name="connsiteY3" fmla="*/ 0 h 176307"/>
                  <a:gd name="connsiteX4" fmla="*/ 14288 w 14287"/>
                  <a:gd name="connsiteY4" fmla="*/ 7144 h 176307"/>
                  <a:gd name="connsiteX5" fmla="*/ 14288 w 14287"/>
                  <a:gd name="connsiteY5" fmla="*/ 169164 h 176307"/>
                  <a:gd name="connsiteX6" fmla="*/ 7144 w 14287"/>
                  <a:gd name="connsiteY6" fmla="*/ 176308 h 176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176307">
                    <a:moveTo>
                      <a:pt x="7144" y="176308"/>
                    </a:moveTo>
                    <a:cubicBezTo>
                      <a:pt x="3239" y="176308"/>
                      <a:pt x="0" y="173069"/>
                      <a:pt x="0" y="169164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169164"/>
                    </a:lnTo>
                    <a:cubicBezTo>
                      <a:pt x="14288" y="173069"/>
                      <a:pt x="11144" y="176308"/>
                      <a:pt x="7144" y="17630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5" name="Freihandform: Form 4296">
                <a:extLst>
                  <a:ext uri="{FF2B5EF4-FFF2-40B4-BE49-F238E27FC236}">
                    <a16:creationId xmlns:a16="http://schemas.microsoft.com/office/drawing/2014/main" id="{303D75B9-7364-A81A-6880-A75269B65AA7}"/>
                  </a:ext>
                </a:extLst>
              </p:cNvPr>
              <p:cNvSpPr/>
              <p:nvPr/>
            </p:nvSpPr>
            <p:spPr>
              <a:xfrm>
                <a:off x="6005607" y="3387185"/>
                <a:ext cx="176307" cy="14287"/>
              </a:xfrm>
              <a:custGeom>
                <a:avLst/>
                <a:gdLst>
                  <a:gd name="connsiteX0" fmla="*/ 169164 w 176307"/>
                  <a:gd name="connsiteY0" fmla="*/ 14288 h 14287"/>
                  <a:gd name="connsiteX1" fmla="*/ 7144 w 176307"/>
                  <a:gd name="connsiteY1" fmla="*/ 14288 h 14287"/>
                  <a:gd name="connsiteX2" fmla="*/ 0 w 176307"/>
                  <a:gd name="connsiteY2" fmla="*/ 7144 h 14287"/>
                  <a:gd name="connsiteX3" fmla="*/ 7144 w 176307"/>
                  <a:gd name="connsiteY3" fmla="*/ 0 h 14287"/>
                  <a:gd name="connsiteX4" fmla="*/ 169164 w 176307"/>
                  <a:gd name="connsiteY4" fmla="*/ 0 h 14287"/>
                  <a:gd name="connsiteX5" fmla="*/ 176308 w 176307"/>
                  <a:gd name="connsiteY5" fmla="*/ 7144 h 14287"/>
                  <a:gd name="connsiteX6" fmla="*/ 169164 w 176307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307" h="14287">
                    <a:moveTo>
                      <a:pt x="169164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169164" y="0"/>
                    </a:lnTo>
                    <a:cubicBezTo>
                      <a:pt x="173069" y="0"/>
                      <a:pt x="176308" y="3239"/>
                      <a:pt x="176308" y="7144"/>
                    </a:cubicBezTo>
                    <a:cubicBezTo>
                      <a:pt x="176308" y="11049"/>
                      <a:pt x="173069" y="14288"/>
                      <a:pt x="169164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</p:grp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E2091F0C-EBA8-0AB7-2C96-DCF40B2192F0}"/>
              </a:ext>
            </a:extLst>
          </p:cNvPr>
          <p:cNvSpPr txBox="1"/>
          <p:nvPr/>
        </p:nvSpPr>
        <p:spPr>
          <a:xfrm>
            <a:off x="8933837" y="5113955"/>
            <a:ext cx="11524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Network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Elements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5BA10B0B-9C51-11D1-8C2E-F03EADB95D11}"/>
              </a:ext>
            </a:extLst>
          </p:cNvPr>
          <p:cNvSpPr txBox="1"/>
          <p:nvPr/>
        </p:nvSpPr>
        <p:spPr>
          <a:xfrm>
            <a:off x="8711556" y="3069200"/>
            <a:ext cx="11524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SDN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Controller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DC172EB-9D42-6E0F-D790-056334E8DE04}"/>
              </a:ext>
            </a:extLst>
          </p:cNvPr>
          <p:cNvSpPr txBox="1"/>
          <p:nvPr/>
        </p:nvSpPr>
        <p:spPr>
          <a:xfrm>
            <a:off x="8711556" y="1039642"/>
            <a:ext cx="135714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SDN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Applications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ABF1D955-42CB-9B4E-3D07-5673D900AD40}"/>
              </a:ext>
            </a:extLst>
          </p:cNvPr>
          <p:cNvSpPr txBox="1"/>
          <p:nvPr/>
        </p:nvSpPr>
        <p:spPr>
          <a:xfrm>
            <a:off x="3274901" y="2202453"/>
            <a:ext cx="30612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Northbound Interface (NBI)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3D9091E-C862-6B74-99C4-EF3C7B09812F}"/>
              </a:ext>
            </a:extLst>
          </p:cNvPr>
          <p:cNvSpPr txBox="1"/>
          <p:nvPr/>
        </p:nvSpPr>
        <p:spPr>
          <a:xfrm>
            <a:off x="3355693" y="4224638"/>
            <a:ext cx="30612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Southbound Interface (SBI)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E3CFE02C-3B84-AF21-9F30-9E085858C583}"/>
              </a:ext>
            </a:extLst>
          </p:cNvPr>
          <p:cNvSpPr/>
          <p:nvPr/>
        </p:nvSpPr>
        <p:spPr>
          <a:xfrm>
            <a:off x="6861414" y="2218512"/>
            <a:ext cx="1292541" cy="42429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REST API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380F24D4-D161-D543-C3DD-0285A9C95F30}"/>
              </a:ext>
            </a:extLst>
          </p:cNvPr>
          <p:cNvSpPr/>
          <p:nvPr/>
        </p:nvSpPr>
        <p:spPr>
          <a:xfrm>
            <a:off x="6855903" y="4145846"/>
            <a:ext cx="2648582" cy="42429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OpenFlow, BGP, NetConf</a:t>
            </a:r>
          </a:p>
        </p:txBody>
      </p:sp>
    </p:spTree>
    <p:extLst>
      <p:ext uri="{BB962C8B-B14F-4D97-AF65-F5344CB8AC3E}">
        <p14:creationId xmlns:p14="http://schemas.microsoft.com/office/powerpoint/2010/main" val="42856060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think-cell Slide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Harshal Rajan Vaze</dc:creator>
  <cp:lastModifiedBy>Harshal Vaze</cp:lastModifiedBy>
  <cp:revision>9</cp:revision>
  <dcterms:created xsi:type="dcterms:W3CDTF">2022-07-08T09:27:23Z</dcterms:created>
  <dcterms:modified xsi:type="dcterms:W3CDTF">2022-09-10T21:09:44Z</dcterms:modified>
</cp:coreProperties>
</file>