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.google.com/store/apps/details?id=com.opengarden.firechat&amp;hl=e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Peer to Peer Bluetooth chat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CECS 579												</a:t>
            </a:r>
          </a:p>
          <a:p>
            <a:pPr algn="r"/>
            <a:r>
              <a:rPr lang="en-US" dirty="0" smtClean="0"/>
              <a:t>Created By : HARSHAL SHAH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41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2176"/>
          </a:xfrm>
        </p:spPr>
        <p:txBody>
          <a:bodyPr/>
          <a:lstStyle/>
          <a:p>
            <a:r>
              <a:rPr lang="en-US" dirty="0" smtClean="0"/>
              <a:t>Shortcomings and their reasons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06286"/>
            <a:ext cx="8915400" cy="46049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 have not been able to implement authentication using ZRTP protocol as </a:t>
            </a:r>
            <a:r>
              <a:rPr lang="en-US" dirty="0" smtClean="0"/>
              <a:t>I mentioned </a:t>
            </a:r>
            <a:r>
              <a:rPr lang="en-US" dirty="0"/>
              <a:t>in my proposal. I tried to implement using openSSL library. </a:t>
            </a:r>
            <a:r>
              <a:rPr lang="en-US" dirty="0" smtClean="0"/>
              <a:t>But problem </a:t>
            </a:r>
            <a:r>
              <a:rPr lang="en-US" dirty="0"/>
              <a:t>was openSSL is in native language. To implement it in android, </a:t>
            </a:r>
            <a:r>
              <a:rPr lang="en-US" dirty="0" smtClean="0"/>
              <a:t>I needed </a:t>
            </a:r>
            <a:r>
              <a:rPr lang="en-US" dirty="0"/>
              <a:t>to learn android NDK (Native development kit) which itself too </a:t>
            </a:r>
            <a:r>
              <a:rPr lang="en-US" dirty="0" smtClean="0"/>
              <a:t>time consuming </a:t>
            </a:r>
            <a:r>
              <a:rPr lang="en-US" dirty="0"/>
              <a:t>and very limited sources are available to learn it. I started </a:t>
            </a:r>
            <a:r>
              <a:rPr lang="en-US" dirty="0" smtClean="0"/>
              <a:t>to learn </a:t>
            </a:r>
            <a:r>
              <a:rPr lang="en-US" dirty="0"/>
              <a:t>and tried to implement but it gave me unexpected exception </a:t>
            </a:r>
            <a:r>
              <a:rPr lang="en-US" dirty="0" smtClean="0"/>
              <a:t>every time</a:t>
            </a:r>
            <a:r>
              <a:rPr lang="en-US" dirty="0"/>
              <a:t>. I was unable to solve those problems because of lack of knowledge </a:t>
            </a:r>
            <a:r>
              <a:rPr lang="en-US" dirty="0" smtClean="0"/>
              <a:t>of Android </a:t>
            </a:r>
            <a:r>
              <a:rPr lang="en-US" dirty="0"/>
              <a:t>NDK development.</a:t>
            </a:r>
          </a:p>
          <a:p>
            <a:r>
              <a:rPr lang="en-US" dirty="0" smtClean="0"/>
              <a:t> </a:t>
            </a:r>
            <a:r>
              <a:rPr lang="en-US" dirty="0"/>
              <a:t>I have not been able to implement multiple user Bluetooth </a:t>
            </a:r>
            <a:r>
              <a:rPr lang="en-US" dirty="0" smtClean="0"/>
              <a:t>connection because </a:t>
            </a:r>
            <a:r>
              <a:rPr lang="en-US" dirty="0"/>
              <a:t>of unexpected exception. Application crashes every time when </a:t>
            </a:r>
            <a:r>
              <a:rPr lang="en-US" dirty="0" smtClean="0"/>
              <a:t>I tried </a:t>
            </a:r>
            <a:r>
              <a:rPr lang="en-US" dirty="0"/>
              <a:t>multiple Bluetooth connection.</a:t>
            </a:r>
          </a:p>
          <a:p>
            <a:r>
              <a:rPr lang="en-US" dirty="0" smtClean="0"/>
              <a:t>Other </a:t>
            </a:r>
            <a:r>
              <a:rPr lang="en-US" dirty="0"/>
              <a:t>shortcoming is I have used Bluetooth classic API to </a:t>
            </a:r>
            <a:r>
              <a:rPr lang="en-US" dirty="0" smtClean="0"/>
              <a:t>implement Bluetooth </a:t>
            </a:r>
            <a:r>
              <a:rPr lang="en-US" dirty="0"/>
              <a:t>Connection. I could have used Bluetooth low Energy (BLI) </a:t>
            </a:r>
            <a:r>
              <a:rPr lang="en-US" dirty="0" smtClean="0"/>
              <a:t>API but </a:t>
            </a:r>
            <a:r>
              <a:rPr lang="en-US" dirty="0"/>
              <a:t>problem is it is supported to some new devices after android 4.4.3. But </a:t>
            </a:r>
            <a:r>
              <a:rPr lang="en-US" dirty="0" smtClean="0"/>
              <a:t>I don’t </a:t>
            </a:r>
            <a:r>
              <a:rPr lang="en-US" dirty="0"/>
              <a:t>have that latest device to test my code so I used Bluetooth classic API.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01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943" y="375334"/>
            <a:ext cx="8911687" cy="1280890"/>
          </a:xfrm>
        </p:spPr>
        <p:txBody>
          <a:bodyPr/>
          <a:lstStyle/>
          <a:p>
            <a:r>
              <a:rPr lang="en-US" dirty="0" smtClean="0"/>
              <a:t>Screenshots of application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 flipH="1">
            <a:off x="2893653" y="1972703"/>
            <a:ext cx="45719" cy="5762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373" y="1346200"/>
            <a:ext cx="3605118" cy="5067663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885" y="1346199"/>
            <a:ext cx="3670663" cy="5067663"/>
          </a:xfrm>
        </p:spPr>
      </p:pic>
    </p:spTree>
    <p:extLst>
      <p:ext uri="{BB962C8B-B14F-4D97-AF65-F5344CB8AC3E}">
        <p14:creationId xmlns:p14="http://schemas.microsoft.com/office/powerpoint/2010/main" val="269529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210" y="1904999"/>
            <a:ext cx="3030583" cy="4417424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0" y="1904999"/>
            <a:ext cx="3030583" cy="4417423"/>
          </a:xfrm>
        </p:spPr>
      </p:pic>
    </p:spTree>
    <p:extLst>
      <p:ext uri="{BB962C8B-B14F-4D97-AF65-F5344CB8AC3E}">
        <p14:creationId xmlns:p14="http://schemas.microsoft.com/office/powerpoint/2010/main" val="4115290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49649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To implement authentication between device connection using </a:t>
            </a:r>
            <a:r>
              <a:rPr lang="en-US" dirty="0" smtClean="0"/>
              <a:t>ZRTP protocol</a:t>
            </a:r>
          </a:p>
          <a:p>
            <a:pPr>
              <a:lnSpc>
                <a:spcPct val="150000"/>
              </a:lnSpc>
            </a:pPr>
            <a:r>
              <a:rPr lang="en-US" dirty="0"/>
              <a:t>To implement multiple Bluetooth device </a:t>
            </a:r>
            <a:r>
              <a:rPr lang="en-US" dirty="0" smtClean="0"/>
              <a:t>connection</a:t>
            </a:r>
          </a:p>
          <a:p>
            <a:pPr>
              <a:lnSpc>
                <a:spcPct val="150000"/>
              </a:lnSpc>
            </a:pPr>
            <a:r>
              <a:rPr lang="en-US" dirty="0"/>
              <a:t>To implement Group chat </a:t>
            </a:r>
            <a:r>
              <a:rPr lang="en-US" dirty="0" smtClean="0"/>
              <a:t>room</a:t>
            </a:r>
          </a:p>
          <a:p>
            <a:pPr>
              <a:lnSpc>
                <a:spcPct val="150000"/>
              </a:lnSpc>
            </a:pPr>
            <a:r>
              <a:rPr lang="en-US" dirty="0"/>
              <a:t>Make application be able to connect through Wi-Fi direct and create </a:t>
            </a:r>
            <a:r>
              <a:rPr lang="en-US" dirty="0" smtClean="0"/>
              <a:t>PAN mesh </a:t>
            </a:r>
            <a:r>
              <a:rPr lang="en-US" dirty="0"/>
              <a:t>network.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893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62295" y="251822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LlVE DEMO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042778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992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54034"/>
            <a:ext cx="8915400" cy="46571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http</a:t>
            </a:r>
            <a:r>
              <a:rPr lang="en-US" dirty="0"/>
              <a:t>://www.scribd.com/doc/6942337/Chat-application#scribd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smtClean="0"/>
              <a:t>docs.oracle.com/javase/7/docs/technotes/guides/security/StandardNames.html#SecureRandom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http</a:t>
            </a:r>
            <a:r>
              <a:rPr lang="en-US" dirty="0"/>
              <a:t>://developer.android.com/guide/topics/connectivity/bluetooth.html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https</a:t>
            </a:r>
            <a:r>
              <a:rPr lang="en-US" dirty="0"/>
              <a:t>://play.google.com/store/apps/details?id=com.opengarden.firechat&amp;hl=en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itunes.apple.com/us/app/air-chat-encrypted-bluetooth/id583584427?mt=8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456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9678" y="2570476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Questions 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201759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To develop a peer to peer secure chat mobile application for shorter </a:t>
            </a:r>
            <a:r>
              <a:rPr lang="en-US" dirty="0" smtClean="0"/>
              <a:t>range communication </a:t>
            </a:r>
            <a:r>
              <a:rPr lang="en-US" dirty="0"/>
              <a:t>where data network or internet network is not available for </a:t>
            </a:r>
            <a:r>
              <a:rPr lang="en-US" dirty="0" smtClean="0"/>
              <a:t>android smart </a:t>
            </a:r>
            <a:r>
              <a:rPr lang="en-US" dirty="0"/>
              <a:t>devices using Bluetooth. This application will provide the </a:t>
            </a:r>
            <a:r>
              <a:rPr lang="en-US" dirty="0" smtClean="0"/>
              <a:t>better authenticated </a:t>
            </a:r>
            <a:r>
              <a:rPr lang="en-US" dirty="0"/>
              <a:t>connection between two devices and confidentiality in data </a:t>
            </a:r>
            <a:r>
              <a:rPr lang="en-US" dirty="0" smtClean="0"/>
              <a:t>transfer. All </a:t>
            </a:r>
            <a:r>
              <a:rPr lang="en-US" dirty="0"/>
              <a:t>of the communications between users would be encrypted by some sort </a:t>
            </a:r>
            <a:r>
              <a:rPr lang="en-US" dirty="0" smtClean="0"/>
              <a:t>of encryption </a:t>
            </a:r>
            <a:r>
              <a:rPr lang="en-US" dirty="0"/>
              <a:t>algorithm. Beyond this, there would be secure authentication to </a:t>
            </a:r>
            <a:r>
              <a:rPr lang="en-US" dirty="0" smtClean="0"/>
              <a:t>connect device </a:t>
            </a:r>
            <a:r>
              <a:rPr lang="en-US" dirty="0"/>
              <a:t>with each 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42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6679"/>
          </a:xfrm>
        </p:spPr>
        <p:txBody>
          <a:bodyPr/>
          <a:lstStyle/>
          <a:p>
            <a:r>
              <a:rPr lang="en-US" dirty="0" smtClean="0"/>
              <a:t>Literature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02229"/>
            <a:ext cx="8915400" cy="4408993"/>
          </a:xfrm>
        </p:spPr>
        <p:txBody>
          <a:bodyPr>
            <a:normAutofit/>
          </a:bodyPr>
          <a:lstStyle/>
          <a:p>
            <a:r>
              <a:rPr lang="en-US" dirty="0" smtClean="0"/>
              <a:t>http</a:t>
            </a:r>
            <a:r>
              <a:rPr lang="en-US" dirty="0"/>
              <a:t>://docs.oracle.com/javase/7/docs/api/java/security/SecureRandom.html</a:t>
            </a:r>
          </a:p>
          <a:p>
            <a:r>
              <a:rPr lang="en-US" dirty="0" smtClean="0"/>
              <a:t>Study </a:t>
            </a:r>
            <a:r>
              <a:rPr lang="en-US" dirty="0"/>
              <a:t>of Android API and Framework (www.android.com)</a:t>
            </a:r>
          </a:p>
          <a:p>
            <a:r>
              <a:rPr lang="en-US" dirty="0" smtClean="0"/>
              <a:t>Study </a:t>
            </a:r>
            <a:r>
              <a:rPr lang="en-US" dirty="0"/>
              <a:t>of android Bluetooth connection </a:t>
            </a:r>
            <a:r>
              <a:rPr lang="en-US" dirty="0" smtClean="0"/>
              <a:t>API http</a:t>
            </a:r>
            <a:r>
              <a:rPr lang="en-US" dirty="0"/>
              <a:t>://developer.android.com/guide/topics/connectivity/bluetooth.html</a:t>
            </a:r>
          </a:p>
          <a:p>
            <a:r>
              <a:rPr lang="en-US" dirty="0" smtClean="0"/>
              <a:t>Study </a:t>
            </a:r>
            <a:r>
              <a:rPr lang="en-US" dirty="0"/>
              <a:t>of ZRTP protocol (http://www.voip-info.org/wiki/view/ZRTP)</a:t>
            </a:r>
          </a:p>
          <a:p>
            <a:r>
              <a:rPr lang="en-US" dirty="0" smtClean="0"/>
              <a:t>Study </a:t>
            </a:r>
            <a:r>
              <a:rPr lang="en-US" dirty="0"/>
              <a:t>of openSSL ( https://www.openssl.org )</a:t>
            </a:r>
          </a:p>
          <a:p>
            <a:r>
              <a:rPr lang="en-US" dirty="0" smtClean="0"/>
              <a:t>Analysis </a:t>
            </a:r>
            <a:r>
              <a:rPr lang="en-US" dirty="0"/>
              <a:t>of existing application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play.google.com/store/apps/details?id=com.opengarden.firechat&amp;hl=en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itunes.apple.com/us/app/air-chatencryptedbluetooth/id583584427?mt=8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00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51993"/>
          </a:xfrm>
        </p:spPr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06731"/>
            <a:ext cx="8915400" cy="430449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Firstly, as </a:t>
            </a:r>
            <a:r>
              <a:rPr lang="en-US" dirty="0"/>
              <a:t>a single team player, it was difficult for me to develop whole application </a:t>
            </a:r>
            <a:r>
              <a:rPr lang="en-US" dirty="0" smtClean="0"/>
              <a:t>alone from </a:t>
            </a:r>
            <a:r>
              <a:rPr lang="en-US" dirty="0"/>
              <a:t>scratch including </a:t>
            </a:r>
            <a:r>
              <a:rPr lang="en-US" dirty="0" smtClean="0"/>
              <a:t>analysis ,designing </a:t>
            </a:r>
            <a:r>
              <a:rPr lang="en-US" dirty="0"/>
              <a:t>and development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Challenges faced during development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Thread </a:t>
            </a:r>
            <a:r>
              <a:rPr lang="en-US" dirty="0"/>
              <a:t>implementation for listening continuously for incoming connection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Differentiate </a:t>
            </a:r>
            <a:r>
              <a:rPr lang="en-US" dirty="0"/>
              <a:t>between coming data whether it is text message or picture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Solving </a:t>
            </a:r>
            <a:r>
              <a:rPr lang="en-US" dirty="0"/>
              <a:t>different exceptions occurring in Bluetooth connection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Faced </a:t>
            </a:r>
            <a:r>
              <a:rPr lang="en-US" dirty="0"/>
              <a:t>many problems during multiple Bluetooth connection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Challenges faced during security implementation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Implement </a:t>
            </a:r>
            <a:r>
              <a:rPr lang="en-US" dirty="0"/>
              <a:t>code for variable length messages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Faced </a:t>
            </a:r>
            <a:r>
              <a:rPr lang="en-US" dirty="0"/>
              <a:t>problems during padding of extra bits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Faced </a:t>
            </a:r>
            <a:r>
              <a:rPr lang="en-US" dirty="0"/>
              <a:t>problems during removal of padding extra bits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How </a:t>
            </a:r>
            <a:r>
              <a:rPr lang="en-US" dirty="0"/>
              <a:t>to implement ZRTP protocol for secure authentication in Bluetooth.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To </a:t>
            </a:r>
            <a:r>
              <a:rPr lang="en-US" dirty="0"/>
              <a:t>choose the right encryption algorithm, mode and padding scheme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11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5239"/>
          </a:xfrm>
        </p:spPr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76103"/>
            <a:ext cx="8915400" cy="44351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Most of the challenges were solved by studying and exploring libraries in detail.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To </a:t>
            </a:r>
            <a:r>
              <a:rPr lang="en-US" dirty="0"/>
              <a:t>differentiate between text and picture I sent the header(length/type) </a:t>
            </a:r>
            <a:r>
              <a:rPr lang="en-US" dirty="0" smtClean="0"/>
              <a:t>along with </a:t>
            </a:r>
            <a:r>
              <a:rPr lang="en-US" dirty="0"/>
              <a:t>message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Instead of ZRTP Authentication, I have used by default android Bluetooth authentication in which users must agree and match the pass key.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32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6679"/>
          </a:xfrm>
        </p:spPr>
        <p:txBody>
          <a:bodyPr/>
          <a:lstStyle/>
          <a:p>
            <a:r>
              <a:rPr lang="en-US" dirty="0" smtClean="0"/>
              <a:t>Individual 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550" y="1972492"/>
            <a:ext cx="4351392" cy="4088674"/>
          </a:xfrm>
        </p:spPr>
      </p:pic>
    </p:spTree>
    <p:extLst>
      <p:ext uri="{BB962C8B-B14F-4D97-AF65-F5344CB8AC3E}">
        <p14:creationId xmlns:p14="http://schemas.microsoft.com/office/powerpoint/2010/main" val="14899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52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Features that I have been able to implement Successfully..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Bluetooth Connection [Guidance taken from: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      http</a:t>
            </a:r>
            <a:r>
              <a:rPr lang="en-US" dirty="0"/>
              <a:t>://developer.android.com/guide/topics/connectivity/bluetooth.html]</a:t>
            </a:r>
          </a:p>
          <a:p>
            <a:pPr marL="400050" lvl="1" indent="0">
              <a:lnSpc>
                <a:spcPct val="110000"/>
              </a:lnSpc>
              <a:buNone/>
            </a:pPr>
            <a:r>
              <a:rPr lang="en-US" dirty="0"/>
              <a:t>o Scan for other Bluetooth devices</a:t>
            </a:r>
          </a:p>
          <a:p>
            <a:pPr marL="400050" lvl="1" indent="0">
              <a:lnSpc>
                <a:spcPct val="110000"/>
              </a:lnSpc>
              <a:buNone/>
            </a:pPr>
            <a:r>
              <a:rPr lang="en-US" dirty="0"/>
              <a:t>o Display list paired Bluetooth devices</a:t>
            </a:r>
          </a:p>
          <a:p>
            <a:pPr marL="400050" lvl="1" indent="0">
              <a:lnSpc>
                <a:spcPct val="110000"/>
              </a:lnSpc>
              <a:buNone/>
            </a:pPr>
            <a:r>
              <a:rPr lang="en-US" dirty="0"/>
              <a:t>o Establish RFCOMM channels</a:t>
            </a:r>
          </a:p>
          <a:p>
            <a:pPr marL="400050" lvl="1" indent="0">
              <a:lnSpc>
                <a:spcPct val="110000"/>
              </a:lnSpc>
              <a:buNone/>
            </a:pPr>
            <a:r>
              <a:rPr lang="en-US" dirty="0"/>
              <a:t>o Connect to other devices through service discovery</a:t>
            </a:r>
          </a:p>
          <a:p>
            <a:pPr marL="400050" lvl="1" indent="0">
              <a:lnSpc>
                <a:spcPct val="110000"/>
              </a:lnSpc>
              <a:buNone/>
            </a:pPr>
            <a:r>
              <a:rPr lang="en-US" dirty="0"/>
              <a:t>o Transfer data to and from </a:t>
            </a:r>
            <a:r>
              <a:rPr lang="en-US" dirty="0" smtClean="0"/>
              <a:t>other devices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Send messages and pictures to anyone around </a:t>
            </a:r>
            <a:r>
              <a:rPr lang="en-US" dirty="0" smtClean="0"/>
              <a:t>you</a:t>
            </a:r>
          </a:p>
          <a:p>
            <a:pPr>
              <a:lnSpc>
                <a:spcPct val="110000"/>
              </a:lnSpc>
            </a:pPr>
            <a:r>
              <a:rPr lang="en-US" dirty="0"/>
              <a:t>End-to-end encryption and decryption of messages so nobody except you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and intended receiver will be able to read the data.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985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Beyond these, I have kept in mind most of the android </a:t>
            </a:r>
            <a:r>
              <a:rPr lang="en-US" dirty="0" smtClean="0"/>
              <a:t>security perspective </a:t>
            </a:r>
            <a:r>
              <a:rPr lang="en-US" dirty="0"/>
              <a:t>in implementation. Such as no third party application </a:t>
            </a:r>
            <a:r>
              <a:rPr lang="en-US" dirty="0" smtClean="0"/>
              <a:t>or plugin </a:t>
            </a:r>
            <a:r>
              <a:rPr lang="en-US" dirty="0"/>
              <a:t>can read or access any data of the application, user needs to </a:t>
            </a:r>
            <a:r>
              <a:rPr lang="en-US" dirty="0" smtClean="0"/>
              <a:t>allow permission </a:t>
            </a:r>
            <a:r>
              <a:rPr lang="en-US" dirty="0"/>
              <a:t>for Bluetooth connection and also in </a:t>
            </a:r>
            <a:r>
              <a:rPr lang="en-US" dirty="0" smtClean="0"/>
              <a:t>designing implementation </a:t>
            </a:r>
            <a:r>
              <a:rPr lang="en-US" dirty="0"/>
              <a:t>such that no information can be leaked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Last but not the least, </a:t>
            </a:r>
            <a:r>
              <a:rPr lang="en-US" dirty="0"/>
              <a:t>the whole GUI of application is designed and coded </a:t>
            </a:r>
            <a:r>
              <a:rPr lang="en-US" dirty="0" smtClean="0"/>
              <a:t>by me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87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128</TotalTime>
  <Words>719</Words>
  <Application>Microsoft Office PowerPoint</Application>
  <PresentationFormat>Widescreen</PresentationFormat>
  <Paragraphs>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Wingdings</vt:lpstr>
      <vt:lpstr>Wingdings 3</vt:lpstr>
      <vt:lpstr>Wisp</vt:lpstr>
      <vt:lpstr>Peer to Peer Bluetooth chat</vt:lpstr>
      <vt:lpstr>Problem Statement</vt:lpstr>
      <vt:lpstr>Literature Search</vt:lpstr>
      <vt:lpstr>Challenges</vt:lpstr>
      <vt:lpstr>Cont.</vt:lpstr>
      <vt:lpstr>Solutions</vt:lpstr>
      <vt:lpstr>Individual Work</vt:lpstr>
      <vt:lpstr>Features that I have been able to implement Successfully..</vt:lpstr>
      <vt:lpstr>Cont..</vt:lpstr>
      <vt:lpstr>Shortcomings and their reasons</vt:lpstr>
      <vt:lpstr>Screenshots of application</vt:lpstr>
      <vt:lpstr>Cont..</vt:lpstr>
      <vt:lpstr>Future Work</vt:lpstr>
      <vt:lpstr>LlVE DEMO</vt:lpstr>
      <vt:lpstr>Reference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Peer to Peer Bluetooth chat</dc:title>
  <dc:creator>HARSHAL SHAH</dc:creator>
  <cp:lastModifiedBy>HARSHAL SHAH</cp:lastModifiedBy>
  <cp:revision>53</cp:revision>
  <dcterms:created xsi:type="dcterms:W3CDTF">2015-12-07T20:41:14Z</dcterms:created>
  <dcterms:modified xsi:type="dcterms:W3CDTF">2015-12-07T22:49:22Z</dcterms:modified>
</cp:coreProperties>
</file>