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18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57A62-E855-43B9-A1FE-65171BF4377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0A802-11CD-4125-928A-58BFBB42B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/articleDetails.jsp?arnumber=675020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Ref 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http://ieeexplore.ieee.org/xpl/articleDetails.jsp?arnumber=6750207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0A802-11CD-4125-928A-58BFBB42B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-time_password" TargetMode="External"/><Relationship Id="rId2" Type="http://schemas.openxmlformats.org/officeDocument/2006/relationships/hyperlink" Target="https://en.wikipedia.org/wiki/Two-factor_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xpl/articleDetails.jsp?arnumber=675020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Two </a:t>
            </a:r>
            <a:r>
              <a:rPr lang="en-US" sz="2800" dirty="0"/>
              <a:t>Factor Authentication with SMS and Voiceprint Challenges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Created By : HARSHAL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 is not useful for blind person because of reading oath text messages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Method can be expensive because of SMS charges per user to send the Oath text and also for call back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System may be expensive because of voice recognition, voice authentication and telephone authentication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https://en.wikipedia.org/wiki/Two-factor_authentication</a:t>
            </a:r>
            <a:endParaRPr lang="en-US" dirty="0"/>
          </a:p>
          <a:p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/>
              <a:t>Gajbhar</a:t>
            </a:r>
            <a:r>
              <a:rPr lang="en-US" dirty="0"/>
              <a:t>, </a:t>
            </a:r>
            <a:r>
              <a:rPr lang="en-US" dirty="0" err="1"/>
              <a:t>Shrikant</a:t>
            </a:r>
            <a:r>
              <a:rPr lang="en-US" dirty="0"/>
              <a:t> </a:t>
            </a:r>
            <a:r>
              <a:rPr lang="en-US" dirty="0" err="1"/>
              <a:t>Aher</a:t>
            </a:r>
            <a:r>
              <a:rPr lang="en-US" dirty="0"/>
              <a:t>, Swapnil </a:t>
            </a:r>
            <a:r>
              <a:rPr lang="en-US" dirty="0" err="1"/>
              <a:t>Auti</a:t>
            </a:r>
            <a:r>
              <a:rPr lang="en-US" dirty="0"/>
              <a:t>, </a:t>
            </a:r>
            <a:r>
              <a:rPr lang="en-US" dirty="0" err="1"/>
              <a:t>Shailesh</a:t>
            </a:r>
            <a:r>
              <a:rPr lang="en-US" dirty="0"/>
              <a:t> Hodge “Authentication using Mobile phone generated OTP”,  International Journal of Computer Science and Management Research May 2013 , Vol 2  Issue 5  May 2013, ISSN 2278-733X.</a:t>
            </a:r>
          </a:p>
          <a:p>
            <a:r>
              <a:rPr lang="en-US" dirty="0" smtClean="0"/>
              <a:t> </a:t>
            </a:r>
            <a:r>
              <a:rPr lang="en-US" u="sng" dirty="0">
                <a:hlinkClick r:id="rId3"/>
              </a:rPr>
              <a:t>https://en.wikipedia.org/wiki/One-time_password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SV-2FA: Two-Factor User Authentication with SMS and Voiceprint Challenge Response”, The 8th International Conference for Internet Technology and Secured Transactions (ICITST -2013</a:t>
            </a:r>
            <a:r>
              <a:rPr lang="en-US" dirty="0" smtClean="0"/>
              <a:t>).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://ieeexplore.ieee.org/xpl/articleDetails.jsp?arnumber=6750207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18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 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any suggestions?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211781"/>
            <a:ext cx="45719" cy="1062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6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253344"/>
            <a:ext cx="10210800" cy="983674"/>
          </a:xfrm>
        </p:spPr>
        <p:txBody>
          <a:bodyPr>
            <a:normAutofit/>
          </a:bodyPr>
          <a:lstStyle/>
          <a:p>
            <a:r>
              <a:rPr lang="en-US" dirty="0" smtClean="0"/>
              <a:t>Guided By : Dr. Mehrdad Aliasgari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3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Two-factor authentication</a:t>
            </a:r>
            <a:r>
              <a:rPr lang="en-US" dirty="0"/>
              <a:t> (also known as </a:t>
            </a:r>
            <a:r>
              <a:rPr lang="en-US" b="1" dirty="0"/>
              <a:t>2FA</a:t>
            </a:r>
            <a:r>
              <a:rPr lang="en-US" dirty="0"/>
              <a:t> or </a:t>
            </a:r>
            <a:r>
              <a:rPr lang="en-US" b="1" dirty="0"/>
              <a:t>2-Step Verification</a:t>
            </a:r>
            <a:r>
              <a:rPr lang="en-US" dirty="0"/>
              <a:t>) is a </a:t>
            </a:r>
            <a:r>
              <a:rPr lang="en-US" dirty="0" smtClean="0"/>
              <a:t>technology</a:t>
            </a:r>
            <a:r>
              <a:rPr lang="en-US" dirty="0"/>
              <a:t> that provides identification of users by means of the combination of two different components. 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These Components may be: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Something you know ( PIN or  Password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Something you possesses  (Mobile devices or smart card)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Something which is inseparable from you (biometric fingerprint</a:t>
            </a:r>
            <a:r>
              <a:rPr lang="en-US" sz="22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There are many approaches developed for two factor authentications. One time password is one of the most general approach adopted by most of the service providers for authentication.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764373"/>
            <a:ext cx="894588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2FA with SMS and voiceprint challenge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>
            <a:normAutofit/>
          </a:bodyPr>
          <a:lstStyle/>
          <a:p>
            <a:r>
              <a:rPr lang="en-US" dirty="0" smtClean="0"/>
              <a:t>Uses a general cellphone as an authentication device.</a:t>
            </a:r>
          </a:p>
          <a:p>
            <a:r>
              <a:rPr lang="en-US" dirty="0"/>
              <a:t>Possession authentication is achieved by receiving an </a:t>
            </a:r>
            <a:r>
              <a:rPr lang="en-US" dirty="0" smtClean="0"/>
              <a:t>SMS</a:t>
            </a:r>
          </a:p>
          <a:p>
            <a:r>
              <a:rPr lang="en-US" dirty="0"/>
              <a:t>B</a:t>
            </a:r>
            <a:r>
              <a:rPr lang="en-US" dirty="0" smtClean="0"/>
              <a:t>iometric </a:t>
            </a:r>
            <a:r>
              <a:rPr lang="en-US" dirty="0"/>
              <a:t>authentication is achieved by calling the telephone number written in the SMS and accompanying voiceprint </a:t>
            </a:r>
            <a:r>
              <a:rPr lang="en-US" dirty="0" smtClean="0"/>
              <a:t>authentication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Architecture : Contains PC, cellphone and server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PC :A general terminal, such as PC/tablet, of a legitimate user (Alice), can be equivalent to a cellphone.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Cellphone: A general cellphone with caller ID has voice communication and SMS functionality.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Server:  A server is connected to the PC via the Internet and the cellphone via the telephone network. The server receives a service request from the PC and sends a user authentication request. If the server successfully makes it in user authentication, it offers a service to the PC. The server has many different functions such as WEB server, interactive voice response, voice recognition, voiceprint determination, SMS transmission, and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Registration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Authentication </a:t>
            </a:r>
            <a:r>
              <a:rPr lang="en-US" dirty="0" smtClean="0"/>
              <a:t>Request : </a:t>
            </a:r>
            <a:r>
              <a:rPr lang="en-US" dirty="0"/>
              <a:t>A user writes his/her ID, cellphone number, and his/her </a:t>
            </a:r>
            <a:r>
              <a:rPr lang="en-US" dirty="0" smtClean="0"/>
              <a:t>signature, </a:t>
            </a:r>
            <a:r>
              <a:rPr lang="en-US" dirty="0"/>
              <a:t>sends the information to the server's operator </a:t>
            </a:r>
            <a:r>
              <a:rPr lang="en-US" dirty="0" smtClean="0"/>
              <a:t>(XYZ-Bank)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90" y="3385185"/>
            <a:ext cx="4181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024125"/>
          </a:xfrm>
        </p:spPr>
        <p:txBody>
          <a:bodyPr/>
          <a:lstStyle/>
          <a:p>
            <a:r>
              <a:rPr lang="en-US" dirty="0"/>
              <a:t>STEP 2 SMS: A server sends an SMS that contains the oath text and onetime phone number which will be changed at every session to the phone. For example, "This is XYZ -Bank. Please call 111-1111-1111 and read it in 1 minute. OATH TEXT; I, Alice, register my voiceprint to XYZ-Bank. My birthday is XYZ". The oath should contain text that changes every time, such as the date, to increase the accuracy of the voiceprint registration.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79" y="3986076"/>
            <a:ext cx="5001806" cy="26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55817"/>
            <a:ext cx="10820400" cy="3944982"/>
          </a:xfrm>
        </p:spPr>
        <p:txBody>
          <a:bodyPr/>
          <a:lstStyle/>
          <a:p>
            <a:r>
              <a:rPr lang="en-US" dirty="0"/>
              <a:t>STEP 3 Voice call: The user will call the onetime phone number in the SMS, and the server responds to the incoming call.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STEP 4 Oath Recording: User will read the oath; the server checks if the user read the oath correctly by using voice recognition.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STEP 5 Authentication Complete: The server records the oath, voiceprint date, ID, and phone number.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Registration/Login PHASE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" y="2494370"/>
            <a:ext cx="5411038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7" y="2494370"/>
            <a:ext cx="617002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This method is supposedly effortless in term of memorization and also scalable to user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method is supposed to be physically effortless and easy to learn as it only requires to be receiving SMS and reading Oath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method is resilient to physical and internal observation, and theft of device because adversary cannot copy the same voiceprint by eavesdropping oath text or SMS or voice calls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Adversary cannot reuse the voiceprint which is recorded illegally from the legitimate user, because the oath text changes each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693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</TotalTime>
  <Words>628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Vapor Trail</vt:lpstr>
      <vt:lpstr>  Two Factor Authentication with SMS and Voiceprint Challenges </vt:lpstr>
      <vt:lpstr>    Introduction</vt:lpstr>
      <vt:lpstr>2FA with SMS and voiceprint challenge</vt:lpstr>
      <vt:lpstr>           Architecture</vt:lpstr>
      <vt:lpstr>    Registration PHASE</vt:lpstr>
      <vt:lpstr>                   Cont.</vt:lpstr>
      <vt:lpstr>                   Cont.</vt:lpstr>
      <vt:lpstr>Registration/Login PHASE</vt:lpstr>
      <vt:lpstr>                  Advantages</vt:lpstr>
      <vt:lpstr>             Drawbacks</vt:lpstr>
      <vt:lpstr>               REFERENCE </vt:lpstr>
      <vt:lpstr>Questions  or any suggestions?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Two Factor Authentication with SMS and Voiceprint Challenges </dc:title>
  <dc:creator>HARSHAL SHAH</dc:creator>
  <cp:lastModifiedBy>HARSHAL SHAH</cp:lastModifiedBy>
  <cp:revision>36</cp:revision>
  <dcterms:created xsi:type="dcterms:W3CDTF">2015-11-29T09:25:29Z</dcterms:created>
  <dcterms:modified xsi:type="dcterms:W3CDTF">2015-11-30T01:55:46Z</dcterms:modified>
</cp:coreProperties>
</file>