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d9e42083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d9e42083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2a1777c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2a1777c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d9e42083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d9e42083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d9e42083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d9e42083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d9e42083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d9e42083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d9e42083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d9e42083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d9e42083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3d9e42083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d9e42083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d9e42083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3d9e4208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3d9e4208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d9e42083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d9e42083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d9e42083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d9e42083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d9e4208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d9e4208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d9e42083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d9e42083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d9e4208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d9e4208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3d9e42083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3d9e42083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3d9e42083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3d9e42083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d9e42083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d9e42083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3d9e42083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3d9e42083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d9e42083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3d9e42083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a0ac9e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a0ac9e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3d9e42083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3d9e42083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d9e42083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d9e42083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0ac9e3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0ac9e3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a0ac9e3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a0ac9e3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3d9e42083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3d9e42083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3d9e42083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3d9e42083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d9e42083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3d9e42083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d9e42083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d9e4208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d9e42083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d9e42083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d9e42083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d9e42083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2a1777c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2a1777c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2a1777c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2a1777c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614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Used Vehicles</a:t>
            </a:r>
            <a:endParaRPr b="1" sz="5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29133"/>
            <a:ext cx="8118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Devangi Doshi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Harshala Doiphode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Heli Patel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Distribution of Data by </a:t>
            </a:r>
            <a:r>
              <a:rPr b="1" lang="en" sz="2900"/>
              <a:t>Condition </a:t>
            </a:r>
            <a:endParaRPr b="1" sz="29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5" y="927700"/>
            <a:ext cx="4292175" cy="414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535700" y="1535225"/>
            <a:ext cx="309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Good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preferred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for reselling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Price V/s Condition</a:t>
            </a:r>
            <a:endParaRPr b="1"/>
          </a:p>
        </p:txBody>
      </p:sp>
      <p:sp>
        <p:nvSpPr>
          <p:cNvPr id="125" name="Google Shape;125;p23"/>
          <p:cNvSpPr txBox="1"/>
          <p:nvPr/>
        </p:nvSpPr>
        <p:spPr>
          <a:xfrm>
            <a:off x="5704000" y="1758450"/>
            <a:ext cx="259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Fair cars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expensive.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125"/>
            <a:ext cx="53054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77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Distribution of Data by</a:t>
            </a:r>
            <a:r>
              <a:rPr b="1" lang="en" sz="2900"/>
              <a:t> Car Type </a:t>
            </a:r>
            <a:endParaRPr b="1" sz="2900"/>
          </a:p>
        </p:txBody>
      </p:sp>
      <p:sp>
        <p:nvSpPr>
          <p:cNvPr id="132" name="Google Shape;132;p24"/>
          <p:cNvSpPr txBox="1"/>
          <p:nvPr/>
        </p:nvSpPr>
        <p:spPr>
          <a:xfrm>
            <a:off x="626450" y="879225"/>
            <a:ext cx="573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Sedan cars are listed for reselling more as compared to other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125"/>
            <a:ext cx="8728569" cy="35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Used Cars in California 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657108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Prices of cars based on their colors</a:t>
            </a:r>
            <a:endParaRPr b="1" sz="2900"/>
          </a:p>
        </p:txBody>
      </p:sp>
      <p:sp>
        <p:nvSpPr>
          <p:cNvPr id="145" name="Google Shape;145;p26"/>
          <p:cNvSpPr txBox="1"/>
          <p:nvPr/>
        </p:nvSpPr>
        <p:spPr>
          <a:xfrm>
            <a:off x="7297600" y="1058225"/>
            <a:ext cx="1769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We can see that green color is 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quite costly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6992799" cy="36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Prices of Cars based on their sizes</a:t>
            </a:r>
            <a:endParaRPr b="1" sz="2900"/>
          </a:p>
        </p:txBody>
      </p:sp>
      <p:sp>
        <p:nvSpPr>
          <p:cNvPr id="152" name="Google Shape;152;p27"/>
          <p:cNvSpPr txBox="1"/>
          <p:nvPr/>
        </p:nvSpPr>
        <p:spPr>
          <a:xfrm>
            <a:off x="6341425" y="1143000"/>
            <a:ext cx="223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The mid-size cars are expensive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0" y="1210625"/>
            <a:ext cx="53149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Change in prices of used cars over the years</a:t>
            </a:r>
            <a:endParaRPr b="1" sz="2900"/>
          </a:p>
        </p:txBody>
      </p:sp>
      <p:sp>
        <p:nvSpPr>
          <p:cNvPr id="159" name="Google Shape;159;p28"/>
          <p:cNvSpPr txBox="1"/>
          <p:nvPr/>
        </p:nvSpPr>
        <p:spPr>
          <a:xfrm>
            <a:off x="6252875" y="1479175"/>
            <a:ext cx="2218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Increase in price over year is changing unevenly. It was high in 2007 and than drop  significantly.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670875"/>
            <a:ext cx="5948074" cy="235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78925" y="14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Manufacturer with most used cars for sale each year</a:t>
            </a:r>
            <a:endParaRPr b="1"/>
          </a:p>
        </p:txBody>
      </p:sp>
      <p:sp>
        <p:nvSpPr>
          <p:cNvPr id="166" name="Google Shape;166;p29"/>
          <p:cNvSpPr txBox="1"/>
          <p:nvPr/>
        </p:nvSpPr>
        <p:spPr>
          <a:xfrm>
            <a:off x="6241675" y="755675"/>
            <a:ext cx="26580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425" y="755675"/>
            <a:ext cx="5215595" cy="40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90250" y="526350"/>
            <a:ext cx="719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Data Preprocessing </a:t>
            </a:r>
            <a:endParaRPr b="1" sz="290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56725" y="1203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01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51"/>
              <a:t>Handling Unwanted Columns:</a:t>
            </a:r>
            <a:endParaRPr sz="2251"/>
          </a:p>
          <a:p>
            <a:pPr indent="-328535" lvl="1" marL="914400" rtl="0" algn="l">
              <a:spcBef>
                <a:spcPts val="0"/>
              </a:spcBef>
              <a:spcAft>
                <a:spcPts val="0"/>
              </a:spcAft>
              <a:buSzPct val="82234"/>
              <a:buChar char="○"/>
            </a:pPr>
            <a:r>
              <a:rPr lang="en" sz="2251"/>
              <a:t>'id', 'url', 'region_url', 'VIN', 'image_url', 'description', 'county','size', 'paint_color','model’</a:t>
            </a:r>
            <a:endParaRPr sz="22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1"/>
          </a:p>
          <a:p>
            <a:pPr indent="-3501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51"/>
              <a:t>Dropping Duplicate Values</a:t>
            </a:r>
            <a:endParaRPr sz="22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factors that influence buying and selling price of a car.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Depending on the model, mileage, fuel consumption,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in the Data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273750" y="3406350"/>
            <a:ext cx="8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50" y="1268150"/>
            <a:ext cx="8596500" cy="341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Categorical Data: Using mode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 Data : Using Mean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Categorical Encoding: LabelEncoder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472575" y="428625"/>
            <a:ext cx="61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ld Standard TT"/>
                <a:ea typeface="Old Standard TT"/>
                <a:cs typeface="Old Standard TT"/>
                <a:sym typeface="Old Standard TT"/>
              </a:rPr>
              <a:t>Handling null Values</a:t>
            </a:r>
            <a:endParaRPr b="1"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Outlier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13" y="1233625"/>
            <a:ext cx="23622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900" y="1233625"/>
            <a:ext cx="2447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5009500" y="1247225"/>
            <a:ext cx="403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From this correlation matrix, it can be seen that there is some positive correlation however, not that significant.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247375" y="164925"/>
            <a:ext cx="552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ld Standard TT"/>
                <a:ea typeface="Old Standard TT"/>
                <a:cs typeface="Old Standard TT"/>
                <a:sym typeface="Old Standard TT"/>
              </a:rPr>
              <a:t>Correlation between features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765225"/>
            <a:ext cx="4489136" cy="4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278300"/>
            <a:ext cx="8520600" cy="4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350" y="557826"/>
            <a:ext cx="5518950" cy="37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412300" y="721550"/>
            <a:ext cx="3112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Regression: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R2_score: </a:t>
            </a:r>
            <a:r>
              <a:rPr lang="en" sz="1050">
                <a:solidFill>
                  <a:schemeClr val="dk1"/>
                </a:solidFill>
              </a:rPr>
              <a:t>-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0.000203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R2_score: -0.000203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075" y="376903"/>
            <a:ext cx="6199775" cy="4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R2_score: -0.000203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750" y="161100"/>
            <a:ext cx="6107600" cy="4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1161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R2_score: </a:t>
            </a:r>
            <a:r>
              <a:rPr lang="en"/>
              <a:t>-0.179028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50" y="435650"/>
            <a:ext cx="6112900" cy="41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247650" y="1161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701" y="310675"/>
            <a:ext cx="6080625" cy="42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432900" y="1273550"/>
            <a:ext cx="2927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XGBRegressor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R2_score: -1.415707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276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Vehicle's potential resale value is an important factor while buying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It is important to make an informed </a:t>
            </a:r>
            <a:r>
              <a:rPr lang="en" sz="1700">
                <a:solidFill>
                  <a:srgbClr val="333333"/>
                </a:solidFill>
              </a:rPr>
              <a:t>decision</a:t>
            </a:r>
            <a:r>
              <a:rPr lang="en" sz="1700">
                <a:solidFill>
                  <a:srgbClr val="333333"/>
                </a:solidFill>
              </a:rPr>
              <a:t> while purchasing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There are various factors like standard color, </a:t>
            </a:r>
            <a:r>
              <a:rPr lang="en" sz="1700">
                <a:solidFill>
                  <a:srgbClr val="333333"/>
                </a:solidFill>
              </a:rPr>
              <a:t>mileage</a:t>
            </a:r>
            <a:r>
              <a:rPr lang="en" sz="1700">
                <a:solidFill>
                  <a:srgbClr val="333333"/>
                </a:solidFill>
              </a:rPr>
              <a:t> which affects the </a:t>
            </a:r>
            <a:r>
              <a:rPr lang="en" sz="1700">
                <a:solidFill>
                  <a:srgbClr val="333333"/>
                </a:solidFill>
              </a:rPr>
              <a:t>resale</a:t>
            </a:r>
            <a:r>
              <a:rPr lang="en" sz="1700">
                <a:solidFill>
                  <a:srgbClr val="333333"/>
                </a:solidFill>
              </a:rPr>
              <a:t> value of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Reference : https://www.allstate.com/tr/car-insurance/consider-resale-when-buying-car.aspx</a:t>
            </a:r>
            <a:r>
              <a:rPr lang="en" sz="1700">
                <a:solidFill>
                  <a:srgbClr val="333333"/>
                </a:solidFill>
              </a:rPr>
              <a:t> 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4705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KNeighborsRegressor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R2_score: </a:t>
            </a:r>
            <a:r>
              <a:rPr lang="en"/>
              <a:t>-0.117315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75" y="241625"/>
            <a:ext cx="6037200" cy="40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0" y="1160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Features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 = 3,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</a:t>
            </a:r>
            <a:r>
              <a:rPr lang="en"/>
              <a:t>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R2_score: -229.904998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25" y="333703"/>
            <a:ext cx="6352225" cy="42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various techniques to ensure our data is clean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decisions about dropping a column by analysing values in those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Focused on providing various charts and figures for better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 LinearRegression , Ridge Regression, XGB Regression, Lasso Regression, RandomForestRegressor, KNeighborsRegressor, Polynomial Transformation with Linear Regression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2935950" y="1860175"/>
            <a:ext cx="33843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Thank you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37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Taken from Kaggle Used car dataset.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Collected from October 2018.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Update frequency : Quarterly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Latest update on April 2021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4000" y="1171600"/>
            <a:ext cx="8926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439407 records, 25 columns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Numerical features:- Price, Year, Odometer, VIN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Location:- </a:t>
            </a:r>
            <a:r>
              <a:rPr lang="en" sz="2200"/>
              <a:t>Longitude, Latitude, State, County,Region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Categorical:- Condition, Cylinders, Fuel Transmission, Drive, Title_status, Size, Type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Miscellaneous:- Url, Region_url, Manufacturer, Description, Paint_color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756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11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Cars by Each Manufacturers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383650" y="4513675"/>
            <a:ext cx="66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Ford cars are more listed for reselling as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compare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to other manufacturers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75" y="876925"/>
            <a:ext cx="5551650" cy="34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Transmission V/s Count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6165600" y="1428750"/>
            <a:ext cx="2505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We can see that automatic cars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preferred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by the people rather than manual and electric cars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1600"/>
            <a:ext cx="53054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Drive V/s Count</a:t>
            </a:r>
            <a:endParaRPr b="1" sz="29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275500" y="1461725"/>
            <a:ext cx="23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 wheel-drive 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drive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cars are listed more for reselling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1600"/>
            <a:ext cx="53054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