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1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d9e42083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d9e42083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2a1777c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2a1777c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d9e42083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3d9e42083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9e42083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3d9e42083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d9e42083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3d9e42083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d9e42083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d9e42083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47c761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47c761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d9e42083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d9e42083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d9e42083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3d9e42083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3d9e42083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3d9e42083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d9e42083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d9e42083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3d9e42083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3d9e42083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3d9e42083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3d9e42083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3d9e42083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3d9e42083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3d9e42083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3d9e42083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3d9e42083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3d9e42083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3d9e42083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3d9e42083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3d9e42083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3d9e42083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3d9e42083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3d9e42083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3d9e42083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3d9e42083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3d9e42083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3d9e42083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d9e42083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3d9e42083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3d9e42083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3d9e42083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d9e42083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d9e42083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3d9e42083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3d9e42083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d9e42083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d9e42083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d9e42083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3d9e42083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d9e42083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3d9e42083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2a1777c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82a1777c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2a1777c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2a1777c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614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Used Vehicles</a:t>
            </a:r>
            <a:endParaRPr b="1" sz="5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29133"/>
            <a:ext cx="81186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Devangi Doshi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Harshala Doiphode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Heli Patel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Distribution of Data by </a:t>
            </a:r>
            <a:r>
              <a:rPr b="1" lang="en" sz="2900"/>
              <a:t>Condition </a:t>
            </a:r>
            <a:endParaRPr b="1" sz="29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25" y="927700"/>
            <a:ext cx="4292175" cy="414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5535700" y="1535225"/>
            <a:ext cx="309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Good are more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preferred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 for reselling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Price V/s Condition</a:t>
            </a:r>
            <a:endParaRPr b="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8100"/>
            <a:ext cx="5150325" cy="30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704000" y="1758450"/>
            <a:ext cx="259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Fair cars are more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expensive.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77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Distribution of Data by</a:t>
            </a:r>
            <a:r>
              <a:rPr b="1" lang="en" sz="2900"/>
              <a:t> Car Type </a:t>
            </a:r>
            <a:endParaRPr b="1" sz="290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51271" l="483" r="49141" t="0"/>
          <a:stretch/>
        </p:blipFill>
        <p:spPr>
          <a:xfrm>
            <a:off x="417650" y="1441925"/>
            <a:ext cx="6835998" cy="32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626450" y="879225"/>
            <a:ext cx="573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Sedan cars are listed for reselling more as compared to other 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Used Cars in California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5865036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Prices of cars based on their colors</a:t>
            </a:r>
            <a:endParaRPr b="1" sz="2900"/>
          </a:p>
        </p:txBody>
      </p:sp>
      <p:sp>
        <p:nvSpPr>
          <p:cNvPr id="146" name="Google Shape;146;p26"/>
          <p:cNvSpPr txBox="1"/>
          <p:nvPr/>
        </p:nvSpPr>
        <p:spPr>
          <a:xfrm>
            <a:off x="7297600" y="1058225"/>
            <a:ext cx="1769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We can see that green color is </a:t>
            </a: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quite costly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85025"/>
            <a:ext cx="6826507" cy="34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Prices of Cars based on their sizes</a:t>
            </a:r>
            <a:endParaRPr b="1" sz="2900"/>
          </a:p>
        </p:txBody>
      </p:sp>
      <p:sp>
        <p:nvSpPr>
          <p:cNvPr id="153" name="Google Shape;153;p27"/>
          <p:cNvSpPr txBox="1"/>
          <p:nvPr/>
        </p:nvSpPr>
        <p:spPr>
          <a:xfrm>
            <a:off x="6341425" y="1143000"/>
            <a:ext cx="223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The mid-size cars are expensive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50" y="1143000"/>
            <a:ext cx="5507450" cy="35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vs odometer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50" y="1622425"/>
            <a:ext cx="38290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Change in prices of used cars over the years</a:t>
            </a:r>
            <a:endParaRPr b="1" sz="2900"/>
          </a:p>
        </p:txBody>
      </p:sp>
      <p:sp>
        <p:nvSpPr>
          <p:cNvPr id="167" name="Google Shape;167;p29"/>
          <p:cNvSpPr txBox="1"/>
          <p:nvPr/>
        </p:nvSpPr>
        <p:spPr>
          <a:xfrm>
            <a:off x="6252875" y="1479175"/>
            <a:ext cx="2218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Increase in price over year is changing unevenly. It was high in 2007 and than drop  significantly.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5" y="1134425"/>
            <a:ext cx="5495459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78925" y="142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Manufacturer with most used cars for sale each year</a:t>
            </a:r>
            <a:endParaRPr b="1"/>
          </a:p>
        </p:txBody>
      </p:sp>
      <p:sp>
        <p:nvSpPr>
          <p:cNvPr id="174" name="Google Shape;174;p30"/>
          <p:cNvSpPr txBox="1"/>
          <p:nvPr/>
        </p:nvSpPr>
        <p:spPr>
          <a:xfrm>
            <a:off x="6241675" y="755675"/>
            <a:ext cx="26580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075"/>
            <a:ext cx="5688246" cy="40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490250" y="526350"/>
            <a:ext cx="719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factors that influence buying and selling price of a car.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Depending on the model, mileage, fuel consumption, etc.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Data Preprocessing </a:t>
            </a:r>
            <a:endParaRPr b="1" sz="2900"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256725" y="12038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01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51"/>
              <a:t>Handling Unwanted Columns:</a:t>
            </a:r>
            <a:endParaRPr sz="2251"/>
          </a:p>
          <a:p>
            <a:pPr indent="-328535" lvl="1" marL="914400" rtl="0" algn="l">
              <a:spcBef>
                <a:spcPts val="0"/>
              </a:spcBef>
              <a:spcAft>
                <a:spcPts val="0"/>
              </a:spcAft>
              <a:buSzPct val="82234"/>
              <a:buChar char="○"/>
            </a:pPr>
            <a:r>
              <a:rPr lang="en" sz="2251"/>
              <a:t>'id', 'url', 'region_url', 'VIN', 'image_url', 'description', 'county','size', 'paint_color','model’</a:t>
            </a:r>
            <a:endParaRPr sz="225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1"/>
          </a:p>
          <a:p>
            <a:pPr indent="-3501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51"/>
              <a:t>Dropping Duplicate Values</a:t>
            </a:r>
            <a:endParaRPr sz="225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in the Data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6495"/>
            <a:ext cx="9143999" cy="195755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273750" y="3406350"/>
            <a:ext cx="8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Categorical Data: Using mode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Numerical Data : Using Mean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Categorical Encoding: LabelEncoder</a:t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472575" y="428625"/>
            <a:ext cx="61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ld Standard TT"/>
                <a:ea typeface="Old Standard TT"/>
                <a:cs typeface="Old Standard TT"/>
                <a:sym typeface="Old Standard TT"/>
              </a:rPr>
              <a:t>Handling null Values</a:t>
            </a:r>
            <a:endParaRPr b="1"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Outlier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888" y="1286850"/>
            <a:ext cx="229552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563" y="1286850"/>
            <a:ext cx="22288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5" y="1042288"/>
            <a:ext cx="4201845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 txBox="1"/>
          <p:nvPr/>
        </p:nvSpPr>
        <p:spPr>
          <a:xfrm>
            <a:off x="5009500" y="1247225"/>
            <a:ext cx="403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From this correlation matrix, it can be seen that there is some positive correlation however, not that significant.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247375" y="164925"/>
            <a:ext cx="552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ld Standard TT"/>
                <a:ea typeface="Old Standard TT"/>
                <a:cs typeface="Old Standard TT"/>
                <a:sym typeface="Old Standard TT"/>
              </a:rPr>
              <a:t>Correlation between features</a:t>
            </a:r>
            <a:endParaRPr b="1" sz="2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278300"/>
            <a:ext cx="8520600" cy="4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Algorithms: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750" y="721547"/>
            <a:ext cx="3994325" cy="27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412300" y="721550"/>
            <a:ext cx="31128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Linear Regression: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R2_score: </a:t>
            </a:r>
            <a:r>
              <a:rPr lang="en" sz="1050">
                <a:solidFill>
                  <a:schemeClr val="dk1"/>
                </a:solidFill>
              </a:rPr>
              <a:t>-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0.000203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R2_score: -0.000203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475" y="1263238"/>
            <a:ext cx="50292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247650" y="11615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199" y="696324"/>
            <a:ext cx="4542124" cy="31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/>
        </p:nvSpPr>
        <p:spPr>
          <a:xfrm>
            <a:off x="432900" y="1273550"/>
            <a:ext cx="29274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XGBRegressor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R2_score: -1.415707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R2_score: -0.000203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100" y="1304463"/>
            <a:ext cx="50292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276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</a:rPr>
              <a:t>Vehicle's potential resale value is an important factor while buying a car.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</a:rPr>
              <a:t>It is important to make an informed </a:t>
            </a:r>
            <a:r>
              <a:rPr lang="en" sz="1700">
                <a:solidFill>
                  <a:srgbClr val="333333"/>
                </a:solidFill>
              </a:rPr>
              <a:t>decision</a:t>
            </a:r>
            <a:r>
              <a:rPr lang="en" sz="1700">
                <a:solidFill>
                  <a:srgbClr val="333333"/>
                </a:solidFill>
              </a:rPr>
              <a:t> while purchasing a car.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</a:rPr>
              <a:t>There are various factors like standard color, </a:t>
            </a:r>
            <a:r>
              <a:rPr lang="en" sz="1700">
                <a:solidFill>
                  <a:srgbClr val="333333"/>
                </a:solidFill>
              </a:rPr>
              <a:t>mileage</a:t>
            </a:r>
            <a:r>
              <a:rPr lang="en" sz="1700">
                <a:solidFill>
                  <a:srgbClr val="333333"/>
                </a:solidFill>
              </a:rPr>
              <a:t> which affects the </a:t>
            </a:r>
            <a:r>
              <a:rPr lang="en" sz="1700">
                <a:solidFill>
                  <a:srgbClr val="333333"/>
                </a:solidFill>
              </a:rPr>
              <a:t>resale</a:t>
            </a:r>
            <a:r>
              <a:rPr lang="en" sz="1700">
                <a:solidFill>
                  <a:srgbClr val="333333"/>
                </a:solidFill>
              </a:rPr>
              <a:t> value of a car.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333333"/>
                </a:solidFill>
              </a:rPr>
              <a:t>Reference : https://www.allstate.com/tr/car-insurance/consider-resale-when-buying-car.aspx</a:t>
            </a:r>
            <a:r>
              <a:rPr lang="en" sz="1700">
                <a:solidFill>
                  <a:srgbClr val="333333"/>
                </a:solidFill>
              </a:rPr>
              <a:t> </a:t>
            </a:r>
            <a:endParaRPr sz="170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various techniques to ensure our data is clean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made decisions about dropping a column by analysing values in those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Focused on providing various charts and figures for better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Implemented LinearRegression , Ridge Regression, XGB Regression, Lasso Regression.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2935950" y="1860175"/>
            <a:ext cx="33843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/>
              <a:t>Thank you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437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Taken from Kaggle Used car dataset.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Collected from October 2018.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Update frequency : Quarterly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Latest update on April 2021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4000" y="1171600"/>
            <a:ext cx="89262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439407 records, 25 columns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Numerical features:- Price, Year, Odometer, VIN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Location:- </a:t>
            </a:r>
            <a:r>
              <a:rPr lang="en" sz="2200"/>
              <a:t>Longitude, Latitude, State, County,Region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Categorical:- Condition, Cylinders, Fuel Transmission, Drive, Title_status, Size, Type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Miscellaneous:- Url, Region_url, Manufacturer, Description, Paint_color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756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Cars by Each Manufacturers</a:t>
            </a:r>
            <a:endParaRPr b="1"/>
          </a:p>
        </p:txBody>
      </p:sp>
      <p:sp>
        <p:nvSpPr>
          <p:cNvPr id="95" name="Google Shape;95;p19"/>
          <p:cNvSpPr txBox="1"/>
          <p:nvPr/>
        </p:nvSpPr>
        <p:spPr>
          <a:xfrm>
            <a:off x="406650" y="4099425"/>
            <a:ext cx="66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Ford cars are more listed for reselling as 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compare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to other manufacturers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27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 V/s Transmission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71601"/>
            <a:ext cx="5637706" cy="30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6165600" y="1428750"/>
            <a:ext cx="2505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We can see that automatic cars are more 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preferred</a:t>
            </a: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 by the people rather than manual and electric cars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Count v/s Drive</a:t>
            </a:r>
            <a:endParaRPr b="1" sz="29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50" y="1252900"/>
            <a:ext cx="5403100" cy="32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6275500" y="1461725"/>
            <a:ext cx="233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 wheel-drive 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drive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cars are listed more for reselling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