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5DEB-1EE3-421E-BAD7-AA570D1B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571B4-8FD8-478D-853E-06ADA2BE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6D4-911B-46E0-A8A1-CBDBBB5C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BF3C-62C8-4CB3-9501-8C501FEE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C64F-92A5-4FF7-B894-F521C329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0BE1-1B90-4E1A-92F4-B53B9484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65048-52A8-4AB7-B198-1264A6A1B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3F72-8EC1-4A5E-902C-F295BCA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7EBA-8D2D-4BD1-9075-C9A43DB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65F0-3BF4-475F-AE97-B08A1DF0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7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AA81B-5425-466C-A041-69954B73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927D-FDA7-4D9E-87E1-C5A89193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9CBD-17F0-4A7B-B6E7-D18588B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BF3C-3782-44CC-BDE3-486FDC96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D17D-653A-4063-9508-F06E4549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0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0F48-58E7-4431-A882-249C4DDC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DFE9-EDB0-468E-8DA3-85E7BC68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9F8B-D98F-4A57-AF1B-69067F4F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C67B-16B4-4661-ADEE-039CB70B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C17F-6E19-4420-8A42-BD4B2E1F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F40C-3703-4086-9F63-204EC46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92B9-CAD9-4CE9-8639-38BFBEF4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B0A8-E854-4B5E-8028-119959C8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1471-F77F-4855-8796-EFFA2205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F3191-B7C3-47EF-9BC8-2A7B5E04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4183-6FD4-4102-B842-C30E7AC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04FD-EE61-45B8-ADA1-BBD7ADBF3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1CDF8-C829-4FB9-80FA-517BC3B8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275D-143A-41D5-B35E-4EF385E2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C3C2-8FAA-4810-8953-9C6BF4C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D3854-6EF6-449D-ABB8-1C300DB3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7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C0F-1DA2-46F5-8119-5F5F81A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3A4D-4015-4F96-B99D-23B0FC89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2999-6CC2-43C2-8582-0CFE4629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DFA10-B946-4B01-8104-3A8E88BF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BF517-C589-4AAF-8720-F91BA67AE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88478-A792-46F7-9FFF-F5417E2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D2D2C-885C-4D74-B71E-9F6DF9B6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ACB13-DD81-4E7F-9DB1-1E8E5AE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3294-095B-4C68-AB09-78F375A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0ECC3-0B66-47EF-86D9-4F9220F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CC5FD-53D5-45B5-8AF3-3910BFB2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3851-021A-44FA-A703-8E9E9E9D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8188-3AB8-49E2-8024-331D6CFE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7176D-1E6C-41A5-A7D5-44735D8C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8B0D-2552-4547-A537-CA7516AA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079-F366-49E4-9887-658BE76E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3F35-CDF9-45BF-A335-2CBA5736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23F0-8252-4744-AED1-D73BD3FDE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0912-177D-4844-920B-0114A93F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F5D4-8578-481F-9D71-807F0B1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7684-DCBC-4C73-8BC8-6D55B689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90CE-E6B2-4601-9EB8-DACC7D5D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585E6-FEC6-451A-9B62-27A372402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38096-8CF2-48AD-A1EC-C8625127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FD8D-255F-4126-9D8E-B48105CB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DA642-233C-4798-A670-27A51C8B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960C-EBDE-4D0D-A0C4-72DB6407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5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05637-F4E6-484C-8C04-D6BEF10D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16E9-EA9B-41AB-BAC2-8273C262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2504-0C68-408C-912E-007875F0B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D6B8-0EC8-4A42-96D7-47058D1202B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A052-B27B-49D1-A9C2-9235BD90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DE89-ECDD-4A24-B259-172BD5EF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1822-520A-4944-A242-94B31EF40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go, symbol, meaning, history, PNG, brand">
            <a:extLst>
              <a:ext uri="{FF2B5EF4-FFF2-40B4-BE49-F238E27FC236}">
                <a16:creationId xmlns:a16="http://schemas.microsoft.com/office/drawing/2014/main" id="{BC11BA57-E951-43AF-B580-572F664D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13" y="856709"/>
            <a:ext cx="8292053" cy="46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E3F4C-71D4-46B2-B2BC-0D3EEBBD1D4F}"/>
              </a:ext>
            </a:extLst>
          </p:cNvPr>
          <p:cNvSpPr txBox="1"/>
          <p:nvPr/>
        </p:nvSpPr>
        <p:spPr>
          <a:xfrm>
            <a:off x="9138406" y="6425967"/>
            <a:ext cx="305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Harshal Bondre</a:t>
            </a:r>
          </a:p>
        </p:txBody>
      </p:sp>
    </p:spTree>
    <p:extLst>
      <p:ext uri="{BB962C8B-B14F-4D97-AF65-F5344CB8AC3E}">
        <p14:creationId xmlns:p14="http://schemas.microsoft.com/office/powerpoint/2010/main" val="100774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53EF-DB1D-46FA-85BB-2D53356B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" y="1179673"/>
            <a:ext cx="3758967" cy="4351338"/>
          </a:xfrm>
        </p:spPr>
        <p:txBody>
          <a:bodyPr>
            <a:normAutofit/>
          </a:bodyPr>
          <a:lstStyle/>
          <a:p>
            <a:r>
              <a:rPr lang="en-US" sz="1800" b="0" dirty="0"/>
              <a:t>We have trained the data set with Random forest classifier model and received </a:t>
            </a:r>
          </a:p>
          <a:p>
            <a:r>
              <a:rPr lang="en-US" sz="1800" b="0" i="0" dirty="0">
                <a:effectLst/>
              </a:rPr>
              <a:t>ACCURACY: 84.84 </a:t>
            </a:r>
          </a:p>
          <a:p>
            <a:r>
              <a:rPr lang="en-US" sz="1800" b="0" i="0" dirty="0">
                <a:effectLst/>
              </a:rPr>
              <a:t>AUC score: 0.5527766076821664</a:t>
            </a:r>
          </a:p>
          <a:p>
            <a:endParaRPr lang="en-US" sz="1800" dirty="0"/>
          </a:p>
          <a:p>
            <a:r>
              <a:rPr lang="en-US" sz="1800" dirty="0"/>
              <a:t>Route, Booking origin, Flight Duration, Length of stay and wants extra baggage are top 5 features on which it depends</a:t>
            </a:r>
          </a:p>
          <a:p>
            <a:r>
              <a:rPr lang="en-US" sz="1800" dirty="0"/>
              <a:t>Thus, we can conclude that we can increase AUC score.</a:t>
            </a:r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51D1E9-D27C-4022-836B-4BEFBDC5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02" y="1394714"/>
            <a:ext cx="76390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1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bondre</dc:creator>
  <cp:lastModifiedBy>harshal bondre</cp:lastModifiedBy>
  <cp:revision>1</cp:revision>
  <dcterms:created xsi:type="dcterms:W3CDTF">2023-02-01T07:50:14Z</dcterms:created>
  <dcterms:modified xsi:type="dcterms:W3CDTF">2023-02-01T07:50:27Z</dcterms:modified>
</cp:coreProperties>
</file>