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B80E-8797-4B3C-9985-71CD0B14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EAE4-6010-46A6-8A77-E21EF997F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08D3-F5F2-4BBD-95A8-30D2548E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D47C-48F2-4513-9C27-2EF76EFD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7F39-014A-496B-AB7A-C53F6828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9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FB97-D94B-4BC2-B827-ADB28075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328F7-0EAF-426D-9EB2-39798C64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D5E1-1032-4917-AF8A-93FDA81F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ADCB-C85A-4364-8751-7E4F6DC9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454B-96BA-4A26-8099-4090F74B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2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7C25-6C77-4567-A833-F6A475FA2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DE706-DA96-4606-9F07-3BBCEE2B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3F3B-D719-41BA-B5D6-5CFC897C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0A2C-5A78-41E8-A666-DE351485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4116-F27D-43AB-BFF4-DAE7A65A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1D8B-0E8B-4EA2-A3CB-01C1A1BD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453B-83A4-4894-9595-96243F44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A0B4-E8E7-4948-89A9-457BE80F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E06A7-D652-41EA-ADBC-EC7BF71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C23-E0C0-4B3F-AD43-C38BA536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6CE4-3D83-4059-B342-BFC3E98A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E808-2562-429B-BD7D-ACA61571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6B6BE-0B17-436C-B392-1C4D7358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096C-BB09-419A-86DE-AC41F9B7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601B-D821-4B70-A5A7-3E2531F2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A72F-4679-493F-85DA-9D817C96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BA-6046-4827-8400-A19DC161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E15B-CD7D-49F8-A3F9-31D87302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A4CE-2242-41BC-8339-5ACADA00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1EFA-24AF-440C-81C1-96D67EA2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49DD4-3951-4562-ADB4-F51D05A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7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5156-3A1C-4421-AD8C-BAC5185F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C749-D398-4554-A4C8-21B581BB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3538-1F7C-4BDD-8C7D-6A779FC2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F187A-5CCC-4119-89A2-A4DFC60D6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C7D4B-BC56-48BE-A954-1A337C77B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F0398-CBF6-4195-BC4D-CD3966F8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E0665-6087-40A5-B2AC-7B248490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6328B-E453-4473-AE4D-EAD0FE2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6CD4-F87F-4713-98A5-4FE91F86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194EB-B81E-40CF-9177-A8CCBE09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5DAC-BCF5-473C-AC3C-BA9C86DA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3E6F4-5B3A-4919-8138-DB386860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1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2690D-2A48-41AA-8EC9-66EB1A5D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F89D3-0404-4412-A80E-A653BF2C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2443D-0A22-48F5-9D24-A3AC165C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C416-DAC2-486D-B382-34BEA639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F1D8-D4DF-47EB-B99D-1B1BBE20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4F8E8-A74D-4C5E-9D87-FB02F56B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E321-3E5E-45F9-BE43-8F2F0E19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C1C26-DED3-4A9B-9EC1-CD94C788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B3F8B-45A8-4189-90F8-1F48C835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A62D-A2FA-495A-8F8F-75687A38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C7B8D-627E-42C1-9CFD-7672D0D32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4893A-8747-433D-9C1E-A8CB91D8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0DDD-9479-4F8F-8179-569B2CD9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E5214-9F4B-4C3A-A346-E14841ED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0025-39E7-4A56-AF1D-622FAD84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3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62A3F-E627-4456-8144-5954CEAE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6298D-0728-4761-A320-511C5718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E455-9343-46D2-A004-605EAA03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B232-6646-4E22-94F2-45BE728A895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6525-86FE-4DEA-913F-1383721AB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C745-73B9-4339-915C-DA61BC0A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F866-5002-489D-BE6E-B4F9FFF6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qualit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itish Airways Logo, symbol, meaning, history, PNG, brand">
            <a:extLst>
              <a:ext uri="{FF2B5EF4-FFF2-40B4-BE49-F238E27FC236}">
                <a16:creationId xmlns:a16="http://schemas.microsoft.com/office/drawing/2014/main" id="{9A4B8E51-AA71-40FD-9C07-64D6352F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13" y="856709"/>
            <a:ext cx="8292053" cy="46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37A34-8563-47E6-84D7-5FECA3584EB4}"/>
              </a:ext>
            </a:extLst>
          </p:cNvPr>
          <p:cNvSpPr txBox="1"/>
          <p:nvPr/>
        </p:nvSpPr>
        <p:spPr>
          <a:xfrm>
            <a:off x="8939577" y="6321800"/>
            <a:ext cx="433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 Harshal Bondre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7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83E-D340-4174-BEDA-66ACE06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know before: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7B6E-3211-4274-BD43-F67DA2ED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provided is for strictly 2000 reviews by customers on 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Skytrax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 may produce different results.</a:t>
            </a: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3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B708-98E6-4D62-A62D-BE75022B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67EE7A-CEB2-4449-8AE8-6EF58AC22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35" y="1859181"/>
            <a:ext cx="64480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9E632C-2DAC-4674-B303-C47A66CF284E}"/>
              </a:ext>
            </a:extLst>
          </p:cNvPr>
          <p:cNvSpPr txBox="1"/>
          <p:nvPr/>
        </p:nvSpPr>
        <p:spPr>
          <a:xfrm>
            <a:off x="7935984" y="1859181"/>
            <a:ext cx="3716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reviews were done by verified customers. This may conclude that most of the customers are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use business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always to talk about cabin crew and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books return flight from same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8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8219-8D63-417A-98D4-DAF0E134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#2: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ECBEFE-9BEE-493F-B45D-BF6BC2AE8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28" y="1582468"/>
            <a:ext cx="5259897" cy="525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FF65-A48B-402F-9971-75D2F38D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of words: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F4D02B-9A1F-45EF-84E3-53EB176EB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3525"/>
            <a:ext cx="5081158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DB25F-7FB0-4A88-A308-E176EAD90E9D}"/>
              </a:ext>
            </a:extLst>
          </p:cNvPr>
          <p:cNvSpPr txBox="1"/>
          <p:nvPr/>
        </p:nvSpPr>
        <p:spPr>
          <a:xfrm>
            <a:off x="7499758" y="2097247"/>
            <a:ext cx="3959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‘GOOD’ words have actually noticeable frequency among other words. This could mean the customer is satisfied.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Also. Service, food, seat, crew are major focus points according to customers. </a:t>
            </a:r>
          </a:p>
        </p:txBody>
      </p:sp>
    </p:spTree>
    <p:extLst>
      <p:ext uri="{BB962C8B-B14F-4D97-AF65-F5344CB8AC3E}">
        <p14:creationId xmlns:p14="http://schemas.microsoft.com/office/powerpoint/2010/main" val="288712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22C7-8AAD-4C30-81A9-601FF417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results: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of Overall sentiments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891E84-F5FA-449B-9502-F63038E14E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4" y="2391385"/>
            <a:ext cx="5386027" cy="340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1F9AA-8F9C-460B-9141-C92D5D019022}"/>
              </a:ext>
            </a:extLst>
          </p:cNvPr>
          <p:cNvSpPr txBox="1"/>
          <p:nvPr/>
        </p:nvSpPr>
        <p:spPr>
          <a:xfrm>
            <a:off x="7835317" y="2063691"/>
            <a:ext cx="3764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clearly see that there are majority of positive reviews by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negative reviews are not in majority but we can see than they are nearly more than half of positive reviews. Which is questionable.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9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E38D-FA58-4E91-BC5C-062E716B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#2: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of Compound by sentiment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6BC5EF-2D9A-4EAF-9D93-B8DC318E6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9439"/>
            <a:ext cx="5195484" cy="340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EEBC2-5DA9-4AB8-8A03-C8A72EBE2C78}"/>
              </a:ext>
            </a:extLst>
          </p:cNvPr>
          <p:cNvSpPr txBox="1"/>
          <p:nvPr/>
        </p:nvSpPr>
        <p:spPr>
          <a:xfrm>
            <a:off x="7843706" y="2248250"/>
            <a:ext cx="379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all three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Positive, Negative and neutral is not evenly distributed. Thus, we need to think about solutions. </a:t>
            </a:r>
          </a:p>
        </p:txBody>
      </p:sp>
    </p:spTree>
    <p:extLst>
      <p:ext uri="{BB962C8B-B14F-4D97-AF65-F5344CB8AC3E}">
        <p14:creationId xmlns:p14="http://schemas.microsoft.com/office/powerpoint/2010/main" val="140381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6CBC-6517-45DE-80B8-1353D5FF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7873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289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Things to know before:</vt:lpstr>
      <vt:lpstr>Word cloud:</vt:lpstr>
      <vt:lpstr>Word cloud #2:</vt:lpstr>
      <vt:lpstr>Frequency Distribution of words:</vt:lpstr>
      <vt:lpstr>Sentiment results: Bar of Overall sentiments </vt:lpstr>
      <vt:lpstr>Results #2: Boxplot of Compound by sentiment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(BA)</dc:title>
  <dc:creator>harshal bondre</dc:creator>
  <cp:lastModifiedBy>harshal bondre</cp:lastModifiedBy>
  <cp:revision>4</cp:revision>
  <dcterms:created xsi:type="dcterms:W3CDTF">2023-02-01T06:16:39Z</dcterms:created>
  <dcterms:modified xsi:type="dcterms:W3CDTF">2023-02-01T06:42:00Z</dcterms:modified>
</cp:coreProperties>
</file>