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7F0205"/>
    <a:srgbClr val="6D0206"/>
    <a:srgbClr val="980003"/>
    <a:srgbClr val="AC2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1"/>
  </p:normalViewPr>
  <p:slideViewPr>
    <p:cSldViewPr snapToGrid="0" snapToObjects="1">
      <p:cViewPr>
        <p:scale>
          <a:sx n="82" d="100"/>
          <a:sy n="82" d="100"/>
        </p:scale>
        <p:origin x="145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6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39AE-9A65-414A-BDEC-37CA1D94F2F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FDBD1-7821-B943-BB80-E000E05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png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3" t="1027" r="78017" b="88511"/>
          <a:stretch/>
        </p:blipFill>
        <p:spPr>
          <a:xfrm>
            <a:off x="138394" y="212657"/>
            <a:ext cx="906635" cy="44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83" y="166698"/>
            <a:ext cx="1409747" cy="140583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52128" y="223266"/>
            <a:ext cx="1258001" cy="806706"/>
            <a:chOff x="3264060" y="128463"/>
            <a:chExt cx="819616" cy="5255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0"/>
            </a:blip>
            <a:stretch>
              <a:fillRect/>
            </a:stretch>
          </p:blipFill>
          <p:spPr>
            <a:xfrm>
              <a:off x="3264060" y="128463"/>
              <a:ext cx="819616" cy="42802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3264060" y="128464"/>
              <a:ext cx="819615" cy="5255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183" y="1802052"/>
            <a:ext cx="1403293" cy="139939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60736" y="1802052"/>
            <a:ext cx="1838561" cy="875026"/>
            <a:chOff x="3810000" y="2489199"/>
            <a:chExt cx="4912010" cy="22240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10000" y="2489200"/>
              <a:ext cx="4572000" cy="18796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alphaModFix amt="35000"/>
            </a:blip>
            <a:stretch>
              <a:fillRect/>
            </a:stretch>
          </p:blipFill>
          <p:spPr>
            <a:xfrm>
              <a:off x="3810000" y="2489199"/>
              <a:ext cx="4912010" cy="222404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l="2036" t="1919" r="32291" b="71992"/>
          <a:stretch/>
        </p:blipFill>
        <p:spPr>
          <a:xfrm>
            <a:off x="149281" y="1802052"/>
            <a:ext cx="1096300" cy="4343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/>
          <a:srcRect l="1927" t="1766" r="71108" b="82280"/>
          <a:stretch/>
        </p:blipFill>
        <p:spPr>
          <a:xfrm>
            <a:off x="149281" y="3375867"/>
            <a:ext cx="1244092" cy="7340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1637" y="3374408"/>
            <a:ext cx="1403293" cy="139939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848079" y="3374408"/>
            <a:ext cx="1838560" cy="1077849"/>
            <a:chOff x="4140675" y="4038623"/>
            <a:chExt cx="888269" cy="560103"/>
          </a:xfrm>
        </p:grpSpPr>
        <p:grpSp>
          <p:nvGrpSpPr>
            <p:cNvPr id="24" name="Group 23"/>
            <p:cNvGrpSpPr/>
            <p:nvPr/>
          </p:nvGrpSpPr>
          <p:grpSpPr>
            <a:xfrm>
              <a:off x="4140675" y="4038623"/>
              <a:ext cx="888269" cy="560103"/>
              <a:chOff x="3764570" y="2674894"/>
              <a:chExt cx="3320685" cy="209387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764570" y="2674894"/>
                <a:ext cx="3320685" cy="209387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13">
                <a:alphaModFix amt="35000"/>
              </a:blip>
              <a:srcRect b="12226"/>
              <a:stretch/>
            </p:blipFill>
            <p:spPr>
              <a:xfrm>
                <a:off x="3787430" y="2697755"/>
                <a:ext cx="2044382" cy="2003786"/>
              </a:xfrm>
              <a:prstGeom prst="rect">
                <a:avLst/>
              </a:prstGeom>
            </p:spPr>
          </p:pic>
        </p:grpSp>
        <p:sp>
          <p:nvSpPr>
            <p:cNvPr id="25" name="Rectangle 24"/>
            <p:cNvSpPr/>
            <p:nvPr/>
          </p:nvSpPr>
          <p:spPr>
            <a:xfrm>
              <a:off x="4680555" y="4056607"/>
              <a:ext cx="335291" cy="524135"/>
            </a:xfrm>
            <a:prstGeom prst="rect">
              <a:avLst/>
            </a:prstGeom>
            <a:solidFill>
              <a:srgbClr val="6D0206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4"/>
          <a:srcRect l="608" t="1476" r="68042" b="75612"/>
          <a:stretch/>
        </p:blipFill>
        <p:spPr>
          <a:xfrm>
            <a:off x="138394" y="5150842"/>
            <a:ext cx="1436914" cy="1006925"/>
          </a:xfrm>
          <a:prstGeom prst="rect">
            <a:avLst/>
          </a:prstGeom>
        </p:spPr>
      </p:pic>
      <p:sp>
        <p:nvSpPr>
          <p:cNvPr id="31" name="Chevron 30"/>
          <p:cNvSpPr/>
          <p:nvPr/>
        </p:nvSpPr>
        <p:spPr>
          <a:xfrm>
            <a:off x="6901543" y="2122714"/>
            <a:ext cx="896072" cy="2186644"/>
          </a:xfrm>
          <a:prstGeom prst="chevron">
            <a:avLst>
              <a:gd name="adj" fmla="val 77481"/>
            </a:avLst>
          </a:prstGeom>
          <a:solidFill>
            <a:srgbClr val="6D02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514957" y="2122714"/>
            <a:ext cx="896072" cy="2186644"/>
          </a:xfrm>
          <a:prstGeom prst="chevron">
            <a:avLst>
              <a:gd name="adj" fmla="val 77481"/>
            </a:avLst>
          </a:prstGeom>
          <a:solidFill>
            <a:srgbClr val="6D02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5"/>
          <a:srcRect l="1562" t="2345" r="62963" b="44928"/>
          <a:stretch/>
        </p:blipFill>
        <p:spPr>
          <a:xfrm>
            <a:off x="8376514" y="1045718"/>
            <a:ext cx="3255678" cy="482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96" y="973227"/>
            <a:ext cx="977900" cy="97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139" y="452476"/>
            <a:ext cx="1460500" cy="146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496" y="2737569"/>
            <a:ext cx="10033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739" y="2175757"/>
            <a:ext cx="1460500" cy="1460500"/>
          </a:xfrm>
          <a:prstGeom prst="rect">
            <a:avLst/>
          </a:prstGeom>
        </p:spPr>
      </p:pic>
      <p:sp>
        <p:nvSpPr>
          <p:cNvPr id="11" name="Chevron 10"/>
          <p:cNvSpPr/>
          <p:nvPr/>
        </p:nvSpPr>
        <p:spPr>
          <a:xfrm>
            <a:off x="4062129" y="1716332"/>
            <a:ext cx="233680" cy="22265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062129" y="3496647"/>
            <a:ext cx="233680" cy="22265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726" y="3410625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0.741223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85726" y="164299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0.588456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706" y="973227"/>
            <a:ext cx="980624" cy="977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706" y="2737569"/>
            <a:ext cx="1006095" cy="1003300"/>
          </a:xfrm>
          <a:prstGeom prst="rect">
            <a:avLst/>
          </a:prstGeom>
        </p:spPr>
      </p:pic>
      <p:sp>
        <p:nvSpPr>
          <p:cNvPr id="17" name="Chevron 16"/>
          <p:cNvSpPr/>
          <p:nvPr/>
        </p:nvSpPr>
        <p:spPr>
          <a:xfrm>
            <a:off x="2042490" y="1728470"/>
            <a:ext cx="233680" cy="22265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2077761" y="3518212"/>
            <a:ext cx="233680" cy="22265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44962" y="1645705"/>
            <a:ext cx="4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0233" y="3435447"/>
            <a:ext cx="4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8705" y="634673"/>
            <a:ext cx="70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4 * 4</a:t>
            </a:r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1178706" y="2399015"/>
            <a:ext cx="70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 * 6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210496" y="603895"/>
            <a:ext cx="68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* 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10496" y="2390343"/>
            <a:ext cx="68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*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883865" y="219996"/>
            <a:ext cx="4800943" cy="4559300"/>
            <a:chOff x="746637" y="736433"/>
            <a:chExt cx="4800943" cy="4559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37" y="736433"/>
              <a:ext cx="4572000" cy="4559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0"/>
            </a:blip>
            <a:stretch>
              <a:fillRect/>
            </a:stretch>
          </p:blipFill>
          <p:spPr>
            <a:xfrm>
              <a:off x="746637" y="736433"/>
              <a:ext cx="4572000" cy="45593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804380" y="1918037"/>
              <a:ext cx="2743200" cy="2463800"/>
            </a:xfrm>
            <a:prstGeom prst="rect">
              <a:avLst/>
            </a:prstGeom>
            <a:solidFill>
              <a:srgbClr val="FF2600">
                <a:alpha val="50196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1204" y="1916321"/>
              <a:ext cx="200025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8946" y="2499646"/>
            <a:ext cx="3001312" cy="2175951"/>
            <a:chOff x="7155942" y="2885978"/>
            <a:chExt cx="3001312" cy="21759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727" y="2956697"/>
              <a:ext cx="2857500" cy="20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7155942" y="2885978"/>
              <a:ext cx="3001312" cy="217595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5923" y="554297"/>
            <a:ext cx="769212" cy="11305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2" y="788276"/>
            <a:ext cx="4856802" cy="45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96" y="852652"/>
            <a:ext cx="1943100" cy="280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97" y="925567"/>
            <a:ext cx="2065165" cy="26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3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2" y="298011"/>
            <a:ext cx="765252" cy="763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89" y="298012"/>
            <a:ext cx="714703" cy="712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026" y="298012"/>
            <a:ext cx="714705" cy="712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087" y="298012"/>
            <a:ext cx="714703" cy="7127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146" y="298012"/>
            <a:ext cx="714703" cy="7127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68" y="282246"/>
            <a:ext cx="656719" cy="7127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07" y="282247"/>
            <a:ext cx="675470" cy="7631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40" y="282246"/>
            <a:ext cx="799401" cy="9143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35" y="282246"/>
            <a:ext cx="716893" cy="959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60" y="282246"/>
            <a:ext cx="728895" cy="10528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55" y="302170"/>
            <a:ext cx="626938" cy="99808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28480" y="2247268"/>
            <a:ext cx="636870" cy="571446"/>
            <a:chOff x="6231001" y="1701626"/>
            <a:chExt cx="2342376" cy="210174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677" y="1720197"/>
              <a:ext cx="2298700" cy="1968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001" y="1701626"/>
              <a:ext cx="1944608" cy="2101748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208689" y="1578593"/>
            <a:ext cx="694391" cy="629626"/>
            <a:chOff x="3395499" y="1659283"/>
            <a:chExt cx="2553935" cy="231573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499" y="1736036"/>
              <a:ext cx="2298700" cy="1968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5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291" y="1659283"/>
              <a:ext cx="2481143" cy="2315733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0" y="1879495"/>
            <a:ext cx="858929" cy="7355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12" y="1728559"/>
            <a:ext cx="3595486" cy="2895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8" y="3175303"/>
            <a:ext cx="5629494" cy="330884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33684" y="1713763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EdgeDetect</a:t>
            </a:r>
            <a:r>
              <a:rPr lang="en-US" sz="1000" dirty="0" smtClean="0"/>
              <a:t>[]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833684" y="2347753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findBoundary</a:t>
            </a:r>
            <a:r>
              <a:rPr lang="en-US" sz="1000" dirty="0" smtClean="0"/>
              <a:t>[]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51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2018-07-10T20:00:39Z</dcterms:created>
  <dcterms:modified xsi:type="dcterms:W3CDTF">2018-07-11T05:06:27Z</dcterms:modified>
</cp:coreProperties>
</file>