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0" r:id="rId5"/>
    <p:sldId id="314" r:id="rId6"/>
    <p:sldId id="320" r:id="rId7"/>
    <p:sldId id="309" r:id="rId8"/>
    <p:sldId id="311" r:id="rId9"/>
    <p:sldId id="312" r:id="rId10"/>
    <p:sldId id="306" r:id="rId11"/>
    <p:sldId id="321" r:id="rId12"/>
    <p:sldId id="322" r:id="rId13"/>
    <p:sldId id="318" r:id="rId14"/>
    <p:sldId id="316" r:id="rId15"/>
    <p:sldId id="317" r:id="rId16"/>
    <p:sldId id="319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 autoAdjust="0"/>
    <p:restoredTop sz="95394" autoAdjust="0"/>
  </p:normalViewPr>
  <p:slideViewPr>
    <p:cSldViewPr snapToGrid="0">
      <p:cViewPr varScale="1">
        <p:scale>
          <a:sx n="81" d="100"/>
          <a:sy n="81" d="100"/>
        </p:scale>
        <p:origin x="65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63517-247B-4711-95EA-FC0455B04C7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222130F-726B-4EF9-B297-5451A9C0145C}">
      <dgm:prSet/>
      <dgm:spPr/>
      <dgm:t>
        <a:bodyPr/>
        <a:lstStyle/>
        <a:p>
          <a:r>
            <a:rPr lang="en-US" baseline="0" dirty="0"/>
            <a:t>Models used</a:t>
          </a:r>
          <a:endParaRPr lang="en-IN" dirty="0"/>
        </a:p>
      </dgm:t>
    </dgm:pt>
    <dgm:pt modelId="{6EE4A68A-C957-43A3-9851-FD79E9518611}" type="parTrans" cxnId="{F458C4A7-51E9-4D26-8779-F88EAD24EFA4}">
      <dgm:prSet/>
      <dgm:spPr/>
      <dgm:t>
        <a:bodyPr/>
        <a:lstStyle/>
        <a:p>
          <a:endParaRPr lang="en-IN"/>
        </a:p>
      </dgm:t>
    </dgm:pt>
    <dgm:pt modelId="{B598B39F-BF19-4421-8494-F8369D74C200}" type="sibTrans" cxnId="{F458C4A7-51E9-4D26-8779-F88EAD24EFA4}">
      <dgm:prSet/>
      <dgm:spPr/>
      <dgm:t>
        <a:bodyPr/>
        <a:lstStyle/>
        <a:p>
          <a:endParaRPr lang="en-IN"/>
        </a:p>
      </dgm:t>
    </dgm:pt>
    <dgm:pt modelId="{E91C0356-FE51-4BAD-A45E-1BB6FAD47CD7}" type="pres">
      <dgm:prSet presAssocID="{39C63517-247B-4711-95EA-FC0455B04C77}" presName="Name0" presStyleCnt="0">
        <dgm:presLayoutVars>
          <dgm:dir/>
          <dgm:animLvl val="lvl"/>
          <dgm:resizeHandles val="exact"/>
        </dgm:presLayoutVars>
      </dgm:prSet>
      <dgm:spPr/>
    </dgm:pt>
    <dgm:pt modelId="{2536D2A4-9239-4A4D-B0ED-768C14DAA2D6}" type="pres">
      <dgm:prSet presAssocID="{39C63517-247B-4711-95EA-FC0455B04C77}" presName="dummy" presStyleCnt="0"/>
      <dgm:spPr/>
    </dgm:pt>
    <dgm:pt modelId="{70324980-14F4-4F0C-A9AB-90C521A964B0}" type="pres">
      <dgm:prSet presAssocID="{39C63517-247B-4711-95EA-FC0455B04C77}" presName="linH" presStyleCnt="0"/>
      <dgm:spPr/>
    </dgm:pt>
    <dgm:pt modelId="{020A3823-CA92-4704-B8F7-A66E0524B10A}" type="pres">
      <dgm:prSet presAssocID="{39C63517-247B-4711-95EA-FC0455B04C77}" presName="padding1" presStyleCnt="0"/>
      <dgm:spPr/>
    </dgm:pt>
    <dgm:pt modelId="{C925C125-0C63-41F7-8C2F-83DD50DBB196}" type="pres">
      <dgm:prSet presAssocID="{2222130F-726B-4EF9-B297-5451A9C0145C}" presName="linV" presStyleCnt="0"/>
      <dgm:spPr/>
    </dgm:pt>
    <dgm:pt modelId="{B49308C5-CE7E-4A7E-85E9-C57F668C5658}" type="pres">
      <dgm:prSet presAssocID="{2222130F-726B-4EF9-B297-5451A9C0145C}" presName="spVertical1" presStyleCnt="0"/>
      <dgm:spPr/>
    </dgm:pt>
    <dgm:pt modelId="{9D5E1DF2-6AD2-4795-BBFB-D884BB0A420C}" type="pres">
      <dgm:prSet presAssocID="{2222130F-726B-4EF9-B297-5451A9C0145C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EC37ED3-7F51-4527-8C14-84F417E1022D}" type="pres">
      <dgm:prSet presAssocID="{2222130F-726B-4EF9-B297-5451A9C0145C}" presName="spVertical2" presStyleCnt="0"/>
      <dgm:spPr/>
    </dgm:pt>
    <dgm:pt modelId="{7EF11F11-73B6-4B65-B38A-310F4FD948AB}" type="pres">
      <dgm:prSet presAssocID="{2222130F-726B-4EF9-B297-5451A9C0145C}" presName="spVertical3" presStyleCnt="0"/>
      <dgm:spPr/>
    </dgm:pt>
    <dgm:pt modelId="{A86C00CE-7B2E-4511-AD59-58E0443FFA0B}" type="pres">
      <dgm:prSet presAssocID="{39C63517-247B-4711-95EA-FC0455B04C77}" presName="padding2" presStyleCnt="0"/>
      <dgm:spPr/>
    </dgm:pt>
    <dgm:pt modelId="{FC41FE5A-BC76-4766-9D10-D0CF624FBAE7}" type="pres">
      <dgm:prSet presAssocID="{39C63517-247B-4711-95EA-FC0455B04C77}" presName="negArrow" presStyleCnt="0"/>
      <dgm:spPr/>
    </dgm:pt>
    <dgm:pt modelId="{6C8DEC3A-EC90-4F1B-98F8-4C9C1B8C4512}" type="pres">
      <dgm:prSet presAssocID="{39C63517-247B-4711-95EA-FC0455B04C77}" presName="backgroundArrow" presStyleLbl="node1" presStyleIdx="0" presStyleCnt="1"/>
      <dgm:spPr/>
    </dgm:pt>
  </dgm:ptLst>
  <dgm:cxnLst>
    <dgm:cxn modelId="{F458C4A7-51E9-4D26-8779-F88EAD24EFA4}" srcId="{39C63517-247B-4711-95EA-FC0455B04C77}" destId="{2222130F-726B-4EF9-B297-5451A9C0145C}" srcOrd="0" destOrd="0" parTransId="{6EE4A68A-C957-43A3-9851-FD79E9518611}" sibTransId="{B598B39F-BF19-4421-8494-F8369D74C200}"/>
    <dgm:cxn modelId="{01E430BB-5528-4E5F-8CB2-D060B99C6D67}" type="presOf" srcId="{2222130F-726B-4EF9-B297-5451A9C0145C}" destId="{9D5E1DF2-6AD2-4795-BBFB-D884BB0A420C}" srcOrd="0" destOrd="0" presId="urn:microsoft.com/office/officeart/2005/8/layout/hProcess3"/>
    <dgm:cxn modelId="{669962EA-7593-4102-B9C4-B744996B49D4}" type="presOf" srcId="{39C63517-247B-4711-95EA-FC0455B04C77}" destId="{E91C0356-FE51-4BAD-A45E-1BB6FAD47CD7}" srcOrd="0" destOrd="0" presId="urn:microsoft.com/office/officeart/2005/8/layout/hProcess3"/>
    <dgm:cxn modelId="{7674619F-223E-4FCD-9EEF-7B3BDD530D65}" type="presParOf" srcId="{E91C0356-FE51-4BAD-A45E-1BB6FAD47CD7}" destId="{2536D2A4-9239-4A4D-B0ED-768C14DAA2D6}" srcOrd="0" destOrd="0" presId="urn:microsoft.com/office/officeart/2005/8/layout/hProcess3"/>
    <dgm:cxn modelId="{4D2A8748-4382-45E7-B153-D1F3640A1A95}" type="presParOf" srcId="{E91C0356-FE51-4BAD-A45E-1BB6FAD47CD7}" destId="{70324980-14F4-4F0C-A9AB-90C521A964B0}" srcOrd="1" destOrd="0" presId="urn:microsoft.com/office/officeart/2005/8/layout/hProcess3"/>
    <dgm:cxn modelId="{4B85625F-83AF-45DF-931E-592E5B130B39}" type="presParOf" srcId="{70324980-14F4-4F0C-A9AB-90C521A964B0}" destId="{020A3823-CA92-4704-B8F7-A66E0524B10A}" srcOrd="0" destOrd="0" presId="urn:microsoft.com/office/officeart/2005/8/layout/hProcess3"/>
    <dgm:cxn modelId="{B7329E03-3C73-43EC-AFD4-9EDD18FA47B8}" type="presParOf" srcId="{70324980-14F4-4F0C-A9AB-90C521A964B0}" destId="{C925C125-0C63-41F7-8C2F-83DD50DBB196}" srcOrd="1" destOrd="0" presId="urn:microsoft.com/office/officeart/2005/8/layout/hProcess3"/>
    <dgm:cxn modelId="{6C438802-7CDB-452D-86B5-EED7B1F518D7}" type="presParOf" srcId="{C925C125-0C63-41F7-8C2F-83DD50DBB196}" destId="{B49308C5-CE7E-4A7E-85E9-C57F668C5658}" srcOrd="0" destOrd="0" presId="urn:microsoft.com/office/officeart/2005/8/layout/hProcess3"/>
    <dgm:cxn modelId="{4EC88A32-0698-4A5A-911F-91FC2934706C}" type="presParOf" srcId="{C925C125-0C63-41F7-8C2F-83DD50DBB196}" destId="{9D5E1DF2-6AD2-4795-BBFB-D884BB0A420C}" srcOrd="1" destOrd="0" presId="urn:microsoft.com/office/officeart/2005/8/layout/hProcess3"/>
    <dgm:cxn modelId="{803EEC4D-10D4-48FB-859A-F7A003A5E892}" type="presParOf" srcId="{C925C125-0C63-41F7-8C2F-83DD50DBB196}" destId="{9EC37ED3-7F51-4527-8C14-84F417E1022D}" srcOrd="2" destOrd="0" presId="urn:microsoft.com/office/officeart/2005/8/layout/hProcess3"/>
    <dgm:cxn modelId="{DAE4EF5C-200A-4D53-91CC-07F83B9818BF}" type="presParOf" srcId="{C925C125-0C63-41F7-8C2F-83DD50DBB196}" destId="{7EF11F11-73B6-4B65-B38A-310F4FD948AB}" srcOrd="3" destOrd="0" presId="urn:microsoft.com/office/officeart/2005/8/layout/hProcess3"/>
    <dgm:cxn modelId="{CB2394EE-EC5D-4E52-8B2C-BD526309DAF1}" type="presParOf" srcId="{70324980-14F4-4F0C-A9AB-90C521A964B0}" destId="{A86C00CE-7B2E-4511-AD59-58E0443FFA0B}" srcOrd="2" destOrd="0" presId="urn:microsoft.com/office/officeart/2005/8/layout/hProcess3"/>
    <dgm:cxn modelId="{76734031-C4A3-459E-9E7F-68BD45A43C95}" type="presParOf" srcId="{70324980-14F4-4F0C-A9AB-90C521A964B0}" destId="{FC41FE5A-BC76-4766-9D10-D0CF624FBAE7}" srcOrd="3" destOrd="0" presId="urn:microsoft.com/office/officeart/2005/8/layout/hProcess3"/>
    <dgm:cxn modelId="{142D79CA-044C-43D1-8936-F3835414B369}" type="presParOf" srcId="{70324980-14F4-4F0C-A9AB-90C521A964B0}" destId="{6C8DEC3A-EC90-4F1B-98F8-4C9C1B8C45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DBE466-5D95-4551-880D-AB8D190EE6D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E62EE8F-125D-407E-BDBD-88D8B59177C0}">
      <dgm:prSet/>
      <dgm:spPr/>
      <dgm:t>
        <a:bodyPr/>
        <a:lstStyle/>
        <a:p>
          <a:r>
            <a:rPr lang="en-US" dirty="0" err="1"/>
            <a:t>LinearRegression</a:t>
          </a:r>
          <a:endParaRPr lang="en-IN" dirty="0"/>
        </a:p>
      </dgm:t>
    </dgm:pt>
    <dgm:pt modelId="{F1E6D7DB-3711-470E-995D-F9F8DA3288EE}" type="parTrans" cxnId="{FA8E2DD8-42A0-4A00-809E-9537D641B3FD}">
      <dgm:prSet/>
      <dgm:spPr/>
      <dgm:t>
        <a:bodyPr/>
        <a:lstStyle/>
        <a:p>
          <a:endParaRPr lang="en-IN"/>
        </a:p>
      </dgm:t>
    </dgm:pt>
    <dgm:pt modelId="{B5E0FE38-5115-4766-9196-BCC57D7D2CEF}" type="sibTrans" cxnId="{FA8E2DD8-42A0-4A00-809E-9537D641B3FD}">
      <dgm:prSet/>
      <dgm:spPr/>
      <dgm:t>
        <a:bodyPr/>
        <a:lstStyle/>
        <a:p>
          <a:endParaRPr lang="en-IN"/>
        </a:p>
      </dgm:t>
    </dgm:pt>
    <dgm:pt modelId="{F69CCCFA-68E9-423D-A7CC-712A12C6F5AC}">
      <dgm:prSet/>
      <dgm:spPr/>
      <dgm:t>
        <a:bodyPr/>
        <a:lstStyle/>
        <a:p>
          <a:r>
            <a:rPr lang="en-US"/>
            <a:t>Lasso</a:t>
          </a:r>
          <a:endParaRPr lang="en-IN"/>
        </a:p>
      </dgm:t>
    </dgm:pt>
    <dgm:pt modelId="{92168109-101E-4858-91AC-362B4631BAA9}" type="parTrans" cxnId="{16CD6282-2F01-4888-8731-F01DC71733D8}">
      <dgm:prSet/>
      <dgm:spPr/>
      <dgm:t>
        <a:bodyPr/>
        <a:lstStyle/>
        <a:p>
          <a:endParaRPr lang="en-IN"/>
        </a:p>
      </dgm:t>
    </dgm:pt>
    <dgm:pt modelId="{9E551753-18D2-4382-BAD6-57696B352B13}" type="sibTrans" cxnId="{16CD6282-2F01-4888-8731-F01DC71733D8}">
      <dgm:prSet/>
      <dgm:spPr/>
      <dgm:t>
        <a:bodyPr/>
        <a:lstStyle/>
        <a:p>
          <a:endParaRPr lang="en-IN"/>
        </a:p>
      </dgm:t>
    </dgm:pt>
    <dgm:pt modelId="{5EDA05CC-CD47-4A33-958E-ABB8D401D619}">
      <dgm:prSet/>
      <dgm:spPr/>
      <dgm:t>
        <a:bodyPr/>
        <a:lstStyle/>
        <a:p>
          <a:r>
            <a:rPr lang="en-US"/>
            <a:t>Ridge</a:t>
          </a:r>
          <a:endParaRPr lang="en-IN"/>
        </a:p>
      </dgm:t>
    </dgm:pt>
    <dgm:pt modelId="{C6D8AE9C-9553-467A-BF15-2423765CE2F9}" type="parTrans" cxnId="{77446004-D549-4C6E-AF54-65BF53F00346}">
      <dgm:prSet/>
      <dgm:spPr/>
      <dgm:t>
        <a:bodyPr/>
        <a:lstStyle/>
        <a:p>
          <a:endParaRPr lang="en-IN"/>
        </a:p>
      </dgm:t>
    </dgm:pt>
    <dgm:pt modelId="{BC4137BC-FCEE-4A6A-A2C0-D517CD79E0E9}" type="sibTrans" cxnId="{77446004-D549-4C6E-AF54-65BF53F00346}">
      <dgm:prSet/>
      <dgm:spPr/>
      <dgm:t>
        <a:bodyPr/>
        <a:lstStyle/>
        <a:p>
          <a:endParaRPr lang="en-IN"/>
        </a:p>
      </dgm:t>
    </dgm:pt>
    <dgm:pt modelId="{DDD824A2-375C-49A5-9EAD-B1D2C9427FAA}">
      <dgm:prSet/>
      <dgm:spPr/>
      <dgm:t>
        <a:bodyPr/>
        <a:lstStyle/>
        <a:p>
          <a:r>
            <a:rPr lang="en-US"/>
            <a:t>KNeighborsRegressor</a:t>
          </a:r>
          <a:endParaRPr lang="en-IN"/>
        </a:p>
      </dgm:t>
    </dgm:pt>
    <dgm:pt modelId="{78CF2E60-CC93-4E56-B292-13BE7C867729}" type="parTrans" cxnId="{99C70D90-8B0C-4C0C-B937-D8A4066A697A}">
      <dgm:prSet/>
      <dgm:spPr/>
      <dgm:t>
        <a:bodyPr/>
        <a:lstStyle/>
        <a:p>
          <a:endParaRPr lang="en-IN"/>
        </a:p>
      </dgm:t>
    </dgm:pt>
    <dgm:pt modelId="{00C93FFC-95E9-45F4-A58C-31981E931F4F}" type="sibTrans" cxnId="{99C70D90-8B0C-4C0C-B937-D8A4066A697A}">
      <dgm:prSet/>
      <dgm:spPr/>
      <dgm:t>
        <a:bodyPr/>
        <a:lstStyle/>
        <a:p>
          <a:endParaRPr lang="en-IN"/>
        </a:p>
      </dgm:t>
    </dgm:pt>
    <dgm:pt modelId="{686FAD13-85D7-4E1B-99A1-C03F140C839E}">
      <dgm:prSet/>
      <dgm:spPr/>
      <dgm:t>
        <a:bodyPr/>
        <a:lstStyle/>
        <a:p>
          <a:r>
            <a:rPr lang="en-US" dirty="0" err="1"/>
            <a:t>DecisionTreeRegressor</a:t>
          </a:r>
          <a:r>
            <a:rPr lang="en-US" dirty="0"/>
            <a:t>.</a:t>
          </a:r>
          <a:endParaRPr lang="en-IN" dirty="0"/>
        </a:p>
      </dgm:t>
    </dgm:pt>
    <dgm:pt modelId="{C0101CB6-4695-4B2B-8C2A-8893628BF889}" type="parTrans" cxnId="{5E71826E-51BF-4C53-9A70-2039EEEAAD96}">
      <dgm:prSet/>
      <dgm:spPr/>
      <dgm:t>
        <a:bodyPr/>
        <a:lstStyle/>
        <a:p>
          <a:endParaRPr lang="en-IN"/>
        </a:p>
      </dgm:t>
    </dgm:pt>
    <dgm:pt modelId="{19277FF2-2557-4D5E-AE49-A7B4C69383D9}" type="sibTrans" cxnId="{5E71826E-51BF-4C53-9A70-2039EEEAAD96}">
      <dgm:prSet/>
      <dgm:spPr/>
      <dgm:t>
        <a:bodyPr/>
        <a:lstStyle/>
        <a:p>
          <a:endParaRPr lang="en-IN"/>
        </a:p>
      </dgm:t>
    </dgm:pt>
    <dgm:pt modelId="{D3EF053E-770B-45BA-9FFD-BED1C7571054}" type="pres">
      <dgm:prSet presAssocID="{5DDBE466-5D95-4551-880D-AB8D190EE6D2}" presName="compositeShape" presStyleCnt="0">
        <dgm:presLayoutVars>
          <dgm:dir/>
          <dgm:resizeHandles/>
        </dgm:presLayoutVars>
      </dgm:prSet>
      <dgm:spPr/>
    </dgm:pt>
    <dgm:pt modelId="{5B9FD40A-D69A-4E17-B948-FDBCA884CE5D}" type="pres">
      <dgm:prSet presAssocID="{5DDBE466-5D95-4551-880D-AB8D190EE6D2}" presName="pyramid" presStyleLbl="node1" presStyleIdx="0" presStyleCnt="1"/>
      <dgm:spPr/>
    </dgm:pt>
    <dgm:pt modelId="{351A169F-F262-4091-8021-AE0AA07D10FF}" type="pres">
      <dgm:prSet presAssocID="{5DDBE466-5D95-4551-880D-AB8D190EE6D2}" presName="theList" presStyleCnt="0"/>
      <dgm:spPr/>
    </dgm:pt>
    <dgm:pt modelId="{5BB7336F-256D-4F86-B88D-64EDCDA7CC72}" type="pres">
      <dgm:prSet presAssocID="{5E62EE8F-125D-407E-BDBD-88D8B59177C0}" presName="aNode" presStyleLbl="fgAcc1" presStyleIdx="0" presStyleCnt="5">
        <dgm:presLayoutVars>
          <dgm:bulletEnabled val="1"/>
        </dgm:presLayoutVars>
      </dgm:prSet>
      <dgm:spPr/>
    </dgm:pt>
    <dgm:pt modelId="{05EE692E-66C6-48D7-88C1-528FDA21B82B}" type="pres">
      <dgm:prSet presAssocID="{5E62EE8F-125D-407E-BDBD-88D8B59177C0}" presName="aSpace" presStyleCnt="0"/>
      <dgm:spPr/>
    </dgm:pt>
    <dgm:pt modelId="{87CD1C3E-AA2B-407E-8570-FE58995025EE}" type="pres">
      <dgm:prSet presAssocID="{F69CCCFA-68E9-423D-A7CC-712A12C6F5AC}" presName="aNode" presStyleLbl="fgAcc1" presStyleIdx="1" presStyleCnt="5">
        <dgm:presLayoutVars>
          <dgm:bulletEnabled val="1"/>
        </dgm:presLayoutVars>
      </dgm:prSet>
      <dgm:spPr/>
    </dgm:pt>
    <dgm:pt modelId="{2A876847-829F-4637-B7E3-B0213C4E3026}" type="pres">
      <dgm:prSet presAssocID="{F69CCCFA-68E9-423D-A7CC-712A12C6F5AC}" presName="aSpace" presStyleCnt="0"/>
      <dgm:spPr/>
    </dgm:pt>
    <dgm:pt modelId="{6429220F-549C-47D7-B7B7-CFFF9739ACB4}" type="pres">
      <dgm:prSet presAssocID="{5EDA05CC-CD47-4A33-958E-ABB8D401D619}" presName="aNode" presStyleLbl="fgAcc1" presStyleIdx="2" presStyleCnt="5">
        <dgm:presLayoutVars>
          <dgm:bulletEnabled val="1"/>
        </dgm:presLayoutVars>
      </dgm:prSet>
      <dgm:spPr/>
    </dgm:pt>
    <dgm:pt modelId="{FF2F2F81-D89D-4C98-B3BE-45CBCA882E83}" type="pres">
      <dgm:prSet presAssocID="{5EDA05CC-CD47-4A33-958E-ABB8D401D619}" presName="aSpace" presStyleCnt="0"/>
      <dgm:spPr/>
    </dgm:pt>
    <dgm:pt modelId="{E67A33E6-7414-44CD-BF55-5CFF259E2B7C}" type="pres">
      <dgm:prSet presAssocID="{DDD824A2-375C-49A5-9EAD-B1D2C9427FAA}" presName="aNode" presStyleLbl="fgAcc1" presStyleIdx="3" presStyleCnt="5">
        <dgm:presLayoutVars>
          <dgm:bulletEnabled val="1"/>
        </dgm:presLayoutVars>
      </dgm:prSet>
      <dgm:spPr/>
    </dgm:pt>
    <dgm:pt modelId="{6B924ECE-F823-46DE-BA0E-24B5C8AD1A5F}" type="pres">
      <dgm:prSet presAssocID="{DDD824A2-375C-49A5-9EAD-B1D2C9427FAA}" presName="aSpace" presStyleCnt="0"/>
      <dgm:spPr/>
    </dgm:pt>
    <dgm:pt modelId="{20D59025-7DA6-4412-9425-D53AAB8EDC05}" type="pres">
      <dgm:prSet presAssocID="{686FAD13-85D7-4E1B-99A1-C03F140C839E}" presName="aNode" presStyleLbl="fgAcc1" presStyleIdx="4" presStyleCnt="5">
        <dgm:presLayoutVars>
          <dgm:bulletEnabled val="1"/>
        </dgm:presLayoutVars>
      </dgm:prSet>
      <dgm:spPr/>
    </dgm:pt>
    <dgm:pt modelId="{2D97DBA1-18D5-4C82-8A2D-D855A712186C}" type="pres">
      <dgm:prSet presAssocID="{686FAD13-85D7-4E1B-99A1-C03F140C839E}" presName="aSpace" presStyleCnt="0"/>
      <dgm:spPr/>
    </dgm:pt>
  </dgm:ptLst>
  <dgm:cxnLst>
    <dgm:cxn modelId="{77446004-D549-4C6E-AF54-65BF53F00346}" srcId="{5DDBE466-5D95-4551-880D-AB8D190EE6D2}" destId="{5EDA05CC-CD47-4A33-958E-ABB8D401D619}" srcOrd="2" destOrd="0" parTransId="{C6D8AE9C-9553-467A-BF15-2423765CE2F9}" sibTransId="{BC4137BC-FCEE-4A6A-A2C0-D517CD79E0E9}"/>
    <dgm:cxn modelId="{51515B2D-806A-4814-8C85-5D9B63B0FA93}" type="presOf" srcId="{5E62EE8F-125D-407E-BDBD-88D8B59177C0}" destId="{5BB7336F-256D-4F86-B88D-64EDCDA7CC72}" srcOrd="0" destOrd="0" presId="urn:microsoft.com/office/officeart/2005/8/layout/pyramid2"/>
    <dgm:cxn modelId="{37E02F38-647B-4C43-A1A9-C2758AF6C3A8}" type="presOf" srcId="{DDD824A2-375C-49A5-9EAD-B1D2C9427FAA}" destId="{E67A33E6-7414-44CD-BF55-5CFF259E2B7C}" srcOrd="0" destOrd="0" presId="urn:microsoft.com/office/officeart/2005/8/layout/pyramid2"/>
    <dgm:cxn modelId="{119A7D44-A943-4590-96EF-DC0E549DA096}" type="presOf" srcId="{5EDA05CC-CD47-4A33-958E-ABB8D401D619}" destId="{6429220F-549C-47D7-B7B7-CFFF9739ACB4}" srcOrd="0" destOrd="0" presId="urn:microsoft.com/office/officeart/2005/8/layout/pyramid2"/>
    <dgm:cxn modelId="{5E71826E-51BF-4C53-9A70-2039EEEAAD96}" srcId="{5DDBE466-5D95-4551-880D-AB8D190EE6D2}" destId="{686FAD13-85D7-4E1B-99A1-C03F140C839E}" srcOrd="4" destOrd="0" parTransId="{C0101CB6-4695-4B2B-8C2A-8893628BF889}" sibTransId="{19277FF2-2557-4D5E-AE49-A7B4C69383D9}"/>
    <dgm:cxn modelId="{7BD06178-4B10-4A4B-84F4-2A001002AC92}" type="presOf" srcId="{5DDBE466-5D95-4551-880D-AB8D190EE6D2}" destId="{D3EF053E-770B-45BA-9FFD-BED1C7571054}" srcOrd="0" destOrd="0" presId="urn:microsoft.com/office/officeart/2005/8/layout/pyramid2"/>
    <dgm:cxn modelId="{16CD6282-2F01-4888-8731-F01DC71733D8}" srcId="{5DDBE466-5D95-4551-880D-AB8D190EE6D2}" destId="{F69CCCFA-68E9-423D-A7CC-712A12C6F5AC}" srcOrd="1" destOrd="0" parTransId="{92168109-101E-4858-91AC-362B4631BAA9}" sibTransId="{9E551753-18D2-4382-BAD6-57696B352B13}"/>
    <dgm:cxn modelId="{99C70D90-8B0C-4C0C-B937-D8A4066A697A}" srcId="{5DDBE466-5D95-4551-880D-AB8D190EE6D2}" destId="{DDD824A2-375C-49A5-9EAD-B1D2C9427FAA}" srcOrd="3" destOrd="0" parTransId="{78CF2E60-CC93-4E56-B292-13BE7C867729}" sibTransId="{00C93FFC-95E9-45F4-A58C-31981E931F4F}"/>
    <dgm:cxn modelId="{42F35899-71CE-40E1-8C0E-A217AC839DAB}" type="presOf" srcId="{686FAD13-85D7-4E1B-99A1-C03F140C839E}" destId="{20D59025-7DA6-4412-9425-D53AAB8EDC05}" srcOrd="0" destOrd="0" presId="urn:microsoft.com/office/officeart/2005/8/layout/pyramid2"/>
    <dgm:cxn modelId="{FA8E2DD8-42A0-4A00-809E-9537D641B3FD}" srcId="{5DDBE466-5D95-4551-880D-AB8D190EE6D2}" destId="{5E62EE8F-125D-407E-BDBD-88D8B59177C0}" srcOrd="0" destOrd="0" parTransId="{F1E6D7DB-3711-470E-995D-F9F8DA3288EE}" sibTransId="{B5E0FE38-5115-4766-9196-BCC57D7D2CEF}"/>
    <dgm:cxn modelId="{C193CAFD-137C-4FB2-9AC5-2F4ED8923A3A}" type="presOf" srcId="{F69CCCFA-68E9-423D-A7CC-712A12C6F5AC}" destId="{87CD1C3E-AA2B-407E-8570-FE58995025EE}" srcOrd="0" destOrd="0" presId="urn:microsoft.com/office/officeart/2005/8/layout/pyramid2"/>
    <dgm:cxn modelId="{FF146D3E-BBB9-4C72-AF8F-3C1E4BCFC287}" type="presParOf" srcId="{D3EF053E-770B-45BA-9FFD-BED1C7571054}" destId="{5B9FD40A-D69A-4E17-B948-FDBCA884CE5D}" srcOrd="0" destOrd="0" presId="urn:microsoft.com/office/officeart/2005/8/layout/pyramid2"/>
    <dgm:cxn modelId="{89AD14A6-5F09-4181-BF0A-34C469D54870}" type="presParOf" srcId="{D3EF053E-770B-45BA-9FFD-BED1C7571054}" destId="{351A169F-F262-4091-8021-AE0AA07D10FF}" srcOrd="1" destOrd="0" presId="urn:microsoft.com/office/officeart/2005/8/layout/pyramid2"/>
    <dgm:cxn modelId="{2EBBC2AD-17E0-4B69-A63C-82DFF1237189}" type="presParOf" srcId="{351A169F-F262-4091-8021-AE0AA07D10FF}" destId="{5BB7336F-256D-4F86-B88D-64EDCDA7CC72}" srcOrd="0" destOrd="0" presId="urn:microsoft.com/office/officeart/2005/8/layout/pyramid2"/>
    <dgm:cxn modelId="{9C9B4AEE-B303-4E47-9934-1CBA12F35DD2}" type="presParOf" srcId="{351A169F-F262-4091-8021-AE0AA07D10FF}" destId="{05EE692E-66C6-48D7-88C1-528FDA21B82B}" srcOrd="1" destOrd="0" presId="urn:microsoft.com/office/officeart/2005/8/layout/pyramid2"/>
    <dgm:cxn modelId="{86CB67B3-F625-46DB-BBAD-13FEC3D160A3}" type="presParOf" srcId="{351A169F-F262-4091-8021-AE0AA07D10FF}" destId="{87CD1C3E-AA2B-407E-8570-FE58995025EE}" srcOrd="2" destOrd="0" presId="urn:microsoft.com/office/officeart/2005/8/layout/pyramid2"/>
    <dgm:cxn modelId="{63589FC7-CDB3-4787-81C6-0CAB094F3C08}" type="presParOf" srcId="{351A169F-F262-4091-8021-AE0AA07D10FF}" destId="{2A876847-829F-4637-B7E3-B0213C4E3026}" srcOrd="3" destOrd="0" presId="urn:microsoft.com/office/officeart/2005/8/layout/pyramid2"/>
    <dgm:cxn modelId="{CF82E745-5709-4FC3-B516-6C8D970B05BB}" type="presParOf" srcId="{351A169F-F262-4091-8021-AE0AA07D10FF}" destId="{6429220F-549C-47D7-B7B7-CFFF9739ACB4}" srcOrd="4" destOrd="0" presId="urn:microsoft.com/office/officeart/2005/8/layout/pyramid2"/>
    <dgm:cxn modelId="{BAF52278-DAB8-4ADA-B88D-20460894D0B0}" type="presParOf" srcId="{351A169F-F262-4091-8021-AE0AA07D10FF}" destId="{FF2F2F81-D89D-4C98-B3BE-45CBCA882E83}" srcOrd="5" destOrd="0" presId="urn:microsoft.com/office/officeart/2005/8/layout/pyramid2"/>
    <dgm:cxn modelId="{C5B4D18B-1C8F-406E-8BCF-D6F469E45D06}" type="presParOf" srcId="{351A169F-F262-4091-8021-AE0AA07D10FF}" destId="{E67A33E6-7414-44CD-BF55-5CFF259E2B7C}" srcOrd="6" destOrd="0" presId="urn:microsoft.com/office/officeart/2005/8/layout/pyramid2"/>
    <dgm:cxn modelId="{4909A858-3616-4E5D-9057-D80BAD6EFE54}" type="presParOf" srcId="{351A169F-F262-4091-8021-AE0AA07D10FF}" destId="{6B924ECE-F823-46DE-BA0E-24B5C8AD1A5F}" srcOrd="7" destOrd="0" presId="urn:microsoft.com/office/officeart/2005/8/layout/pyramid2"/>
    <dgm:cxn modelId="{4A16C3A4-FD9A-4A11-BFEC-B118FFBFF606}" type="presParOf" srcId="{351A169F-F262-4091-8021-AE0AA07D10FF}" destId="{20D59025-7DA6-4412-9425-D53AAB8EDC05}" srcOrd="8" destOrd="0" presId="urn:microsoft.com/office/officeart/2005/8/layout/pyramid2"/>
    <dgm:cxn modelId="{C8812FBA-9FA3-4492-8D2E-3A87725F3A60}" type="presParOf" srcId="{351A169F-F262-4091-8021-AE0AA07D10FF}" destId="{2D97DBA1-18D5-4C82-8A2D-D855A712186C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BD6EB-6C59-4FA6-AA6D-F7919F2DBB3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4126AB2-9FCF-42E3-8104-02ECC389F8BA}">
      <dgm:prSet/>
      <dgm:spPr/>
      <dgm:t>
        <a:bodyPr/>
        <a:lstStyle/>
        <a:p>
          <a:r>
            <a:rPr lang="en-US" b="0" i="0" baseline="0" dirty="0"/>
            <a:t>Best Suitable Algorithm</a:t>
          </a:r>
          <a:endParaRPr lang="en-IN" dirty="0"/>
        </a:p>
      </dgm:t>
    </dgm:pt>
    <dgm:pt modelId="{88D0934B-DCB2-4CC2-AD36-DAE542570BB2}" type="parTrans" cxnId="{C38CBC2D-51B9-4CEE-83A7-19C85372619F}">
      <dgm:prSet/>
      <dgm:spPr/>
      <dgm:t>
        <a:bodyPr/>
        <a:lstStyle/>
        <a:p>
          <a:endParaRPr lang="en-IN"/>
        </a:p>
      </dgm:t>
    </dgm:pt>
    <dgm:pt modelId="{546D81B7-593B-4E07-BC9D-4E9D9B80F26F}" type="sibTrans" cxnId="{C38CBC2D-51B9-4CEE-83A7-19C85372619F}">
      <dgm:prSet/>
      <dgm:spPr/>
      <dgm:t>
        <a:bodyPr/>
        <a:lstStyle/>
        <a:p>
          <a:endParaRPr lang="en-IN"/>
        </a:p>
      </dgm:t>
    </dgm:pt>
    <dgm:pt modelId="{23F77CF3-003B-4E71-BB78-B05E0BE26717}" type="pres">
      <dgm:prSet presAssocID="{A8ABD6EB-6C59-4FA6-AA6D-F7919F2DBB3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EA77F88-D23E-4ECB-BF25-4C9CEA087AE7}" type="pres">
      <dgm:prSet presAssocID="{24126AB2-9FCF-42E3-8104-02ECC389F8BA}" presName="circle1" presStyleLbl="node1" presStyleIdx="0" presStyleCnt="1"/>
      <dgm:spPr/>
    </dgm:pt>
    <dgm:pt modelId="{32161DA6-84E1-4E07-923B-05BF10C6F32A}" type="pres">
      <dgm:prSet presAssocID="{24126AB2-9FCF-42E3-8104-02ECC389F8BA}" presName="space" presStyleCnt="0"/>
      <dgm:spPr/>
    </dgm:pt>
    <dgm:pt modelId="{D2531339-72C6-4953-8A0C-FB78DC9C3554}" type="pres">
      <dgm:prSet presAssocID="{24126AB2-9FCF-42E3-8104-02ECC389F8BA}" presName="rect1" presStyleLbl="alignAcc1" presStyleIdx="0" presStyleCnt="1"/>
      <dgm:spPr/>
    </dgm:pt>
    <dgm:pt modelId="{E09415B3-8A20-4A77-8F88-AE6700738BD2}" type="pres">
      <dgm:prSet presAssocID="{24126AB2-9FCF-42E3-8104-02ECC389F8B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38CBC2D-51B9-4CEE-83A7-19C85372619F}" srcId="{A8ABD6EB-6C59-4FA6-AA6D-F7919F2DBB33}" destId="{24126AB2-9FCF-42E3-8104-02ECC389F8BA}" srcOrd="0" destOrd="0" parTransId="{88D0934B-DCB2-4CC2-AD36-DAE542570BB2}" sibTransId="{546D81B7-593B-4E07-BC9D-4E9D9B80F26F}"/>
    <dgm:cxn modelId="{7D70A15F-F350-43D8-A1DA-1869E1A92C12}" type="presOf" srcId="{24126AB2-9FCF-42E3-8104-02ECC389F8BA}" destId="{E09415B3-8A20-4A77-8F88-AE6700738BD2}" srcOrd="1" destOrd="0" presId="urn:microsoft.com/office/officeart/2005/8/layout/target3"/>
    <dgm:cxn modelId="{454A237C-741B-4D40-B76E-BDDBF2044DFF}" type="presOf" srcId="{A8ABD6EB-6C59-4FA6-AA6D-F7919F2DBB33}" destId="{23F77CF3-003B-4E71-BB78-B05E0BE26717}" srcOrd="0" destOrd="0" presId="urn:microsoft.com/office/officeart/2005/8/layout/target3"/>
    <dgm:cxn modelId="{B1829DB4-4156-434A-840C-C214D392ACC3}" type="presOf" srcId="{24126AB2-9FCF-42E3-8104-02ECC389F8BA}" destId="{D2531339-72C6-4953-8A0C-FB78DC9C3554}" srcOrd="0" destOrd="0" presId="urn:microsoft.com/office/officeart/2005/8/layout/target3"/>
    <dgm:cxn modelId="{6AD7B8DA-55A6-4516-8EBC-2A83A09E2A68}" type="presParOf" srcId="{23F77CF3-003B-4E71-BB78-B05E0BE26717}" destId="{8EA77F88-D23E-4ECB-BF25-4C9CEA087AE7}" srcOrd="0" destOrd="0" presId="urn:microsoft.com/office/officeart/2005/8/layout/target3"/>
    <dgm:cxn modelId="{72AFEB6C-C0A9-4EF8-8E86-3579C11371BA}" type="presParOf" srcId="{23F77CF3-003B-4E71-BB78-B05E0BE26717}" destId="{32161DA6-84E1-4E07-923B-05BF10C6F32A}" srcOrd="1" destOrd="0" presId="urn:microsoft.com/office/officeart/2005/8/layout/target3"/>
    <dgm:cxn modelId="{6C19EE5F-CB82-452F-9CF1-3C9B561E796B}" type="presParOf" srcId="{23F77CF3-003B-4E71-BB78-B05E0BE26717}" destId="{D2531339-72C6-4953-8A0C-FB78DC9C3554}" srcOrd="2" destOrd="0" presId="urn:microsoft.com/office/officeart/2005/8/layout/target3"/>
    <dgm:cxn modelId="{4B71F5E7-AB9A-4A39-AC9D-D1CAC338235F}" type="presParOf" srcId="{23F77CF3-003B-4E71-BB78-B05E0BE26717}" destId="{E09415B3-8A20-4A77-8F88-AE6700738BD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6CA655-1254-430D-B0CC-E988BBD2491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347FAF-6037-4092-AED9-54E53FC4A09C}">
      <dgm:prSet/>
      <dgm:spPr/>
      <dgm:t>
        <a:bodyPr/>
        <a:lstStyle/>
        <a:p>
          <a:r>
            <a:rPr lang="en-US" dirty="0" err="1"/>
            <a:t>DecisionTreeRegressor</a:t>
          </a:r>
          <a:r>
            <a:rPr lang="en-US" dirty="0"/>
            <a:t>.</a:t>
          </a:r>
        </a:p>
        <a:p>
          <a:r>
            <a:rPr lang="en-IN" b="0" i="0" dirty="0"/>
            <a:t>K-Nearest </a:t>
          </a:r>
          <a:r>
            <a:rPr lang="en-IN" b="0" i="0" dirty="0" err="1"/>
            <a:t>Neighbors</a:t>
          </a:r>
          <a:r>
            <a:rPr lang="en-IN" b="0" i="0" dirty="0"/>
            <a:t> Regression.</a:t>
          </a:r>
          <a:endParaRPr lang="en-IN" b="0" dirty="0"/>
        </a:p>
      </dgm:t>
    </dgm:pt>
    <dgm:pt modelId="{9E1343BE-B7DC-44EB-82AA-406577EE45F4}" type="parTrans" cxnId="{30E61747-A56E-4B7E-BD0A-6EEDE374B955}">
      <dgm:prSet/>
      <dgm:spPr/>
      <dgm:t>
        <a:bodyPr/>
        <a:lstStyle/>
        <a:p>
          <a:endParaRPr lang="en-IN"/>
        </a:p>
      </dgm:t>
    </dgm:pt>
    <dgm:pt modelId="{AFA774B5-3BEC-452A-80C2-8FA4DDB2482C}" type="sibTrans" cxnId="{30E61747-A56E-4B7E-BD0A-6EEDE374B955}">
      <dgm:prSet/>
      <dgm:spPr/>
      <dgm:t>
        <a:bodyPr/>
        <a:lstStyle/>
        <a:p>
          <a:endParaRPr lang="en-IN"/>
        </a:p>
      </dgm:t>
    </dgm:pt>
    <dgm:pt modelId="{B125620F-77C6-49F8-81F6-AED426B91A21}" type="pres">
      <dgm:prSet presAssocID="{326CA655-1254-430D-B0CC-E988BBD2491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1589A05-8CF7-4C7F-B769-05952AEA25A9}" type="pres">
      <dgm:prSet presAssocID="{79347FAF-6037-4092-AED9-54E53FC4A09C}" presName="circle1" presStyleLbl="node1" presStyleIdx="0" presStyleCnt="1"/>
      <dgm:spPr/>
    </dgm:pt>
    <dgm:pt modelId="{78519459-79C8-4E9F-A91D-4C13A01FF175}" type="pres">
      <dgm:prSet presAssocID="{79347FAF-6037-4092-AED9-54E53FC4A09C}" presName="space" presStyleCnt="0"/>
      <dgm:spPr/>
    </dgm:pt>
    <dgm:pt modelId="{03B94BF1-8D96-4A50-B8E2-3A7C45EDFF1A}" type="pres">
      <dgm:prSet presAssocID="{79347FAF-6037-4092-AED9-54E53FC4A09C}" presName="rect1" presStyleLbl="alignAcc1" presStyleIdx="0" presStyleCnt="1" custLinFactNeighborX="-580"/>
      <dgm:spPr/>
    </dgm:pt>
    <dgm:pt modelId="{3658EBAA-2099-47F4-8679-C2C549B9EC9E}" type="pres">
      <dgm:prSet presAssocID="{79347FAF-6037-4092-AED9-54E53FC4A09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0E61747-A56E-4B7E-BD0A-6EEDE374B955}" srcId="{326CA655-1254-430D-B0CC-E988BBD24912}" destId="{79347FAF-6037-4092-AED9-54E53FC4A09C}" srcOrd="0" destOrd="0" parTransId="{9E1343BE-B7DC-44EB-82AA-406577EE45F4}" sibTransId="{AFA774B5-3BEC-452A-80C2-8FA4DDB2482C}"/>
    <dgm:cxn modelId="{29E64B72-F7CD-44F2-AB47-53DB709E4395}" type="presOf" srcId="{79347FAF-6037-4092-AED9-54E53FC4A09C}" destId="{03B94BF1-8D96-4A50-B8E2-3A7C45EDFF1A}" srcOrd="0" destOrd="0" presId="urn:microsoft.com/office/officeart/2005/8/layout/target3"/>
    <dgm:cxn modelId="{8D92D7C7-51CB-4B36-919D-49625DCE483D}" type="presOf" srcId="{326CA655-1254-430D-B0CC-E988BBD24912}" destId="{B125620F-77C6-49F8-81F6-AED426B91A21}" srcOrd="0" destOrd="0" presId="urn:microsoft.com/office/officeart/2005/8/layout/target3"/>
    <dgm:cxn modelId="{88EDA8D6-196E-4377-BF82-15012AAE9B52}" type="presOf" srcId="{79347FAF-6037-4092-AED9-54E53FC4A09C}" destId="{3658EBAA-2099-47F4-8679-C2C549B9EC9E}" srcOrd="1" destOrd="0" presId="urn:microsoft.com/office/officeart/2005/8/layout/target3"/>
    <dgm:cxn modelId="{D385ED59-10F0-4E7A-9D3A-B8D72E2B409C}" type="presParOf" srcId="{B125620F-77C6-49F8-81F6-AED426B91A21}" destId="{D1589A05-8CF7-4C7F-B769-05952AEA25A9}" srcOrd="0" destOrd="0" presId="urn:microsoft.com/office/officeart/2005/8/layout/target3"/>
    <dgm:cxn modelId="{B7B69535-46EF-47D3-9332-2326D5C7EA5A}" type="presParOf" srcId="{B125620F-77C6-49F8-81F6-AED426B91A21}" destId="{78519459-79C8-4E9F-A91D-4C13A01FF175}" srcOrd="1" destOrd="0" presId="urn:microsoft.com/office/officeart/2005/8/layout/target3"/>
    <dgm:cxn modelId="{41C89D6C-CA83-4532-A9A2-09DDB45353B2}" type="presParOf" srcId="{B125620F-77C6-49F8-81F6-AED426B91A21}" destId="{03B94BF1-8D96-4A50-B8E2-3A7C45EDFF1A}" srcOrd="2" destOrd="0" presId="urn:microsoft.com/office/officeart/2005/8/layout/target3"/>
    <dgm:cxn modelId="{50578023-245A-455A-9DD6-96304BB6BC57}" type="presParOf" srcId="{B125620F-77C6-49F8-81F6-AED426B91A21}" destId="{3658EBAA-2099-47F4-8679-C2C549B9EC9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DEC3A-EC90-4F1B-98F8-4C9C1B8C4512}">
      <dsp:nvSpPr>
        <dsp:cNvPr id="0" name=""/>
        <dsp:cNvSpPr/>
      </dsp:nvSpPr>
      <dsp:spPr>
        <a:xfrm>
          <a:off x="0" y="22443"/>
          <a:ext cx="3401992" cy="201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E1DF2-6AD2-4795-BBFB-D884BB0A420C}">
      <dsp:nvSpPr>
        <dsp:cNvPr id="0" name=""/>
        <dsp:cNvSpPr/>
      </dsp:nvSpPr>
      <dsp:spPr>
        <a:xfrm>
          <a:off x="274418" y="526443"/>
          <a:ext cx="2787374" cy="10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Models used</a:t>
          </a:r>
          <a:endParaRPr lang="en-IN" sz="2800" kern="1200" dirty="0"/>
        </a:p>
      </dsp:txBody>
      <dsp:txXfrm>
        <a:off x="274418" y="526443"/>
        <a:ext cx="2787374" cy="100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FD40A-D69A-4E17-B948-FDBCA884CE5D}">
      <dsp:nvSpPr>
        <dsp:cNvPr id="0" name=""/>
        <dsp:cNvSpPr/>
      </dsp:nvSpPr>
      <dsp:spPr>
        <a:xfrm>
          <a:off x="956490" y="0"/>
          <a:ext cx="3157459" cy="315745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336F-256D-4F86-B88D-64EDCDA7CC72}">
      <dsp:nvSpPr>
        <dsp:cNvPr id="0" name=""/>
        <dsp:cNvSpPr/>
      </dsp:nvSpPr>
      <dsp:spPr>
        <a:xfrm>
          <a:off x="2535220" y="316054"/>
          <a:ext cx="2052348" cy="448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LinearRegression</a:t>
          </a:r>
          <a:endParaRPr lang="en-IN" sz="1400" kern="1200" dirty="0"/>
        </a:p>
      </dsp:txBody>
      <dsp:txXfrm>
        <a:off x="2557136" y="337970"/>
        <a:ext cx="2008516" cy="405119"/>
      </dsp:txXfrm>
    </dsp:sp>
    <dsp:sp modelId="{87CD1C3E-AA2B-407E-8570-FE58995025EE}">
      <dsp:nvSpPr>
        <dsp:cNvPr id="0" name=""/>
        <dsp:cNvSpPr/>
      </dsp:nvSpPr>
      <dsp:spPr>
        <a:xfrm>
          <a:off x="2535220" y="821124"/>
          <a:ext cx="2052348" cy="448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Lasso</a:t>
          </a:r>
          <a:endParaRPr lang="en-IN" sz="1400" kern="1200"/>
        </a:p>
      </dsp:txBody>
      <dsp:txXfrm>
        <a:off x="2557136" y="843040"/>
        <a:ext cx="2008516" cy="405119"/>
      </dsp:txXfrm>
    </dsp:sp>
    <dsp:sp modelId="{6429220F-549C-47D7-B7B7-CFFF9739ACB4}">
      <dsp:nvSpPr>
        <dsp:cNvPr id="0" name=""/>
        <dsp:cNvSpPr/>
      </dsp:nvSpPr>
      <dsp:spPr>
        <a:xfrm>
          <a:off x="2535220" y="1326194"/>
          <a:ext cx="2052348" cy="448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Ridge</a:t>
          </a:r>
          <a:endParaRPr lang="en-IN" sz="1400" kern="1200"/>
        </a:p>
      </dsp:txBody>
      <dsp:txXfrm>
        <a:off x="2557136" y="1348110"/>
        <a:ext cx="2008516" cy="405119"/>
      </dsp:txXfrm>
    </dsp:sp>
    <dsp:sp modelId="{E67A33E6-7414-44CD-BF55-5CFF259E2B7C}">
      <dsp:nvSpPr>
        <dsp:cNvPr id="0" name=""/>
        <dsp:cNvSpPr/>
      </dsp:nvSpPr>
      <dsp:spPr>
        <a:xfrm>
          <a:off x="2535220" y="1831264"/>
          <a:ext cx="2052348" cy="448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KNeighborsRegressor</a:t>
          </a:r>
          <a:endParaRPr lang="en-IN" sz="1400" kern="1200"/>
        </a:p>
      </dsp:txBody>
      <dsp:txXfrm>
        <a:off x="2557136" y="1853180"/>
        <a:ext cx="2008516" cy="405119"/>
      </dsp:txXfrm>
    </dsp:sp>
    <dsp:sp modelId="{20D59025-7DA6-4412-9425-D53AAB8EDC05}">
      <dsp:nvSpPr>
        <dsp:cNvPr id="0" name=""/>
        <dsp:cNvSpPr/>
      </dsp:nvSpPr>
      <dsp:spPr>
        <a:xfrm>
          <a:off x="2535220" y="2336334"/>
          <a:ext cx="2052348" cy="448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DecisionTreeRegressor</a:t>
          </a:r>
          <a:r>
            <a:rPr lang="en-US" sz="1400" kern="1200" dirty="0"/>
            <a:t>.</a:t>
          </a:r>
          <a:endParaRPr lang="en-IN" sz="1400" kern="1200" dirty="0"/>
        </a:p>
      </dsp:txBody>
      <dsp:txXfrm>
        <a:off x="2557136" y="2358250"/>
        <a:ext cx="2008516" cy="405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77F88-D23E-4ECB-BF25-4C9CEA087AE7}">
      <dsp:nvSpPr>
        <dsp:cNvPr id="0" name=""/>
        <dsp:cNvSpPr/>
      </dsp:nvSpPr>
      <dsp:spPr>
        <a:xfrm>
          <a:off x="0" y="0"/>
          <a:ext cx="523220" cy="5232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31339-72C6-4953-8A0C-FB78DC9C3554}">
      <dsp:nvSpPr>
        <dsp:cNvPr id="0" name=""/>
        <dsp:cNvSpPr/>
      </dsp:nvSpPr>
      <dsp:spPr>
        <a:xfrm>
          <a:off x="261610" y="0"/>
          <a:ext cx="3829624" cy="5232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Best Suitable Algorithm</a:t>
          </a:r>
          <a:endParaRPr lang="en-IN" sz="2400" kern="1200" dirty="0"/>
        </a:p>
      </dsp:txBody>
      <dsp:txXfrm>
        <a:off x="261610" y="0"/>
        <a:ext cx="3829624" cy="523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89A05-8CF7-4C7F-B769-05952AEA25A9}">
      <dsp:nvSpPr>
        <dsp:cNvPr id="0" name=""/>
        <dsp:cNvSpPr/>
      </dsp:nvSpPr>
      <dsp:spPr>
        <a:xfrm>
          <a:off x="0" y="0"/>
          <a:ext cx="1300901" cy="130090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94BF1-8D96-4A50-B8E2-3A7C45EDFF1A}">
      <dsp:nvSpPr>
        <dsp:cNvPr id="0" name=""/>
        <dsp:cNvSpPr/>
      </dsp:nvSpPr>
      <dsp:spPr>
        <a:xfrm>
          <a:off x="631587" y="0"/>
          <a:ext cx="3252245" cy="13009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DecisionTreeRegressor</a:t>
          </a:r>
          <a:r>
            <a:rPr lang="en-US" sz="2000" kern="1200" dirty="0"/>
            <a:t>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K-Nearest </a:t>
          </a:r>
          <a:r>
            <a:rPr lang="en-IN" sz="2000" b="0" i="0" kern="1200" dirty="0" err="1"/>
            <a:t>Neighbors</a:t>
          </a:r>
          <a:r>
            <a:rPr lang="en-IN" sz="2000" b="0" i="0" kern="1200" dirty="0"/>
            <a:t> Regression.</a:t>
          </a:r>
          <a:endParaRPr lang="en-IN" sz="2000" b="0" kern="1200" dirty="0"/>
        </a:p>
      </dsp:txBody>
      <dsp:txXfrm>
        <a:off x="631587" y="0"/>
        <a:ext cx="3252245" cy="1300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20" y="1640277"/>
            <a:ext cx="9792182" cy="2187616"/>
          </a:xfrm>
        </p:spPr>
        <p:txBody>
          <a:bodyPr lIns="914400" tIns="91440" rIns="914400" bIns="45720" anchor="ctr"/>
          <a:lstStyle/>
          <a:p>
            <a:r>
              <a:rPr lang="en-US" sz="4000" dirty="0">
                <a:solidFill>
                  <a:schemeClr val="bg1"/>
                </a:solidFill>
              </a:rPr>
              <a:t> 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Crop Yield Prediction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24FE8-3A1A-5004-4A63-BB98464EBEC4}"/>
              </a:ext>
            </a:extLst>
          </p:cNvPr>
          <p:cNvSpPr txBox="1"/>
          <p:nvPr/>
        </p:nvSpPr>
        <p:spPr>
          <a:xfrm>
            <a:off x="6096000" y="3827893"/>
            <a:ext cx="51205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Batch : 2023-10387</a:t>
            </a:r>
          </a:p>
          <a:p>
            <a:r>
              <a:rPr lang="en-US" sz="2000" dirty="0">
                <a:solidFill>
                  <a:schemeClr val="bg1"/>
                </a:solidFill>
              </a:rPr>
              <a:t>Harshali Sunil Bhopale :(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EBEON0923841166)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F6759B-1505-D337-620A-53908B78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88" y="136525"/>
            <a:ext cx="10515600" cy="976668"/>
          </a:xfrm>
        </p:spPr>
        <p:txBody>
          <a:bodyPr/>
          <a:lstStyle/>
          <a:p>
            <a:r>
              <a:rPr lang="en-IN" dirty="0"/>
              <a:t>R2 score comparison of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FF38D-BC54-C0DC-7A0C-528E876D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BB2418-6A40-BB68-AB16-D603B3B2EAE4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0" y="1253765"/>
            <a:ext cx="12191999" cy="54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7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965D356-28FF-F03E-02BA-C3576AD23B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239" r="12239"/>
          <a:stretch/>
        </p:blipFill>
        <p:spPr>
          <a:xfrm>
            <a:off x="1907874" y="0"/>
            <a:ext cx="10284126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137094-FF32-CB8F-7430-CC06761C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79" y="-63631"/>
            <a:ext cx="1159933" cy="6985261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72799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44B40-6BDD-2A05-56A8-B00AA09E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FD616-11DB-867E-4826-0FFBD612527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59468" y="2309567"/>
            <a:ext cx="10494331" cy="397046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/>
              <a:t>Based on the results of the crop yield prediction models: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cap="none" dirty="0"/>
              <a:t>The k-nearest neighbors regression (</a:t>
            </a:r>
            <a:r>
              <a:rPr lang="en-US" sz="2000" cap="none" dirty="0" err="1"/>
              <a:t>knr</a:t>
            </a:r>
            <a:r>
              <a:rPr lang="en-US" sz="2000" cap="none" dirty="0"/>
              <a:t>) and decision tree regression (</a:t>
            </a:r>
            <a:r>
              <a:rPr lang="en-US" sz="2000" cap="none" dirty="0" err="1"/>
              <a:t>dtr</a:t>
            </a:r>
            <a:r>
              <a:rPr lang="en-US" sz="2000" cap="none" dirty="0"/>
              <a:t>) models demonstrate superior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cap="none" dirty="0"/>
              <a:t>These models offer improved precision and reliability.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cap="none" dirty="0"/>
              <a:t> Enabling farmers to make informed decisions.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cap="none" dirty="0"/>
              <a:t>And optimize agricultural practices for enhanced productivity.</a:t>
            </a:r>
            <a:endParaRPr lang="en-IN" sz="2000" cap="none" dirty="0"/>
          </a:p>
        </p:txBody>
      </p:sp>
    </p:spTree>
    <p:extLst>
      <p:ext uri="{BB962C8B-B14F-4D97-AF65-F5344CB8AC3E}">
        <p14:creationId xmlns:p14="http://schemas.microsoft.com/office/powerpoint/2010/main" val="188392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9B80-C645-B08E-FF7F-E22D35CF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Future 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A168-7BBE-3B0B-42D6-61453439436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67237" y="2221703"/>
            <a:ext cx="10886330" cy="4394756"/>
          </a:xfrm>
        </p:spPr>
        <p:txBody>
          <a:bodyPr/>
          <a:lstStyle/>
          <a:p>
            <a:r>
              <a:rPr lang="en-US" sz="2000" cap="none" dirty="0"/>
              <a:t>Future scope of crop yield prediction project:</a:t>
            </a:r>
          </a:p>
          <a:p>
            <a:endParaRPr lang="en-US" sz="2000" cap="none" dirty="0"/>
          </a:p>
          <a:p>
            <a:r>
              <a:rPr lang="en-US" sz="2000" b="1" cap="none" dirty="0"/>
              <a:t>1. Advanced model development:</a:t>
            </a:r>
          </a:p>
          <a:p>
            <a:r>
              <a:rPr lang="en-US" sz="2000" cap="none" dirty="0"/>
              <a:t>   - Enhance model robustness and scalability.</a:t>
            </a:r>
          </a:p>
          <a:p>
            <a:r>
              <a:rPr lang="en-US" sz="2000" b="1" cap="none" dirty="0"/>
              <a:t>2. Integration of additional data sources:</a:t>
            </a:r>
          </a:p>
          <a:p>
            <a:r>
              <a:rPr lang="en-US" sz="2000" cap="none" dirty="0"/>
              <a:t>   - Incorporate remote sensing imagery and </a:t>
            </a:r>
            <a:r>
              <a:rPr lang="en-US" sz="2000" cap="none" dirty="0" err="1"/>
              <a:t>iot</a:t>
            </a:r>
            <a:r>
              <a:rPr lang="en-US" sz="2000" cap="none" dirty="0"/>
              <a:t> sensor data.</a:t>
            </a:r>
          </a:p>
          <a:p>
            <a:r>
              <a:rPr lang="en-US" sz="2000" b="1" cap="none" dirty="0"/>
              <a:t>3. Real-time decision-making platforms:</a:t>
            </a:r>
          </a:p>
          <a:p>
            <a:r>
              <a:rPr lang="en-US" sz="2000" cap="none" dirty="0"/>
              <a:t>   - Develop predictive analytics tools accessible to farmers.</a:t>
            </a:r>
          </a:p>
          <a:p>
            <a:r>
              <a:rPr lang="en-US" sz="2000" b="1" cap="none" dirty="0"/>
              <a:t>4. collaboration with agricultural experts:</a:t>
            </a:r>
          </a:p>
          <a:p>
            <a:r>
              <a:rPr lang="en-US" sz="2000" cap="none" dirty="0"/>
              <a:t>   - Partner with experts to tailor models to diverse crop types, regions, and farming practices.</a:t>
            </a:r>
            <a:endParaRPr lang="en-IN" sz="20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253AB-BC20-A4ED-E7E9-F931A9AC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0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2197890"/>
            <a:ext cx="4442603" cy="212482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35026-4908-B82C-0C3C-4E5E0498CB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12122" y="4265779"/>
            <a:ext cx="4360542" cy="2143646"/>
          </a:xfrm>
        </p:spPr>
        <p:txBody>
          <a:bodyPr lIns="91440" tIns="45720" rIns="91440" bIns="45720" anchor="t"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839F036C-A908-D88B-93D2-2FC59D5D12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9A34E-6529-A0C2-1EEE-44E5D83178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35563" y="1621410"/>
            <a:ext cx="6374565" cy="4637600"/>
          </a:xfrm>
        </p:spPr>
        <p:txBody>
          <a:bodyPr/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enorite  (Body)"/>
              </a:rPr>
              <a:t>To d</a:t>
            </a:r>
            <a:r>
              <a:rPr lang="en-US" b="0" i="0" dirty="0">
                <a:solidFill>
                  <a:srgbClr val="0D0D0D"/>
                </a:solidFill>
                <a:effectLst/>
                <a:latin typeface="Tenorite  (Body)"/>
              </a:rPr>
              <a:t>evelop a precise machine learning model.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enorite  (Body)"/>
              </a:rPr>
              <a:t>Empower farmers with accurate predictions.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enorite  (Body)"/>
              </a:rPr>
              <a:t>Efficient Resource Allocation.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enorite  (Body)"/>
              </a:rPr>
              <a:t>Optimize Fertilizer, Water, and Labor Usage.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enorite  (Body)"/>
              </a:rPr>
              <a:t>Mitigate Risks from Adverse Weather and Pests.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85DD0-24E7-25D9-AA04-5EEC1AA0FB06}"/>
              </a:ext>
            </a:extLst>
          </p:cNvPr>
          <p:cNvSpPr txBox="1"/>
          <p:nvPr/>
        </p:nvSpPr>
        <p:spPr>
          <a:xfrm>
            <a:off x="5341226" y="414871"/>
            <a:ext cx="59238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98190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F952BE-9D26-18BA-B187-57487D27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D3757B-146A-EF8A-D321-A42A7FBE6AF5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560997" y="2109329"/>
            <a:ext cx="11184801" cy="45675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4B9E-1884-F289-39B1-05783E81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9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4EA43A-A3BB-5BA2-292D-F3C02A0D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spc="100" baseline="0" dirty="0">
                <a:solidFill>
                  <a:srgbClr val="000000"/>
                </a:solidFill>
                <a:effectLst/>
                <a:latin typeface="Tenorite "/>
                <a:ea typeface="+mn-ea"/>
                <a:cs typeface="+mn-cs"/>
              </a:rPr>
              <a:t>Dataset</a:t>
            </a:r>
            <a:endParaRPr lang="en-IN" sz="4000" dirty="0"/>
          </a:p>
        </p:txBody>
      </p:sp>
      <p:pic>
        <p:nvPicPr>
          <p:cNvPr id="12" name="Picture Placeholder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E79D01-5510-031D-C75B-7185D7D5FF33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 rotWithShape="1">
          <a:blip r:embed="rId2"/>
          <a:stretch/>
        </p:blipFill>
        <p:spPr>
          <a:xfrm>
            <a:off x="0" y="1828801"/>
            <a:ext cx="11565925" cy="4787658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 sz="4000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C36858-14DC-C793-F828-3E6CA3385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552" y="2693868"/>
            <a:ext cx="6011119" cy="3475922"/>
          </a:xfrm>
        </p:spPr>
        <p:txBody>
          <a:bodyPr lIns="91440" tIns="45720" rIns="91440" bIns="45720"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Data Size: 28242</a:t>
            </a:r>
            <a:r>
              <a:rPr lang="en-US" sz="2400" dirty="0">
                <a:ea typeface="+mn-lt"/>
                <a:cs typeface="+mn-lt"/>
              </a:rPr>
              <a:t> rows × 8 columns.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ea typeface="+mn-lt"/>
                <a:cs typeface="+mn-lt"/>
              </a:rPr>
              <a:t>Null Values: 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ea typeface="+mn-lt"/>
                <a:cs typeface="+mn-lt"/>
              </a:rPr>
              <a:t>Duplicates: </a:t>
            </a:r>
            <a:r>
              <a:rPr lang="en-US" sz="2400" dirty="0">
                <a:latin typeface="Consolas"/>
                <a:ea typeface="+mn-lt"/>
                <a:cs typeface="+mn-lt"/>
              </a:rPr>
              <a:t>2310.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ea typeface="+mn-lt"/>
                <a:cs typeface="+mn-lt"/>
              </a:rPr>
              <a:t>Categorical : 2 feature.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ea typeface="+mn-lt"/>
                <a:cs typeface="+mn-lt"/>
              </a:rPr>
              <a:t>Numerical : 5 features.</a:t>
            </a:r>
            <a:endParaRPr lang="en-US" sz="2400" dirty="0"/>
          </a:p>
          <a:p>
            <a:endParaRPr lang="en-US" sz="2000" dirty="0">
              <a:latin typeface="Consolas"/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249ED8-AB09-0B88-55E6-75B099F4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0" y="1743958"/>
            <a:ext cx="12193950" cy="51116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FB883BA-4121-2D8E-28DC-B119326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spc="100" baseline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enorite "/>
                <a:ea typeface="Tenorite "/>
                <a:cs typeface="Tenorite "/>
              </a:rPr>
              <a:t>Statistical  Summary</a:t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7BF3DF-E7D6-BCD7-8C5B-CC661A38D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031231"/>
              </p:ext>
            </p:extLst>
          </p:nvPr>
        </p:nvGraphicFramePr>
        <p:xfrm>
          <a:off x="636608" y="804863"/>
          <a:ext cx="3401992" cy="2060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A2B93D2-EA82-FE7B-D119-4B841E8CB25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96231339"/>
              </p:ext>
            </p:extLst>
          </p:nvPr>
        </p:nvGraphicFramePr>
        <p:xfrm>
          <a:off x="4900840" y="123069"/>
          <a:ext cx="5544059" cy="315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151A2EC-5038-02C9-6929-73E3809291D9}"/>
              </a:ext>
            </a:extLst>
          </p:cNvPr>
          <p:cNvGraphicFramePr/>
          <p:nvPr/>
        </p:nvGraphicFramePr>
        <p:xfrm>
          <a:off x="386498" y="4260913"/>
          <a:ext cx="4091234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C4B3BA2-2BDF-24F9-0184-B1C69DFBD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83254"/>
              </p:ext>
            </p:extLst>
          </p:nvPr>
        </p:nvGraphicFramePr>
        <p:xfrm>
          <a:off x="5580669" y="3846133"/>
          <a:ext cx="3902696" cy="1300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CFA9D-3AA3-4C67-2B29-8183524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F51CC-D01F-65DE-C51A-6A445BBB2AF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51277" y="68263"/>
            <a:ext cx="4037549" cy="67214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2F5C-13D2-FC32-4306-F6E78410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6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F76626-FDE7-EF21-B896-E9532F7F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646"/>
            <a:ext cx="10515600" cy="769278"/>
          </a:xfrm>
        </p:spPr>
        <p:txBody>
          <a:bodyPr/>
          <a:lstStyle/>
          <a:p>
            <a:r>
              <a:rPr lang="en-IN" dirty="0" err="1"/>
              <a:t>Prformance</a:t>
            </a:r>
            <a:r>
              <a:rPr lang="en-IN" dirty="0"/>
              <a:t> comparison of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42F7-C6A3-ECE3-A44E-3D7A038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FC48FF-1EBF-4DCB-FF28-E46F482EC107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0" y="1300899"/>
            <a:ext cx="12192000" cy="5557101"/>
          </a:xfrm>
        </p:spPr>
      </p:pic>
    </p:spTree>
    <p:extLst>
      <p:ext uri="{BB962C8B-B14F-4D97-AF65-F5344CB8AC3E}">
        <p14:creationId xmlns:p14="http://schemas.microsoft.com/office/powerpoint/2010/main" val="1910693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BCCC92-D3FE-43DE-941A-6D46ECD2C52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2D90A8-9F3C-48C5-89D7-0373E99D2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45F531-F2B2-4A59-9331-A22771BD7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268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Söhne</vt:lpstr>
      <vt:lpstr>Tenorite </vt:lpstr>
      <vt:lpstr>Tenorite  (Body)</vt:lpstr>
      <vt:lpstr>Tenorite Bold</vt:lpstr>
      <vt:lpstr>Wingdings</vt:lpstr>
      <vt:lpstr>Custom</vt:lpstr>
      <vt:lpstr>   Crop Yield Prediction </vt:lpstr>
      <vt:lpstr>PowerPoint Presentation</vt:lpstr>
      <vt:lpstr>Architecture </vt:lpstr>
      <vt:lpstr>Dataset</vt:lpstr>
      <vt:lpstr>Overview</vt:lpstr>
      <vt:lpstr>Statistical  Summary </vt:lpstr>
      <vt:lpstr>PowerPoint Presentation</vt:lpstr>
      <vt:lpstr>Accuracy </vt:lpstr>
      <vt:lpstr>Prformance comparison of regression models</vt:lpstr>
      <vt:lpstr>R2 score comparison of regression models</vt:lpstr>
      <vt:lpstr>Dashboard</vt:lpstr>
      <vt:lpstr>Conclusion</vt:lpstr>
      <vt:lpstr>Future scope of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Harshali Bhopale</dc:creator>
  <cp:lastModifiedBy>Harshali Bhopale</cp:lastModifiedBy>
  <cp:revision>202</cp:revision>
  <dcterms:created xsi:type="dcterms:W3CDTF">2024-03-06T12:02:24Z</dcterms:created>
  <dcterms:modified xsi:type="dcterms:W3CDTF">2024-03-09T19:24:35Z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