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diagrams/colors1.xml" ContentType="application/vnd.openxmlformats-officedocument.drawingml.diagramColors+xml"/>
  <Override PartName="/ppt/diagrams/data1.xml" ContentType="application/vnd.openxmlformats-officedocument.drawingml.diagramData+xml"/>
  <Override PartName="/ppt/diagrams/drawing1.xml" ContentType="application/vnd.ms-office.drawingml.diagramDrawing+xml"/>
  <Override PartName="/ppt/diagrams/layout1.xml" ContentType="application/vnd.openxmlformats-officedocument.drawingml.diagramLayout+xml"/>
  <Override PartName="/ppt/diagrams/quickStyle1.xml" ContentType="application/vnd.openxmlformats-officedocument.drawingml.diagram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2"/>
  </p:notesMasterIdLst>
  <p:sldIdLst>
    <p:sldId id="256" r:id="rId3"/>
    <p:sldId id="274"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Windows User" initials="WU"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F3300"/>
    <a:srgbClr val="ECE77C"/>
    <a:srgbClr val="0033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7" d="100"/>
          <a:sy n="87" d="100"/>
        </p:scale>
        <p:origin x="-1434" y="-78"/>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6" Type="http://schemas.openxmlformats.org/officeDocument/2006/relationships/commentAuthors" Target="commentAuthors.xml"/><Relationship Id="rId25" Type="http://schemas.openxmlformats.org/officeDocument/2006/relationships/tableStyles" Target="tableStyles.xml"/><Relationship Id="rId24" Type="http://schemas.openxmlformats.org/officeDocument/2006/relationships/viewProps" Target="viewProps.xml"/><Relationship Id="rId23" Type="http://schemas.openxmlformats.org/officeDocument/2006/relationships/presProps" Target="presProps.xml"/><Relationship Id="rId22" Type="http://schemas.openxmlformats.org/officeDocument/2006/relationships/notesMaster" Target="notesMasters/notesMaster1.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colorsDef>
</file>

<file path=ppt/diagrams/data1.xml><?xml version="1.0" encoding="utf-8"?>
<dgm:dataModel xmlns:dgm="http://schemas.openxmlformats.org/drawingml/2006/diagram" xmlns:a="http://schemas.openxmlformats.org/drawingml/2006/main">
  <dgm:ptLst>
    <dgm:pt modelId="{D18DD2C3-8FAA-43DD-95B1-140B8E4D4531}" type="doc">
      <dgm:prSet loTypeId="urn:microsoft.com/office/officeart/2008/layout/RadialCluster" loCatId="cycle" qsTypeId="urn:microsoft.com/office/officeart/2005/8/quickstyle/3d3" qsCatId="3D" csTypeId="urn:microsoft.com/office/officeart/2005/8/colors/accent1_2" csCatId="accent1" phldr="1"/>
      <dgm:spPr/>
      <dgm:t>
        <a:bodyPr/>
        <a:lstStyle/>
        <a:p>
          <a:endParaRPr lang="en-US"/>
        </a:p>
      </dgm:t>
    </dgm:pt>
    <dgm:pt modelId="{C6D928A1-E9C5-4A84-86F3-19F6B8981B5B}">
      <dgm:prSet phldrT="[Text]"/>
      <dgm:spPr/>
      <dgm:t>
        <a:bodyPr/>
        <a:lstStyle/>
        <a:p>
          <a:r>
            <a:rPr lang="en-US" dirty="0" smtClean="0"/>
            <a:t>Types of Loop</a:t>
          </a:r>
          <a:endParaRPr lang="en-US" dirty="0"/>
        </a:p>
      </dgm:t>
    </dgm:pt>
    <dgm:pt modelId="{430C8D16-0779-436B-ABDB-E1F92EEA9508}" cxnId="{CCEC52E3-9AB1-459E-9800-62390E427B2B}" type="parTrans">
      <dgm:prSet/>
      <dgm:spPr/>
      <dgm:t>
        <a:bodyPr/>
        <a:lstStyle/>
        <a:p>
          <a:endParaRPr lang="en-US"/>
        </a:p>
      </dgm:t>
    </dgm:pt>
    <dgm:pt modelId="{CEDA5D41-B406-44EC-9E9F-3C815A87E228}" cxnId="{CCEC52E3-9AB1-459E-9800-62390E427B2B}" type="sibTrans">
      <dgm:prSet/>
      <dgm:spPr/>
      <dgm:t>
        <a:bodyPr/>
        <a:lstStyle/>
        <a:p>
          <a:endParaRPr lang="en-US"/>
        </a:p>
      </dgm:t>
    </dgm:pt>
    <dgm:pt modelId="{375A6B18-1684-4BE8-8A9F-05F92738CC72}">
      <dgm:prSet phldrT="[Text]"/>
      <dgm:spPr/>
      <dgm:t>
        <a:bodyPr/>
        <a:lstStyle/>
        <a:p>
          <a:r>
            <a:rPr lang="en-US" dirty="0" smtClean="0"/>
            <a:t>While Loop</a:t>
          </a:r>
          <a:endParaRPr lang="en-US" dirty="0"/>
        </a:p>
      </dgm:t>
    </dgm:pt>
    <dgm:pt modelId="{7AA40301-15EF-4E46-9C68-8161223B5148}" cxnId="{69A24644-A8BF-40FC-8DD8-B881CBD2EA5C}" type="parTrans">
      <dgm:prSet/>
      <dgm:spPr/>
      <dgm:t>
        <a:bodyPr/>
        <a:lstStyle/>
        <a:p>
          <a:endParaRPr lang="en-US"/>
        </a:p>
      </dgm:t>
    </dgm:pt>
    <dgm:pt modelId="{35A5F1A4-D47E-472F-A7C6-5D7FA5B2FEA1}" cxnId="{69A24644-A8BF-40FC-8DD8-B881CBD2EA5C}" type="sibTrans">
      <dgm:prSet/>
      <dgm:spPr/>
      <dgm:t>
        <a:bodyPr/>
        <a:lstStyle/>
        <a:p>
          <a:endParaRPr lang="en-US"/>
        </a:p>
      </dgm:t>
    </dgm:pt>
    <dgm:pt modelId="{25618CE0-B60E-4C8A-BF3F-6117FB6DC222}">
      <dgm:prSet phldrT="[Text]"/>
      <dgm:spPr/>
      <dgm:t>
        <a:bodyPr/>
        <a:lstStyle/>
        <a:p>
          <a:r>
            <a:rPr lang="en-US" dirty="0" smtClean="0"/>
            <a:t>Do-while Loop</a:t>
          </a:r>
          <a:endParaRPr lang="en-US" dirty="0"/>
        </a:p>
      </dgm:t>
    </dgm:pt>
    <dgm:pt modelId="{1EC99385-9F2A-45E3-A1F4-E55DC86C6998}" cxnId="{2172ADF6-6140-46CF-8E7F-18FEB1A56346}" type="parTrans">
      <dgm:prSet/>
      <dgm:spPr/>
      <dgm:t>
        <a:bodyPr/>
        <a:lstStyle/>
        <a:p>
          <a:endParaRPr lang="en-US"/>
        </a:p>
      </dgm:t>
    </dgm:pt>
    <dgm:pt modelId="{5CA11213-3436-4B07-A631-7468910643A1}" cxnId="{2172ADF6-6140-46CF-8E7F-18FEB1A56346}" type="sibTrans">
      <dgm:prSet/>
      <dgm:spPr/>
      <dgm:t>
        <a:bodyPr/>
        <a:lstStyle/>
        <a:p>
          <a:endParaRPr lang="en-US"/>
        </a:p>
      </dgm:t>
    </dgm:pt>
    <dgm:pt modelId="{BC01E0FD-866B-4E57-A655-C32EC3690F8C}">
      <dgm:prSet phldrT="[Text]"/>
      <dgm:spPr/>
      <dgm:t>
        <a:bodyPr/>
        <a:lstStyle/>
        <a:p>
          <a:r>
            <a:rPr lang="en-US" dirty="0" smtClean="0"/>
            <a:t>For Loop</a:t>
          </a:r>
          <a:endParaRPr lang="en-US" dirty="0"/>
        </a:p>
      </dgm:t>
    </dgm:pt>
    <dgm:pt modelId="{DC8CB7D6-0C61-4540-A5C2-C8888345368C}" cxnId="{ACA6715C-FE50-41FD-BD65-22C739448967}" type="parTrans">
      <dgm:prSet/>
      <dgm:spPr/>
      <dgm:t>
        <a:bodyPr/>
        <a:lstStyle/>
        <a:p>
          <a:endParaRPr lang="en-US"/>
        </a:p>
      </dgm:t>
    </dgm:pt>
    <dgm:pt modelId="{827B8031-9B3D-4549-93BD-E39CB12BCFB7}" cxnId="{ACA6715C-FE50-41FD-BD65-22C739448967}" type="sibTrans">
      <dgm:prSet/>
      <dgm:spPr/>
      <dgm:t>
        <a:bodyPr/>
        <a:lstStyle/>
        <a:p>
          <a:endParaRPr lang="en-US"/>
        </a:p>
      </dgm:t>
    </dgm:pt>
    <dgm:pt modelId="{FDCE363B-0E7B-4E74-B36B-B4FE10CB7C2A}" type="pres">
      <dgm:prSet presAssocID="{D18DD2C3-8FAA-43DD-95B1-140B8E4D4531}" presName="Name0" presStyleCnt="0">
        <dgm:presLayoutVars>
          <dgm:chMax val="1"/>
          <dgm:chPref val="1"/>
          <dgm:dir/>
          <dgm:animOne val="branch"/>
          <dgm:animLvl val="lvl"/>
        </dgm:presLayoutVars>
      </dgm:prSet>
      <dgm:spPr/>
    </dgm:pt>
    <dgm:pt modelId="{4A0CA03A-AA56-405F-904D-F4F2C0896385}" type="pres">
      <dgm:prSet presAssocID="{C6D928A1-E9C5-4A84-86F3-19F6B8981B5B}" presName="singleCycle" presStyleCnt="0"/>
      <dgm:spPr/>
    </dgm:pt>
    <dgm:pt modelId="{BD30A86C-BF63-4954-8587-2AFEC0FF9BC3}" type="pres">
      <dgm:prSet presAssocID="{C6D928A1-E9C5-4A84-86F3-19F6B8981B5B}" presName="singleCenter" presStyleLbl="node1" presStyleIdx="0" presStyleCnt="4" custLinFactNeighborX="1047" custLinFactNeighborY="-2890">
        <dgm:presLayoutVars>
          <dgm:chMax val="7"/>
          <dgm:chPref val="7"/>
        </dgm:presLayoutVars>
      </dgm:prSet>
      <dgm:spPr/>
      <dgm:t>
        <a:bodyPr/>
        <a:lstStyle/>
        <a:p>
          <a:endParaRPr lang="en-US"/>
        </a:p>
      </dgm:t>
    </dgm:pt>
    <dgm:pt modelId="{90C96336-5CF1-4416-A3F2-B6A01E28F389}" type="pres">
      <dgm:prSet presAssocID="{7AA40301-15EF-4E46-9C68-8161223B5148}" presName="Name56" presStyleLbl="parChTrans1D2" presStyleIdx="0" presStyleCnt="3"/>
      <dgm:spPr/>
    </dgm:pt>
    <dgm:pt modelId="{C12140C6-4912-4AEF-B9CC-2AF88EF1DB4B}" type="pres">
      <dgm:prSet presAssocID="{375A6B18-1684-4BE8-8A9F-05F92738CC72}" presName="text0" presStyleLbl="node1" presStyleIdx="1" presStyleCnt="4">
        <dgm:presLayoutVars>
          <dgm:bulletEnabled val="1"/>
        </dgm:presLayoutVars>
      </dgm:prSet>
      <dgm:spPr/>
      <dgm:t>
        <a:bodyPr/>
        <a:lstStyle/>
        <a:p>
          <a:endParaRPr lang="en-US"/>
        </a:p>
      </dgm:t>
    </dgm:pt>
    <dgm:pt modelId="{FAD48A2B-D42A-49F6-B178-5735F885A7B2}" type="pres">
      <dgm:prSet presAssocID="{1EC99385-9F2A-45E3-A1F4-E55DC86C6998}" presName="Name56" presStyleLbl="parChTrans1D2" presStyleIdx="1" presStyleCnt="3"/>
      <dgm:spPr/>
    </dgm:pt>
    <dgm:pt modelId="{AC5AC961-FE4E-4464-A451-35323612B659}" type="pres">
      <dgm:prSet presAssocID="{25618CE0-B60E-4C8A-BF3F-6117FB6DC222}" presName="text0" presStyleLbl="node1" presStyleIdx="2" presStyleCnt="4">
        <dgm:presLayoutVars>
          <dgm:bulletEnabled val="1"/>
        </dgm:presLayoutVars>
      </dgm:prSet>
      <dgm:spPr/>
      <dgm:t>
        <a:bodyPr/>
        <a:lstStyle/>
        <a:p>
          <a:endParaRPr lang="en-US"/>
        </a:p>
      </dgm:t>
    </dgm:pt>
    <dgm:pt modelId="{19E02BB2-B131-4E79-AA63-B28518D274EC}" type="pres">
      <dgm:prSet presAssocID="{DC8CB7D6-0C61-4540-A5C2-C8888345368C}" presName="Name56" presStyleLbl="parChTrans1D2" presStyleIdx="2" presStyleCnt="3"/>
      <dgm:spPr/>
    </dgm:pt>
    <dgm:pt modelId="{1D60722F-D1B4-47CB-8EFE-1B18BD3D466B}" type="pres">
      <dgm:prSet presAssocID="{BC01E0FD-866B-4E57-A655-C32EC3690F8C}" presName="text0" presStyleLbl="node1" presStyleIdx="3" presStyleCnt="4">
        <dgm:presLayoutVars>
          <dgm:bulletEnabled val="1"/>
        </dgm:presLayoutVars>
      </dgm:prSet>
      <dgm:spPr/>
    </dgm:pt>
  </dgm:ptLst>
  <dgm:cxnLst>
    <dgm:cxn modelId="{30F8B839-2972-43A0-847A-EF7CDAD657BC}" type="presOf" srcId="{C6D928A1-E9C5-4A84-86F3-19F6B8981B5B}" destId="{BD30A86C-BF63-4954-8587-2AFEC0FF9BC3}" srcOrd="0" destOrd="0" presId="urn:microsoft.com/office/officeart/2008/layout/RadialCluster"/>
    <dgm:cxn modelId="{76D76E0D-3E72-40B4-889A-83733497B0A6}" type="presOf" srcId="{1EC99385-9F2A-45E3-A1F4-E55DC86C6998}" destId="{FAD48A2B-D42A-49F6-B178-5735F885A7B2}" srcOrd="0" destOrd="0" presId="urn:microsoft.com/office/officeart/2008/layout/RadialCluster"/>
    <dgm:cxn modelId="{A578AB0F-66A0-4D7E-9107-EA2C9767A502}" type="presOf" srcId="{25618CE0-B60E-4C8A-BF3F-6117FB6DC222}" destId="{AC5AC961-FE4E-4464-A451-35323612B659}" srcOrd="0" destOrd="0" presId="urn:microsoft.com/office/officeart/2008/layout/RadialCluster"/>
    <dgm:cxn modelId="{7DF60658-F4AF-44AD-8428-9144B05F4EDD}" type="presOf" srcId="{D18DD2C3-8FAA-43DD-95B1-140B8E4D4531}" destId="{FDCE363B-0E7B-4E74-B36B-B4FE10CB7C2A}" srcOrd="0" destOrd="0" presId="urn:microsoft.com/office/officeart/2008/layout/RadialCluster"/>
    <dgm:cxn modelId="{69A24644-A8BF-40FC-8DD8-B881CBD2EA5C}" srcId="{C6D928A1-E9C5-4A84-86F3-19F6B8981B5B}" destId="{375A6B18-1684-4BE8-8A9F-05F92738CC72}" srcOrd="0" destOrd="0" parTransId="{7AA40301-15EF-4E46-9C68-8161223B5148}" sibTransId="{35A5F1A4-D47E-472F-A7C6-5D7FA5B2FEA1}"/>
    <dgm:cxn modelId="{1CD7B48B-946B-4F81-BE72-1F0A3A81A472}" type="presOf" srcId="{7AA40301-15EF-4E46-9C68-8161223B5148}" destId="{90C96336-5CF1-4416-A3F2-B6A01E28F389}" srcOrd="0" destOrd="0" presId="urn:microsoft.com/office/officeart/2008/layout/RadialCluster"/>
    <dgm:cxn modelId="{ACA6715C-FE50-41FD-BD65-22C739448967}" srcId="{C6D928A1-E9C5-4A84-86F3-19F6B8981B5B}" destId="{BC01E0FD-866B-4E57-A655-C32EC3690F8C}" srcOrd="2" destOrd="0" parTransId="{DC8CB7D6-0C61-4540-A5C2-C8888345368C}" sibTransId="{827B8031-9B3D-4549-93BD-E39CB12BCFB7}"/>
    <dgm:cxn modelId="{DF96A2BB-0260-4080-904F-78B7B490C10C}" type="presOf" srcId="{DC8CB7D6-0C61-4540-A5C2-C8888345368C}" destId="{19E02BB2-B131-4E79-AA63-B28518D274EC}" srcOrd="0" destOrd="0" presId="urn:microsoft.com/office/officeart/2008/layout/RadialCluster"/>
    <dgm:cxn modelId="{D081892F-DB13-460A-855A-DDD0ADB3AE61}" type="presOf" srcId="{BC01E0FD-866B-4E57-A655-C32EC3690F8C}" destId="{1D60722F-D1B4-47CB-8EFE-1B18BD3D466B}" srcOrd="0" destOrd="0" presId="urn:microsoft.com/office/officeart/2008/layout/RadialCluster"/>
    <dgm:cxn modelId="{2172ADF6-6140-46CF-8E7F-18FEB1A56346}" srcId="{C6D928A1-E9C5-4A84-86F3-19F6B8981B5B}" destId="{25618CE0-B60E-4C8A-BF3F-6117FB6DC222}" srcOrd="1" destOrd="0" parTransId="{1EC99385-9F2A-45E3-A1F4-E55DC86C6998}" sibTransId="{5CA11213-3436-4B07-A631-7468910643A1}"/>
    <dgm:cxn modelId="{088A2D77-90A1-4EB5-BF9C-950EDD0F10F5}" type="presOf" srcId="{375A6B18-1684-4BE8-8A9F-05F92738CC72}" destId="{C12140C6-4912-4AEF-B9CC-2AF88EF1DB4B}" srcOrd="0" destOrd="0" presId="urn:microsoft.com/office/officeart/2008/layout/RadialCluster"/>
    <dgm:cxn modelId="{CCEC52E3-9AB1-459E-9800-62390E427B2B}" srcId="{D18DD2C3-8FAA-43DD-95B1-140B8E4D4531}" destId="{C6D928A1-E9C5-4A84-86F3-19F6B8981B5B}" srcOrd="0" destOrd="0" parTransId="{430C8D16-0779-436B-ABDB-E1F92EEA9508}" sibTransId="{CEDA5D41-B406-44EC-9E9F-3C815A87E228}"/>
    <dgm:cxn modelId="{B2DEA374-3F54-41EB-9DA7-C251CF8E54CA}" type="presParOf" srcId="{FDCE363B-0E7B-4E74-B36B-B4FE10CB7C2A}" destId="{4A0CA03A-AA56-405F-904D-F4F2C0896385}" srcOrd="0" destOrd="0" presId="urn:microsoft.com/office/officeart/2008/layout/RadialCluster"/>
    <dgm:cxn modelId="{761AB4E2-3924-461B-B674-F962D3DD1F82}" type="presParOf" srcId="{4A0CA03A-AA56-405F-904D-F4F2C0896385}" destId="{BD30A86C-BF63-4954-8587-2AFEC0FF9BC3}" srcOrd="0" destOrd="0" presId="urn:microsoft.com/office/officeart/2008/layout/RadialCluster"/>
    <dgm:cxn modelId="{854D0DBE-0274-4CD6-94BC-1CA784A15997}" type="presParOf" srcId="{4A0CA03A-AA56-405F-904D-F4F2C0896385}" destId="{90C96336-5CF1-4416-A3F2-B6A01E28F389}" srcOrd="1" destOrd="0" presId="urn:microsoft.com/office/officeart/2008/layout/RadialCluster"/>
    <dgm:cxn modelId="{48AD7663-2E2A-4ACB-B8FB-345E6072E62D}" type="presParOf" srcId="{4A0CA03A-AA56-405F-904D-F4F2C0896385}" destId="{C12140C6-4912-4AEF-B9CC-2AF88EF1DB4B}" srcOrd="2" destOrd="0" presId="urn:microsoft.com/office/officeart/2008/layout/RadialCluster"/>
    <dgm:cxn modelId="{90C1268A-9BB9-4CF5-83E8-34BD6BEBF608}" type="presParOf" srcId="{4A0CA03A-AA56-405F-904D-F4F2C0896385}" destId="{FAD48A2B-D42A-49F6-B178-5735F885A7B2}" srcOrd="3" destOrd="0" presId="urn:microsoft.com/office/officeart/2008/layout/RadialCluster"/>
    <dgm:cxn modelId="{DAE511B4-013B-4890-A6FD-B6C4C90AC37C}" type="presParOf" srcId="{4A0CA03A-AA56-405F-904D-F4F2C0896385}" destId="{AC5AC961-FE4E-4464-A451-35323612B659}" srcOrd="4" destOrd="0" presId="urn:microsoft.com/office/officeart/2008/layout/RadialCluster"/>
    <dgm:cxn modelId="{74DF7ED1-9942-4293-811D-DA8B1F882C26}" type="presParOf" srcId="{4A0CA03A-AA56-405F-904D-F4F2C0896385}" destId="{19E02BB2-B131-4E79-AA63-B28518D274EC}" srcOrd="5" destOrd="0" presId="urn:microsoft.com/office/officeart/2008/layout/RadialCluster"/>
    <dgm:cxn modelId="{9D7E79BB-A832-4A54-840C-951EBAFAAA11}" type="presParOf" srcId="{4A0CA03A-AA56-405F-904D-F4F2C0896385}" destId="{1D60722F-D1B4-47CB-8EFE-1B18BD3D466B}" srcOrd="6" destOrd="0" presId="urn:microsoft.com/office/officeart/2008/layout/RadialCluster"/>
  </dgm:cxnLst>
  <dgm:bg/>
  <dgm:whole/>
  <dgm:extLst>
    <a:ext uri="http://schemas.microsoft.com/office/drawing/2008/diagram">
      <dsp:dataModelExt xmlns:dsp="http://schemas.microsoft.com/office/drawing/2008/diagram" relId="rId5"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xmlns:r="http://schemas.openxmlformats.org/officeDocument/2006/relationships">
  <dsp:spTree>
    <dsp:nvGrpSpPr>
      <dsp:cNvPr id="2" name="Group 1"/>
      <dsp:cNvGrpSpPr/>
    </dsp:nvGrpSpPr>
    <dsp:grpSpPr>
      <a:xfrm>
        <a:off x="0" y="0"/>
        <a:ext cx="5715000" cy="5715000"/>
        <a:chOff x="0" y="0"/>
        <a:chExt cx="5715000" cy="5715000"/>
      </a:xfrm>
    </dsp:grpSpPr>
    <dsp:sp modelId="{BD30A86C-BF63-4954-8587-2AFEC0FF9BC3}">
      <dsp:nvSpPr>
        <dsp:cNvPr id="3" name="Rounded Rectangle 2"/>
        <dsp:cNvSpPr/>
      </dsp:nvSpPr>
      <dsp:spPr bwMode="white">
        <a:xfrm>
          <a:off x="2551601" y="2609753"/>
          <a:ext cx="1714500" cy="1714500"/>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81280" tIns="81280" rIns="81280" bIns="81280" anchor="ctr"/>
        <a:lstStyle>
          <a:lvl1pPr algn="ctr">
            <a:defRPr sz="3200"/>
          </a:lvl1pPr>
          <a:lvl2pPr marL="228600" indent="-228600" algn="ctr">
            <a:defRPr sz="2400"/>
          </a:lvl2pPr>
          <a:lvl3pPr marL="457200" indent="-228600" algn="ctr">
            <a:defRPr sz="2400"/>
          </a:lvl3pPr>
          <a:lvl4pPr marL="685800" indent="-228600" algn="ctr">
            <a:defRPr sz="2400"/>
          </a:lvl4pPr>
          <a:lvl5pPr marL="914400" indent="-228600" algn="ctr">
            <a:defRPr sz="2400"/>
          </a:lvl5pPr>
          <a:lvl6pPr marL="1143000" indent="-228600" algn="ctr">
            <a:defRPr sz="2400"/>
          </a:lvl6pPr>
          <a:lvl7pPr marL="1371600" indent="-228600" algn="ctr">
            <a:defRPr sz="2400"/>
          </a:lvl7pPr>
          <a:lvl8pPr marL="1600200" indent="-228600" algn="ctr">
            <a:defRPr sz="2400"/>
          </a:lvl8pPr>
          <a:lvl9pPr marL="1828800" indent="-228600" algn="ctr">
            <a:defRPr sz="2400"/>
          </a:lvl9pPr>
        </a:lstStyle>
        <a:p>
          <a:pPr lvl="0">
            <a:lnSpc>
              <a:spcPct val="100000"/>
            </a:lnSpc>
            <a:spcBef>
              <a:spcPct val="0"/>
            </a:spcBef>
            <a:spcAft>
              <a:spcPct val="35000"/>
            </a:spcAft>
          </a:pPr>
          <a:r>
            <a:rPr lang="en-US" dirty="0" smtClean="0"/>
            <a:t>Types of Loop</a:t>
          </a:r>
          <a:endParaRPr lang="en-US" dirty="0"/>
        </a:p>
      </dsp:txBody>
      <dsp:txXfrm>
        <a:off x="2551601" y="2609753"/>
        <a:ext cx="1714500" cy="1714500"/>
      </dsp:txXfrm>
    </dsp:sp>
    <dsp:sp modelId="{90C96336-5CF1-4416-A3F2-B6A01E28F389}">
      <dsp:nvSpPr>
        <dsp:cNvPr id="4" name="Freeform 3"/>
        <dsp:cNvSpPr/>
      </dsp:nvSpPr>
      <dsp:spPr bwMode="white">
        <a:xfrm>
          <a:off x="2821355" y="2000477"/>
          <a:ext cx="1155079" cy="63500"/>
        </a:xfrm>
        <a:custGeom>
          <a:avLst/>
          <a:gdLst/>
          <a:ahLst/>
          <a:cxnLst/>
          <a:pathLst>
            <a:path w="1819" h="100">
              <a:moveTo>
                <a:pt x="916" y="959"/>
              </a:moveTo>
              <a:lnTo>
                <a:pt x="903" y="-859"/>
              </a:lnTo>
            </a:path>
          </a:pathLst>
        </a:custGeom>
        <a:sp3d z="-110000"/>
      </dsp:spPr>
      <dsp:style>
        <a:lnRef idx="2">
          <a:schemeClr val="accent1">
            <a:shade val="60000"/>
          </a:schemeClr>
        </a:lnRef>
        <a:fillRef idx="0">
          <a:schemeClr val="accent1"/>
        </a:fillRef>
        <a:effectRef idx="0">
          <a:scrgbClr r="0" g="0" b="0"/>
        </a:effectRef>
        <a:fontRef idx="minor"/>
      </dsp:style>
      <dsp:txXfrm>
        <a:off x="2821355" y="2000477"/>
        <a:ext cx="1155079" cy="63500"/>
      </dsp:txXfrm>
    </dsp:sp>
    <dsp:sp modelId="{C12140C6-4912-4AEF-B9CC-2AF88EF1DB4B}">
      <dsp:nvSpPr>
        <dsp:cNvPr id="5" name="Rounded Rectangle 4"/>
        <dsp:cNvSpPr/>
      </dsp:nvSpPr>
      <dsp:spPr bwMode="white">
        <a:xfrm>
          <a:off x="2816542" y="305987"/>
          <a:ext cx="1148715" cy="1148715"/>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66040" tIns="66040" rIns="66040" bIns="66040" anchor="ctr"/>
        <a:lstStyle>
          <a:lvl1pPr algn="ctr">
            <a:defRPr sz="2600"/>
          </a:lvl1pPr>
          <a:lvl2pPr marL="228600" indent="-228600" algn="ctr">
            <a:defRPr sz="2000"/>
          </a:lvl2pPr>
          <a:lvl3pPr marL="457200" indent="-228600" algn="ctr">
            <a:defRPr sz="2000"/>
          </a:lvl3pPr>
          <a:lvl4pPr marL="685800" indent="-228600" algn="ctr">
            <a:defRPr sz="2000"/>
          </a:lvl4pPr>
          <a:lvl5pPr marL="914400" indent="-228600" algn="ctr">
            <a:defRPr sz="2000"/>
          </a:lvl5pPr>
          <a:lvl6pPr marL="1143000" indent="-228600" algn="ctr">
            <a:defRPr sz="2000"/>
          </a:lvl6pPr>
          <a:lvl7pPr marL="1371600" indent="-228600" algn="ctr">
            <a:defRPr sz="2000"/>
          </a:lvl7pPr>
          <a:lvl8pPr marL="1600200" indent="-228600" algn="ctr">
            <a:defRPr sz="2000"/>
          </a:lvl8pPr>
          <a:lvl9pPr marL="1828800" indent="-228600" algn="ctr">
            <a:defRPr sz="2000"/>
          </a:lvl9pPr>
        </a:lstStyle>
        <a:p>
          <a:pPr lvl="0">
            <a:lnSpc>
              <a:spcPct val="100000"/>
            </a:lnSpc>
            <a:spcBef>
              <a:spcPct val="0"/>
            </a:spcBef>
            <a:spcAft>
              <a:spcPct val="35000"/>
            </a:spcAft>
          </a:pPr>
          <a:r>
            <a:rPr lang="en-US" dirty="0" smtClean="0"/>
            <a:t>While Loop</a:t>
          </a:r>
          <a:endParaRPr lang="en-US" dirty="0"/>
        </a:p>
      </dsp:txBody>
      <dsp:txXfrm>
        <a:off x="2816542" y="305987"/>
        <a:ext cx="1148715" cy="1148715"/>
      </dsp:txXfrm>
    </dsp:sp>
    <dsp:sp modelId="{FAD48A2B-D42A-49F6-B178-5735F885A7B2}">
      <dsp:nvSpPr>
        <dsp:cNvPr id="6" name="Freeform 5"/>
        <dsp:cNvSpPr/>
      </dsp:nvSpPr>
      <dsp:spPr bwMode="white">
        <a:xfrm>
          <a:off x="4196027" y="4204485"/>
          <a:ext cx="973612" cy="63500"/>
        </a:xfrm>
        <a:custGeom>
          <a:avLst/>
          <a:gdLst/>
          <a:ahLst/>
          <a:cxnLst/>
          <a:pathLst>
            <a:path w="1533" h="100">
              <a:moveTo>
                <a:pt x="110" y="-346"/>
              </a:moveTo>
              <a:lnTo>
                <a:pt x="1423" y="446"/>
              </a:lnTo>
            </a:path>
          </a:pathLst>
        </a:custGeom>
        <a:sp3d z="-110000"/>
      </dsp:spPr>
      <dsp:style>
        <a:lnRef idx="2">
          <a:schemeClr val="accent1">
            <a:shade val="60000"/>
          </a:schemeClr>
        </a:lnRef>
        <a:fillRef idx="0">
          <a:schemeClr val="accent1"/>
        </a:fillRef>
        <a:effectRef idx="0">
          <a:scrgbClr r="0" g="0" b="0"/>
        </a:effectRef>
        <a:fontRef idx="minor"/>
      </dsp:style>
      <dsp:txXfrm>
        <a:off x="4196027" y="4204485"/>
        <a:ext cx="973612" cy="63500"/>
      </dsp:txXfrm>
    </dsp:sp>
    <dsp:sp modelId="{AC5AC961-FE4E-4464-A451-35323612B659}">
      <dsp:nvSpPr>
        <dsp:cNvPr id="7" name="Rounded Rectangle 6"/>
        <dsp:cNvSpPr/>
      </dsp:nvSpPr>
      <dsp:spPr bwMode="white">
        <a:xfrm>
          <a:off x="5099565" y="4260298"/>
          <a:ext cx="1148715" cy="1148715"/>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50800" tIns="50800" rIns="50800" bIns="50800" anchor="ctr"/>
        <a:lstStyle>
          <a:lvl1pPr algn="ctr">
            <a:defRPr sz="2000"/>
          </a:lvl1pPr>
          <a:lvl2pPr marL="114300" indent="-114300" algn="ctr">
            <a:defRPr sz="1500"/>
          </a:lvl2pPr>
          <a:lvl3pPr marL="228600" indent="-114300" algn="ctr">
            <a:defRPr sz="1500"/>
          </a:lvl3pPr>
          <a:lvl4pPr marL="342900" indent="-114300" algn="ctr">
            <a:defRPr sz="1500"/>
          </a:lvl4pPr>
          <a:lvl5pPr marL="457200" indent="-114300" algn="ctr">
            <a:defRPr sz="1500"/>
          </a:lvl5pPr>
          <a:lvl6pPr marL="571500" indent="-114300" algn="ctr">
            <a:defRPr sz="1500"/>
          </a:lvl6pPr>
          <a:lvl7pPr marL="685800" indent="-114300" algn="ctr">
            <a:defRPr sz="1500"/>
          </a:lvl7pPr>
          <a:lvl8pPr marL="800100" indent="-114300" algn="ctr">
            <a:defRPr sz="1500"/>
          </a:lvl8pPr>
          <a:lvl9pPr marL="914400" indent="-114300" algn="ctr">
            <a:defRPr sz="1500"/>
          </a:lvl9pPr>
        </a:lstStyle>
        <a:p>
          <a:pPr lvl="0">
            <a:lnSpc>
              <a:spcPct val="100000"/>
            </a:lnSpc>
            <a:spcBef>
              <a:spcPct val="0"/>
            </a:spcBef>
            <a:spcAft>
              <a:spcPct val="35000"/>
            </a:spcAft>
          </a:pPr>
          <a:r>
            <a:rPr lang="en-US" dirty="0" smtClean="0"/>
            <a:t>Do-while Loop</a:t>
          </a:r>
          <a:endParaRPr lang="en-US" dirty="0"/>
        </a:p>
      </dsp:txBody>
      <dsp:txXfrm>
        <a:off x="5099565" y="4260298"/>
        <a:ext cx="1148715" cy="1148715"/>
      </dsp:txXfrm>
    </dsp:sp>
    <dsp:sp modelId="{19E02BB2-B131-4E79-AA63-B28518D274EC}">
      <dsp:nvSpPr>
        <dsp:cNvPr id="8" name="Freeform 7"/>
        <dsp:cNvSpPr/>
      </dsp:nvSpPr>
      <dsp:spPr bwMode="white">
        <a:xfrm>
          <a:off x="1611247" y="4203152"/>
          <a:ext cx="1011341" cy="63500"/>
        </a:xfrm>
        <a:custGeom>
          <a:avLst/>
          <a:gdLst/>
          <a:ahLst/>
          <a:cxnLst/>
          <a:pathLst>
            <a:path w="1593" h="100">
              <a:moveTo>
                <a:pt x="1481" y="-357"/>
              </a:moveTo>
              <a:lnTo>
                <a:pt x="112" y="457"/>
              </a:lnTo>
            </a:path>
          </a:pathLst>
        </a:custGeom>
        <a:sp3d z="-110000"/>
      </dsp:spPr>
      <dsp:style>
        <a:lnRef idx="2">
          <a:schemeClr val="accent1">
            <a:shade val="60000"/>
          </a:schemeClr>
        </a:lnRef>
        <a:fillRef idx="0">
          <a:schemeClr val="accent1"/>
        </a:fillRef>
        <a:effectRef idx="0">
          <a:scrgbClr r="0" g="0" b="0"/>
        </a:effectRef>
        <a:fontRef idx="minor"/>
      </dsp:style>
      <dsp:txXfrm>
        <a:off x="1611247" y="4203152"/>
        <a:ext cx="1011341" cy="63500"/>
      </dsp:txXfrm>
    </dsp:sp>
    <dsp:sp modelId="{1D60722F-D1B4-47CB-8EFE-1B18BD3D466B}">
      <dsp:nvSpPr>
        <dsp:cNvPr id="9" name="Rounded Rectangle 8"/>
        <dsp:cNvSpPr/>
      </dsp:nvSpPr>
      <dsp:spPr bwMode="white">
        <a:xfrm>
          <a:off x="533520" y="4260298"/>
          <a:ext cx="1148715" cy="1148715"/>
        </a:xfrm>
        <a:prstGeom prst="roundRect">
          <a:avLst/>
        </a:prstGeom>
        <a:sp3d contourW="19050" prstMaterial="metal">
          <a:bevelT w="88900" h="203200"/>
          <a:bevelB w="165100" h="254000"/>
        </a:sp3d>
      </dsp:spPr>
      <dsp:style>
        <a:lnRef idx="0">
          <a:schemeClr val="lt1"/>
        </a:lnRef>
        <a:fillRef idx="1">
          <a:schemeClr val="accent1"/>
        </a:fillRef>
        <a:effectRef idx="2">
          <a:scrgbClr r="0" g="0" b="0"/>
        </a:effectRef>
        <a:fontRef idx="minor">
          <a:schemeClr val="lt1"/>
        </a:fontRef>
      </dsp:style>
      <dsp:txBody>
        <a:bodyPr lIns="73660" tIns="73660" rIns="73660" bIns="73660" anchor="ctr"/>
        <a:lstStyle>
          <a:lvl1pPr algn="ctr">
            <a:defRPr sz="2900"/>
          </a:lvl1pPr>
          <a:lvl2pPr marL="228600" indent="-228600" algn="ctr">
            <a:defRPr sz="2200"/>
          </a:lvl2pPr>
          <a:lvl3pPr marL="457200" indent="-228600" algn="ctr">
            <a:defRPr sz="2200"/>
          </a:lvl3pPr>
          <a:lvl4pPr marL="685800" indent="-228600" algn="ctr">
            <a:defRPr sz="2200"/>
          </a:lvl4pPr>
          <a:lvl5pPr marL="914400" indent="-228600" algn="ctr">
            <a:defRPr sz="2200"/>
          </a:lvl5pPr>
          <a:lvl6pPr marL="1143000" indent="-228600" algn="ctr">
            <a:defRPr sz="2200"/>
          </a:lvl6pPr>
          <a:lvl7pPr marL="1371600" indent="-228600" algn="ctr">
            <a:defRPr sz="2200"/>
          </a:lvl7pPr>
          <a:lvl8pPr marL="1600200" indent="-228600" algn="ctr">
            <a:defRPr sz="2200"/>
          </a:lvl8pPr>
          <a:lvl9pPr marL="1828800" indent="-228600" algn="ctr">
            <a:defRPr sz="2200"/>
          </a:lvl9pPr>
        </a:lstStyle>
        <a:p>
          <a:pPr lvl="0">
            <a:lnSpc>
              <a:spcPct val="100000"/>
            </a:lnSpc>
            <a:spcBef>
              <a:spcPct val="0"/>
            </a:spcBef>
            <a:spcAft>
              <a:spcPct val="35000"/>
            </a:spcAft>
          </a:pPr>
          <a:r>
            <a:rPr lang="en-US" dirty="0" smtClean="0"/>
            <a:t>For Loop</a:t>
          </a:r>
          <a:endParaRPr lang="en-US" dirty="0"/>
        </a:p>
      </dsp:txBody>
      <dsp:txXfrm>
        <a:off x="533520" y="4260298"/>
        <a:ext cx="1148715" cy="1148715"/>
      </dsp:txXfrm>
    </dsp:sp>
  </dsp:spTree>
</dsp:drawing>
</file>

<file path=ppt/diagrams/layout1.xml><?xml version="1.0" encoding="utf-8"?>
<dgm:layoutDef xmlns:dgm="http://schemas.openxmlformats.org/drawingml/2006/diagram" xmlns:a="http://schemas.openxmlformats.org/drawingml/2006/main" uniqueId="urn:microsoft.com/office/officeart/2008/layout/RadialCluster">
  <dgm:title val=""/>
  <dgm:desc val=""/>
  <dgm:catLst>
    <dgm:cat type="relationship" pri="19500"/>
    <dgm:cat type="cycle" pri="15000"/>
  </dgm:catLst>
  <dgm:sampData>
    <dgm:dataModel>
      <dgm:ptLst>
        <dgm:pt modelId="0" type="doc">
          <dgm:prSet qsTypeId="urn:microsoft.com/office/officeart/2005/8/quickstyle/simple5"/>
        </dgm:pt>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useDef="1">
    <dgm:dataModel>
      <dgm:ptLst/>
      <dgm:bg/>
      <dgm:whole/>
    </dgm:dataModel>
  </dgm:styleData>
  <dgm:clrData useDef="1">
    <dgm:dataModel>
      <dgm:ptLst/>
      <dgm:bg/>
      <dgm:whole/>
    </dgm:dataModel>
  </dgm:clrData>
  <dgm:layoutNode name="Name0">
    <dgm:varLst>
      <dgm:chMax val="1"/>
      <dgm:chPref val="1"/>
      <dgm:dir/>
      <dgm:animOne val="branch"/>
      <dgm:animLvl val="lvl"/>
    </dgm:varLst>
    <dgm:alg type="composite">
      <dgm:param type="ar" val="1"/>
    </dgm:alg>
    <dgm:shape xmlns:r="http://schemas.openxmlformats.org/officeDocument/2006/relationships" r:blip="">
      <dgm:adjLst/>
    </dgm:shape>
    <dgm:choose name="Name1">
      <dgm:if name="Name2" func="var" arg="dir" op="equ" val="norm">
        <dgm:choose name="Name3">
          <dgm:if name="Name4" axis="ch ch" ptType="node node" cnt="1 0" func="cnt" op="equ" val="1">
            <dgm:constrLst>
              <dgm:constr type="l" for="ch" forName="textCenter"/>
              <dgm:constr type="ctrY" for="ch" forName="textCenter" refType="h" fact="0.5"/>
              <dgm:constr type="w" for="ch" forName="textCenter" refType="w" fact="0.32"/>
              <dgm:constr type="h" for="ch" forName="textCenter" refType="w" refFor="ch" refForName="textCenter"/>
              <dgm:constr type="r" for="ch" forName="cycle_1" refType="w"/>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5" axis="ch ch" ptType="node node" cnt="1 0"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6" axis="ch ch" ptType="node node" cnt="1 0" func="cnt" op="equ" val="3">
            <dgm:choose name="Name7">
              <dgm:if name="Name8" axis="ch ch ch" ptType="node node node" st="1 2 0" cnt="1 1 0" func="cnt" op="equ" val="1">
                <dgm:choose name="Name9">
                  <dgm:if name="Name10"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fact="0.85"/>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12">
                <dgm:choose name="Name13">
                  <dgm:if name="Name14"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15">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r" for="ch" forName="cycle_2" refType="w"/>
                      <dgm:constr type="b" for="ch" forName="cycle_2" refType="h"/>
                      <dgm:constr type="w" for="ch" forName="cycle_2" refType="w" fact="0.46"/>
                      <dgm:constr type="h" for="ch" forName="cycle_2" refType="h" fact="0.54"/>
                      <dgm:constr type="diam" for="ch" forName="cycle_2" refType="w" fact="0.5"/>
                      <dgm:constr type="l" for="ch" forName="cycle_3"/>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16" axis="ch ch" ptType="node node" cnt="1 0"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r" for="ch" forName="cycle_2" refType="w"/>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l" for="ch" forName="cycle_4"/>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17" axis="ch ch" ptType="node node" cnt="1 0"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24"/>
              <dgm:constr type="w" for="ch" forName="cycle_2" refType="w" fact="0.33"/>
              <dgm:constr type="h" for="ch" forName="cycle_2" refType="w" refFor="ch" refForName="cycle_2"/>
              <dgm:constr type="r" for="ch" forName="cycle_3" refType="w" fact="0.89"/>
              <dgm:constr type="b" for="ch" forName="cycle_3" refType="h"/>
              <dgm:constr type="w" for="ch" forName="cycle_3" refType="w" fact="0.33"/>
              <dgm:constr type="h" for="ch" forName="cycle_3" refType="w" refFor="ch" refForName="cycle_3"/>
              <dgm:constr type="l" for="ch" forName="cycle_4" refType="w" fact="0.11"/>
              <dgm:constr type="b" for="ch" forName="cycle_4" refType="h"/>
              <dgm:constr type="w" for="ch" forName="cycle_4" refType="w" fact="0.33"/>
              <dgm:constr type="h" for="ch" forName="cycle_4" refType="w" refFor="ch" refForName="cycle_4"/>
              <dgm:constr type="l" for="ch" forName="cycle_5"/>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18" axis="ch ch" ptType="node node" cnt="1 0"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r" for="ch" forName="cycle_2" refType="w"/>
              <dgm:constr type="t" for="ch" forName="cycle_2" refType="h" fact="0.17"/>
              <dgm:constr type="w" for="ch" forName="cycle_2" refType="w" fact="0.33"/>
              <dgm:constr type="h" for="ch" forName="cycle_2" refType="w" refFor="ch" refForName="cycle_2"/>
              <dgm:constr type="r" for="ch" forName="cycle_3" refType="w"/>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l" for="ch" forName="cycle_5"/>
              <dgm:constr type="b" for="ch" forName="cycle_5" refType="h" fact="0.83"/>
              <dgm:constr type="w" for="ch" forName="cycle_5" refType="w" fact="0.33"/>
              <dgm:constr type="h" for="ch" forName="cycle_5" refType="w" refFor="ch" refForName="cycle_5"/>
              <dgm:constr type="l" for="ch" forName="cycle_6"/>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19">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r" for="ch" forName="cycle_2" refType="w" fact="0.938"/>
              <dgm:constr type="t" for="ch" forName="cycle_2" refType="h" fact="0.141"/>
              <dgm:constr type="w" for="ch" forName="cycle_2" refType="w" fact="0.263"/>
              <dgm:constr type="h" for="ch" forName="cycle_2" refType="w" refFor="ch" refForName="cycle_2"/>
              <dgm:constr type="r" for="ch" forName="cycle_3" refType="w"/>
              <dgm:constr type="b" for="ch" forName="cycle_3" refType="h" fact="0.74"/>
              <dgm:constr type="w" for="ch" forName="cycle_3" refType="w" fact="0.263"/>
              <dgm:constr type="h" for="ch" forName="cycle_3" refType="w" refFor="ch" refForName="cycle_3"/>
              <dgm:constr type="r" for="ch" forName="cycle_4" refType="w" fact="0.8"/>
              <dgm:constr type="b" for="ch" forName="cycle_4" refType="h"/>
              <dgm:constr type="w" for="ch" forName="cycle_4" refType="w" fact="0.263"/>
              <dgm:constr type="h" for="ch" forName="cycle_4" refType="w" refFor="ch" refForName="cycle_4"/>
              <dgm:constr type="l" for="ch" forName="cycle_5" refType="w" fact="0.2"/>
              <dgm:constr type="b" for="ch" forName="cycle_5" refType="h"/>
              <dgm:constr type="w" for="ch" forName="cycle_5" refType="w" fact="0.263"/>
              <dgm:constr type="h" for="ch" forName="cycle_5" refType="w" refFor="ch" refForName="cycle_5"/>
              <dgm:constr type="l" for="ch" forName="cycle_6"/>
              <dgm:constr type="b" for="ch" forName="cycle_6" refType="h" fact="0.74"/>
              <dgm:constr type="w" for="ch" forName="cycle_6" refType="w" fact="0.263"/>
              <dgm:constr type="h" for="ch" forName="cycle_6" refType="w" refFor="ch" refForName="cycle_6"/>
              <dgm:constr type="l" for="ch" forName="cycle_7" refType="w" fact="0.062"/>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if>
      <dgm:else name="Name20">
        <dgm:choose name="Name21">
          <dgm:if name="Name22" axis="ch ch" ptType="node node" func="cnt" op="equ" val="1">
            <dgm:constrLst>
              <dgm:constr type="r" for="ch" forName="textCenter" refType="w"/>
              <dgm:constr type="ctrY" for="ch" forName="textCenter" refType="h" fact="0.5"/>
              <dgm:constr type="w" for="ch" forName="textCenter" refType="w" fact="0.32"/>
              <dgm:constr type="h" for="ch" forName="textCenter" refType="w" refFor="ch" refForName="textCenter"/>
              <dgm:constr type="l" for="ch" forName="cycle_1"/>
              <dgm:constr type="ctrY" for="ch" forName="cycle_1" refType="h" fact="0.5"/>
              <dgm:constr type="w" for="ch" forName="cycle_1" refType="w" fact="0.56"/>
              <dgm:constr type="h" for="ch" forName="cycle_1" refType="h"/>
              <dgm:constr type="primFontSz" for="ch" forName="textCenter" val="65"/>
              <dgm:constr type="primFontSz" for="des" forName="childCenter1" val="65"/>
              <dgm:constr type="primFontSz" for="des" forName="text1" op="equ" val="65"/>
              <dgm:constr type="userS" for="des" ptType="node" refType="w" refFor="ch" refForName="textCenter" fact="0.67"/>
            </dgm:constrLst>
          </dgm:if>
          <dgm:if name="Name23" axis="ch ch" ptType="node node" func="cnt" op="equ" val="2">
            <dgm:constrLst>
              <dgm:constr type="ctrX" for="ch" forName="textCenter" refType="w" fact="0.5"/>
              <dgm:constr type="ctrY" for="ch" forName="textCenter" refType="h" fact="0.5"/>
              <dgm:constr type="w" for="ch" forName="textCenter" refType="w" fact="0.25"/>
              <dgm:constr type="h" for="ch" forName="textCenter" refType="w" refFor="ch" refForName="textCenter"/>
              <dgm:constr type="ctrX" for="ch" forName="cycle_1" refType="w" fact="0.5"/>
              <dgm:constr type="t" for="ch" forName="cycle_1"/>
              <dgm:constr type="w" for="ch" forName="cycle_1" refType="w"/>
              <dgm:constr type="h" for="ch" forName="cycle_1" refType="h" fact="0.34"/>
              <dgm:constr type="ctrX" for="ch" forName="cycle_2" refType="w" fact="0.5"/>
              <dgm:constr type="b" for="ch" forName="cycle_2" refType="h"/>
              <dgm:constr type="w" for="ch" forName="cycle_2" refType="w"/>
              <dgm:constr type="h" for="ch" forName="cycle_2" refType="h" fact="0.34"/>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userS" for="des" ptType="node" refType="w" refFor="ch" refForName="textCenter" fact="0.67"/>
            </dgm:constrLst>
          </dgm:if>
          <dgm:if name="Name24" axis="ch ch" ptType="node node" func="cnt" op="equ" val="3">
            <dgm:choose name="Name25">
              <dgm:if name="Name26" axis="ch ch ch" ptType="node node node" st="1 2 0" cnt="1 1 0" func="cnt" op="equ" val="1">
                <dgm:choose name="Name27">
                  <dgm:if name="Name28"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29">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fact="0.85"/>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if>
              <dgm:else name="Name30">
                <dgm:choose name="Name31">
                  <dgm:if name="Name32" axis="ch ch ch" ptType="node node node" st="1 3 0" cnt="1 1 0" func="cnt" op="equ" val="1">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fact="0.85"/>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if>
                  <dgm:else name="Name33">
                    <dgm:constrLst>
                      <dgm:constr type="ctrX" for="ch" forName="textCenter" refType="w" fact="0.5"/>
                      <dgm:constr type="t" for="ch" forName="textCenter" refType="h" fact="0.436"/>
                      <dgm:constr type="w" for="ch" forName="textCenter" refType="w" fact="0.21"/>
                      <dgm:constr type="h" for="ch" forName="textCenter" refType="w" refFor="ch" refForName="textCenter"/>
                      <dgm:constr type="ctrX" for="ch" forName="cycle_1" refType="w" fact="0.5"/>
                      <dgm:constr type="t" for="ch" forName="cycle_1"/>
                      <dgm:constr type="w" for="ch" forName="cycle_1" refType="w" fact="0.61"/>
                      <dgm:constr type="h" for="ch" forName="cycle_1" refType="h" fact="0.36"/>
                      <dgm:constr type="diam" for="ch" forName="cycle_1" refType="w" fact="0.5"/>
                      <dgm:constr type="l" for="ch" forName="cycle_2"/>
                      <dgm:constr type="b" for="ch" forName="cycle_2" refType="h"/>
                      <dgm:constr type="w" for="ch" forName="cycle_2" refType="w" fact="0.46"/>
                      <dgm:constr type="h" for="ch" forName="cycle_2" refType="h" fact="0.54"/>
                      <dgm:constr type="diam" for="ch" forName="cycle_2" refType="w" fact="0.5"/>
                      <dgm:constr type="r" for="ch" forName="cycle_3" refType="w"/>
                      <dgm:constr type="b" for="ch" forName="cycle_3" refType="h"/>
                      <dgm:constr type="w" for="ch" forName="cycle_3" refType="w" fact="0.46"/>
                      <dgm:constr type="h" for="ch" forName="cycle_3" refType="h" fact="0.54"/>
                      <dgm:constr type="diam" for="ch" forName="cycle_3" refType="w"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userS" for="des" ptType="node" refType="w" refFor="ch" refForName="textCenter" fact="0.67"/>
                    </dgm:constrLst>
                  </dgm:else>
                </dgm:choose>
              </dgm:else>
            </dgm:choose>
          </dgm:if>
          <dgm:if name="Name34" axis="ch ch" ptType="node node" func="cnt" op="equ" val="4">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5"/>
              <dgm:constr type="h" for="ch" forName="cycle_1" refType="h" fact="0.33"/>
              <dgm:constr type="l" for="ch" forName="cycle_2"/>
              <dgm:constr type="ctrY" for="ch" forName="cycle_2" refType="h" fact="0.5"/>
              <dgm:constr type="w" for="ch" forName="cycle_2" refType="w" fact="0.33"/>
              <dgm:constr type="h" for="ch" forName="cycle_2" refType="h" fact="0.5"/>
              <dgm:constr type="ctrX" for="ch" forName="cycle_3" refType="w" fact="0.5"/>
              <dgm:constr type="b" for="ch" forName="cycle_3" refType="h"/>
              <dgm:constr type="w" for="ch" forName="cycle_3" refType="w" fact="0.5"/>
              <dgm:constr type="h" for="ch" forName="cycle_3" refType="h" fact="0.33"/>
              <dgm:constr type="r" for="ch" forName="cycle_4" refType="w"/>
              <dgm:constr type="ctrY" for="ch" forName="cycle_4" refType="h" fact="0.5"/>
              <dgm:constr type="w" for="ch" forName="cycle_4" refType="w" fact="0.33"/>
              <dgm:constr type="h" for="ch" forName="cycle_4" refType="h" fact="0.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userS" for="des" ptType="node" refType="w" refFor="ch" refForName="textCenter" fact="0.67"/>
            </dgm:constrLst>
          </dgm:if>
          <dgm:if name="Name35" axis="ch ch" ptType="node node" func="cnt" op="equ" val="5">
            <dgm:constrLst>
              <dgm:constr type="ctrX" for="ch" forName="textCenter" refType="w" fact="0.5"/>
              <dgm:constr type="t" for="ch" forName="textCenter" refType="h" fact="0.42"/>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24"/>
              <dgm:constr type="w" for="ch" forName="cycle_2" refType="w" fact="0.33"/>
              <dgm:constr type="h" for="ch" forName="cycle_2" refType="w" refFor="ch" refForName="cycle_2"/>
              <dgm:constr type="l" for="ch" forName="cycle_3" refType="w" fact="0.11"/>
              <dgm:constr type="b" for="ch" forName="cycle_3" refType="h"/>
              <dgm:constr type="w" for="ch" forName="cycle_3" refType="w" fact="0.33"/>
              <dgm:constr type="h" for="ch" forName="cycle_3" refType="w" refFor="ch" refForName="cycle_3"/>
              <dgm:constr type="r" for="ch" forName="cycle_4" refType="w" fact="0.89"/>
              <dgm:constr type="b" for="ch" forName="cycle_4" refType="h"/>
              <dgm:constr type="w" for="ch" forName="cycle_4" refType="w" fact="0.33"/>
              <dgm:constr type="h" for="ch" forName="cycle_4" refType="w" refFor="ch" refForName="cycle_4"/>
              <dgm:constr type="r" for="ch" forName="cycle_5" refType="w"/>
              <dgm:constr type="t" for="ch" forName="cycle_5" refType="h" fact="0.24"/>
              <dgm:constr type="w" for="ch" forName="cycle_5" refType="w" fact="0.33"/>
              <dgm:constr type="h" for="ch" forName="cycle_5" refType="w" refFor="ch" refForName="cycle_5"/>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userS" for="des" ptType="node" refType="w" refFor="ch" refForName="textCenter" fact="0.67"/>
            </dgm:constrLst>
          </dgm:if>
          <dgm:if name="Name36" axis="ch ch" ptType="node node" func="cnt" op="equ" val="6">
            <dgm:constrLst>
              <dgm:constr type="ctrX" for="ch" forName="textCenter" refType="w" fact="0.5"/>
              <dgm:constr type="ctrY" for="ch" forName="textCenter" refType="h" fact="0.5"/>
              <dgm:constr type="w" for="ch" forName="textCenter" refType="w" fact="0.2"/>
              <dgm:constr type="h" for="ch" forName="textCenter" refType="w" refFor="ch" refForName="textCenter"/>
              <dgm:constr type="ctrX" for="ch" forName="cycle_1" refType="w" fact="0.5"/>
              <dgm:constr type="t" for="ch" forName="cycle_1"/>
              <dgm:constr type="w" for="ch" forName="cycle_1" refType="w" fact="0.33"/>
              <dgm:constr type="h" for="ch" forName="cycle_1" refType="w" refFor="ch" refForName="cycle_1"/>
              <dgm:constr type="l" for="ch" forName="cycle_2"/>
              <dgm:constr type="t" for="ch" forName="cycle_2" refType="h" fact="0.17"/>
              <dgm:constr type="w" for="ch" forName="cycle_2" refType="w" fact="0.33"/>
              <dgm:constr type="h" for="ch" forName="cycle_2" refType="w" refFor="ch" refForName="cycle_2"/>
              <dgm:constr type="l" for="ch" forName="cycle_3"/>
              <dgm:constr type="b" for="ch" forName="cycle_3" refType="h" fact="0.83"/>
              <dgm:constr type="w" for="ch" forName="cycle_3" refType="w" fact="0.33"/>
              <dgm:constr type="h" for="ch" forName="cycle_3" refType="w" refFor="ch" refForName="cycle_3"/>
              <dgm:constr type="ctrX" for="ch" forName="cycle_4" refType="w" fact="0.5"/>
              <dgm:constr type="b" for="ch" forName="cycle_4" refType="h"/>
              <dgm:constr type="w" for="ch" forName="cycle_4" refType="w" fact="0.33"/>
              <dgm:constr type="h" for="ch" forName="cycle_4" refType="w" refFor="ch" refForName="cycle_4"/>
              <dgm:constr type="r" for="ch" forName="cycle_5" refType="w"/>
              <dgm:constr type="b" for="ch" forName="cycle_5" refType="h" fact="0.83"/>
              <dgm:constr type="w" for="ch" forName="cycle_5" refType="w" fact="0.33"/>
              <dgm:constr type="h" for="ch" forName="cycle_5" refType="w" refFor="ch" refForName="cycle_5"/>
              <dgm:constr type="r" for="ch" forName="cycle_6" refType="w"/>
              <dgm:constr type="t" for="ch" forName="cycle_6" refType="h" fact="0.17"/>
              <dgm:constr type="w" for="ch" forName="cycle_6" refType="w" fact="0.33"/>
              <dgm:constr type="h" for="ch" forName="cycle_6" refType="w" refFor="ch" refForName="cycle_6"/>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userS" for="des" ptType="node" refType="w" refFor="ch" refForName="textCenter" fact="0.67"/>
            </dgm:constrLst>
          </dgm:if>
          <dgm:else name="Name37">
            <dgm:constrLst>
              <dgm:constr type="ctrX" for="ch" forName="textCenter" refType="w" fact="0.5"/>
              <dgm:constr type="t" for="ch" forName="textCenter" refType="h" fact="0.444"/>
              <dgm:constr type="w" for="ch" forName="textCenter" refType="w" fact="0.167"/>
              <dgm:constr type="h" for="ch" forName="textCenter" refType="w" refFor="ch" refForName="textCenter"/>
              <dgm:constr type="ctrX" for="ch" forName="cycle_1" refType="w" fact="0.5"/>
              <dgm:constr type="t" for="ch" forName="cycle_1"/>
              <dgm:constr type="w" for="ch" forName="cycle_1" refType="w" fact="0.263"/>
              <dgm:constr type="h" for="ch" forName="cycle_1" refType="w" refFor="ch" refForName="cycle_1"/>
              <dgm:constr type="l" for="ch" forName="cycle_2" refType="w" fact="0.062"/>
              <dgm:constr type="t" for="ch" forName="cycle_2" refType="h" fact="0.141"/>
              <dgm:constr type="w" for="ch" forName="cycle_2" refType="w" fact="0.263"/>
              <dgm:constr type="h" for="ch" forName="cycle_2" refType="w" refFor="ch" refForName="cycle_2"/>
              <dgm:constr type="l" for="ch" forName="cycle_3"/>
              <dgm:constr type="b" for="ch" forName="cycle_3" refType="h" fact="0.74"/>
              <dgm:constr type="w" for="ch" forName="cycle_3" refType="w" fact="0.263"/>
              <dgm:constr type="h" for="ch" forName="cycle_3" refType="w" refFor="ch" refForName="cycle_3"/>
              <dgm:constr type="l" for="ch" forName="cycle_4" refType="w" fact="0.2"/>
              <dgm:constr type="b" for="ch" forName="cycle_4" refType="h"/>
              <dgm:constr type="w" for="ch" forName="cycle_4" refType="w" fact="0.263"/>
              <dgm:constr type="h" for="ch" forName="cycle_4" refType="w" refFor="ch" refForName="cycle_4"/>
              <dgm:constr type="r" for="ch" forName="cycle_5" refType="w" fact="0.8"/>
              <dgm:constr type="b" for="ch" forName="cycle_5" refType="h"/>
              <dgm:constr type="w" for="ch" forName="cycle_5" refType="w" fact="0.263"/>
              <dgm:constr type="h" for="ch" forName="cycle_5" refType="w" refFor="ch" refForName="cycle_5"/>
              <dgm:constr type="r" for="ch" forName="cycle_6" refType="w"/>
              <dgm:constr type="b" for="ch" forName="cycle_6" refType="h" fact="0.74"/>
              <dgm:constr type="w" for="ch" forName="cycle_6" refType="w" fact="0.263"/>
              <dgm:constr type="h" for="ch" forName="cycle_6" refType="w" refFor="ch" refForName="cycle_6"/>
              <dgm:constr type="r" for="ch" forName="cycle_7" refType="w" fact="0.938"/>
              <dgm:constr type="t" for="ch" forName="cycle_7" refType="h" fact="0.141"/>
              <dgm:constr type="w" for="ch" forName="cycle_7" refType="w" fact="0.263"/>
              <dgm:constr type="h" for="ch" forName="cycle_7" refType="w" refFor="ch" refForName="cycle_7"/>
              <dgm:constr type="primFontSz" for="ch" forName="textCenter" val="65"/>
              <dgm:constr type="primFontSz" for="des" forName="childCenter1" val="65"/>
              <dgm:constr type="primFontSz" for="des" forName="text1" op="equ" val="65"/>
              <dgm:constr type="primFontSz" for="des" forName="childCenter2" refType="primFontSz" refFor="des" refForName="childCenter1" op="equ"/>
              <dgm:constr type="primFontSz" for="des" forName="text2" refType="primFontSz" refFor="des" refForName="text1" op="equ"/>
              <dgm:constr type="primFontSz" for="des" forName="childCenter3" refType="primFontSz" refFor="des" refForName="childCenter1" op="equ"/>
              <dgm:constr type="primFontSz" for="des" forName="text3" refType="primFontSz" refFor="des" refForName="text1" op="equ"/>
              <dgm:constr type="primFontSz" for="des" forName="childCenter4" refType="primFontSz" refFor="des" refForName="childCenter1" op="equ"/>
              <dgm:constr type="primFontSz" for="des" forName="text4" refType="primFontSz" refFor="des" refForName="text1" op="equ"/>
              <dgm:constr type="primFontSz" for="des" forName="childCenter5" refType="primFontSz" refFor="des" refForName="childCenter1" op="equ"/>
              <dgm:constr type="primFontSz" for="des" forName="text5" refType="primFontSz" refFor="des" refForName="text1" op="equ"/>
              <dgm:constr type="primFontSz" for="des" forName="childCenter6" refType="primFontSz" refFor="des" refForName="childCenter1" op="equ"/>
              <dgm:constr type="primFontSz" for="des" forName="text6" refType="primFontSz" refFor="des" refForName="text1" op="equ"/>
              <dgm:constr type="primFontSz" for="des" forName="childCenter7" refType="primFontSz" refFor="des" refForName="childCenter1" op="equ"/>
              <dgm:constr type="primFontSz" for="des" forName="text7" refType="primFontSz" refFor="des" refForName="text1" op="equ"/>
              <dgm:constr type="userS" for="des" ptType="node" refType="w" refFor="ch" refForName="textCenter" fact="0.67"/>
            </dgm:constrLst>
          </dgm:else>
        </dgm:choose>
      </dgm:else>
    </dgm:choose>
    <dgm:forEach name="Name38" axis="ch" ptType="node" cnt="1">
      <dgm:choose name="Name39">
        <dgm:if name="Name40" axis="des" func="maxDepth" op="lte" val="1">
          <dgm:layoutNode name="singleCycle">
            <dgm:choose name="Name41">
              <dgm:if name="Name42" axis="ch" ptType="node" func="cnt" op="equ" val="1">
                <dgm:choose name="Name43">
                  <dgm:if name="Name44" func="var" arg="dir" op="equ" val="norm">
                    <dgm:alg type="cycle">
                      <dgm:param type="stAng" val="90"/>
                      <dgm:param type="ctrShpMap" val="fNode"/>
                    </dgm:alg>
                  </dgm:if>
                  <dgm:else name="Name45">
                    <dgm:alg type="cycle">
                      <dgm:param type="stAng" val="-90"/>
                      <dgm:param type="spanAng" val="-360"/>
                      <dgm:param type="ctrShpMap" val="fNode"/>
                    </dgm:alg>
                  </dgm:else>
                </dgm:choose>
              </dgm:if>
              <dgm:else name="Name46">
                <dgm:choose name="Name47">
                  <dgm:if name="Name48" func="var" arg="dir" op="equ" val="norm">
                    <dgm:alg type="cycle">
                      <dgm:param type="ctrShpMap" val="fNode"/>
                    </dgm:alg>
                  </dgm:if>
                  <dgm:else name="Name49">
                    <dgm:alg type="cycle">
                      <dgm:param type="spanAng" val="-360"/>
                      <dgm:param type="ctrShpMap" val="fNode"/>
                    </dgm:alg>
                  </dgm:else>
                </dgm:choose>
              </dgm:else>
            </dgm:choose>
            <dgm:shape xmlns:r="http://schemas.openxmlformats.org/officeDocument/2006/relationships" r:blip="">
              <dgm:adjLst/>
            </dgm:shape>
            <dgm:presOf/>
            <dgm:choose name="Name50">
              <dgm:if name="Name51" axis="ch" ptType="node" func="cnt" op="equ" val="0">
                <dgm:constrLst>
                  <dgm:constr type="w" for="ch" forName="singleCenter" refType="w"/>
                  <dgm:constr type="h" for="ch" forName="singleCenter" refType="w" refFor="ch" refForName="singleCenter"/>
                </dgm:constrLst>
              </dgm:if>
              <dgm:if name="Name52" axis="ch" ptType="node" func="cnt" op="equ" val="1">
                <dgm:constrLst>
                  <dgm:constr type="w" for="ch" forName="singleCenter" refType="w" fact="0.5"/>
                  <dgm:constr type="h" for="ch" forName="singleCenter" refType="w" refFor="ch" refForName="singleCenter"/>
                  <dgm:constr type="userS" for="ch" ptType="node" refType="w" refFor="ch" refForName="singleCenter" fact="0.67"/>
                </dgm:constrLst>
              </dgm:if>
              <dgm:else name="Name53">
                <dgm:constrLst>
                  <dgm:constr type="w" for="ch" forName="singleCenter" refType="w" fact="0.3"/>
                  <dgm:constr type="h" for="ch" forName="singleCenter" refType="w" refFor="ch" refForName="singleCenter"/>
                  <dgm:constr type="userS" for="ch" ptType="node" refType="w" refFor="ch" refForName="singleCenter" fact="0.67"/>
                </dgm:constrLst>
              </dgm:else>
            </dgm:choose>
            <dgm:layoutNode name="singleCenter" styleLbl="node1">
              <dgm:varLst>
                <dgm:chMax val="7"/>
                <dgm:chPref val="7"/>
              </dgm:varLst>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54" axis="ch" cnt="21">
              <dgm:forEach name="Name55" axis="self" ptType="parTrans">
                <dgm:layoutNode name="Name5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57" axis="self" ptType="node">
                <dgm:layoutNode name="text0"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layoutNode>
        </dgm:if>
        <dgm:else name="Name58">
          <dgm:layoutNode name="textCenter" styleLbl="node1">
            <dgm:alg type="tx"/>
            <dgm:shape xmlns:r="http://schemas.openxmlformats.org/officeDocument/2006/relationships" type="roundRect" r:blip="">
              <dgm:adjLst/>
            </dgm:shape>
            <dgm:presOf axis="self" ptType="node"/>
            <dgm:constrLst>
              <dgm:constr type="tMarg" refType="primFontSz" fact="0.2"/>
              <dgm:constr type="bMarg" refType="primFontSz" fact="0.2"/>
              <dgm:constr type="lMarg" refType="primFontSz" fact="0.2"/>
              <dgm:constr type="rMarg" refType="primFontSz" fact="0.2"/>
            </dgm:constrLst>
            <dgm:ruleLst>
              <dgm:rule type="primFontSz" val="5" fact="NaN" max="NaN"/>
            </dgm:ruleLst>
          </dgm:layoutNode>
          <dgm:choose name="Name59">
            <dgm:if name="Name60" axis="ch" ptType="node" func="cnt" op="gte" val="1">
              <dgm:layoutNode name="cycle_1">
                <dgm:choose name="Name61">
                  <dgm:if name="Name62" func="var" arg="dir" op="equ" val="norm">
                    <dgm:choose name="Name63">
                      <dgm:if name="Name64" axis="ch" ptType="node" func="cnt" op="equ" val="1">
                        <dgm:choose name="Name65">
                          <dgm:if name="Name66" axis="ch ch" ptType="node node" st="1 1" cnt="1 0" func="cnt" op="equ" val="1">
                            <dgm:alg type="cycle">
                              <dgm:param type="stAng" val="90"/>
                              <dgm:param type="ctrShpMap" val="fNode"/>
                            </dgm:alg>
                          </dgm:if>
                          <dgm:if name="Name67" axis="ch ch" ptType="node node" st="1 1" cnt="1 0" func="cnt" op="equ" val="2">
                            <dgm:alg type="cycle">
                              <dgm:param type="stAng" val="45"/>
                              <dgm:param type="spanAng" val="90"/>
                              <dgm:param type="ctrShpMap" val="fNode"/>
                            </dgm:alg>
                          </dgm:if>
                          <dgm:else name="Name68">
                            <dgm:alg type="cycle">
                              <dgm:param type="stAng" val="0"/>
                              <dgm:param type="spanAng" val="180"/>
                              <dgm:param type="ctrShpMap" val="fNode"/>
                            </dgm:alg>
                          </dgm:else>
                        </dgm:choose>
                      </dgm:if>
                      <dgm:if name="Name69" axis="ch" ptType="node" func="cnt" op="equ" val="2">
                        <dgm:choose name="Name70">
                          <dgm:if name="Name71" axis="ch ch" ptType="node node" st="1 1" cnt="1 0" func="cnt" op="equ" val="1">
                            <dgm:alg type="cycle">
                              <dgm:param type="stAng" val="0"/>
                              <dgm:param type="ctrShpMap" val="fNode"/>
                            </dgm:alg>
                          </dgm:if>
                          <dgm:if name="Name72" axis="ch ch" ptType="node node" st="1 1" cnt="1 0" func="cnt" op="equ" val="2">
                            <dgm:alg type="cycle">
                              <dgm:param type="stAng" val="315"/>
                              <dgm:param type="spanAng" val="90"/>
                              <dgm:param type="ctrShpMap" val="fNode"/>
                            </dgm:alg>
                          </dgm:if>
                          <dgm:else name="Name73">
                            <dgm:alg type="cycle">
                              <dgm:param type="stAng" val="270"/>
                              <dgm:param type="spanAng" val="180"/>
                              <dgm:param type="ctrShpMap" val="fNode"/>
                            </dgm:alg>
                          </dgm:else>
                        </dgm:choose>
                      </dgm:if>
                      <dgm:if name="Name74" axis="ch" ptType="node" func="cnt" op="equ" val="3">
                        <dgm:choose name="Name75">
                          <dgm:if name="Name76" axis="ch ch" ptType="node node" st="1 1" cnt="1 0" func="cnt" op="equ" val="1">
                            <dgm:alg type="cycle">
                              <dgm:param type="stAng" val="0"/>
                              <dgm:param type="ctrShpMap" val="fNode"/>
                            </dgm:alg>
                          </dgm:if>
                          <dgm:if name="Name77" axis="ch ch" ptType="node node" st="1 1" cnt="1 0" func="cnt" op="equ" val="2">
                            <dgm:alg type="cycle">
                              <dgm:param type="stAng" val="315"/>
                              <dgm:param type="spanAng" val="90"/>
                              <dgm:param type="ctrShpMap" val="fNode"/>
                            </dgm:alg>
                          </dgm:if>
                          <dgm:else name="Name78">
                            <dgm:alg type="cycle">
                              <dgm:param type="stAng" val="270"/>
                              <dgm:param type="spanAng" val="180"/>
                              <dgm:param type="ctrShpMap" val="fNode"/>
                            </dgm:alg>
                          </dgm:else>
                        </dgm:choose>
                      </dgm:if>
                      <dgm:if name="Name79" axis="ch" ptType="node" func="cnt" op="equ" val="4">
                        <dgm:choose name="Name80">
                          <dgm:if name="Name81" axis="ch ch" ptType="node node" st="1 1" cnt="1 0" func="cnt" op="equ" val="1">
                            <dgm:alg type="cycle">
                              <dgm:param type="stAng" val="0"/>
                              <dgm:param type="ctrShpMap" val="fNode"/>
                            </dgm:alg>
                          </dgm:if>
                          <dgm:if name="Name82" axis="ch ch" ptType="node node" st="1 1" cnt="1 0" func="cnt" op="equ" val="2">
                            <dgm:alg type="cycle">
                              <dgm:param type="stAng" val="315"/>
                              <dgm:param type="spanAng" val="90"/>
                              <dgm:param type="ctrShpMap" val="fNode"/>
                            </dgm:alg>
                          </dgm:if>
                          <dgm:else name="Name83">
                            <dgm:alg type="cycle">
                              <dgm:param type="stAng" val="292.5"/>
                              <dgm:param type="spanAng" val="135"/>
                              <dgm:param type="ctrShpMap" val="fNode"/>
                            </dgm:alg>
                          </dgm:else>
                        </dgm:choose>
                      </dgm:if>
                      <dgm:if name="Name84" axis="ch" ptType="node" func="cnt" op="equ" val="5">
                        <dgm:choose name="Name85">
                          <dgm:if name="Name86" axis="ch ch" ptType="node node" st="1 1" cnt="1 0" func="cnt" op="equ" val="1">
                            <dgm:alg type="cycle">
                              <dgm:param type="stAng" val="0"/>
                              <dgm:param type="ctrShpMap" val="fNode"/>
                            </dgm:alg>
                          </dgm:if>
                          <dgm:if name="Name87" axis="ch ch" ptType="node node" st="1 1" cnt="1 0" func="cnt" op="equ" val="2">
                            <dgm:alg type="cycle">
                              <dgm:param type="stAng" val="315"/>
                              <dgm:param type="spanAng" val="90"/>
                              <dgm:param type="ctrShpMap" val="fNode"/>
                            </dgm:alg>
                          </dgm:if>
                          <dgm:else name="Name88">
                            <dgm:alg type="cycle">
                              <dgm:param type="stAng" val="0"/>
                              <dgm:param type="spanAng" val="360"/>
                              <dgm:param type="ctrShpMap" val="fNode"/>
                            </dgm:alg>
                          </dgm:else>
                        </dgm:choose>
                      </dgm:if>
                      <dgm:if name="Name89" axis="ch" ptType="node" func="cnt" op="equ" val="6">
                        <dgm:choose name="Name90">
                          <dgm:if name="Name91" axis="ch ch" ptType="node node" st="1 1" cnt="1 0" func="cnt" op="equ" val="1">
                            <dgm:alg type="cycle">
                              <dgm:param type="stAng" val="0"/>
                              <dgm:param type="ctrShpMap" val="fNode"/>
                            </dgm:alg>
                          </dgm:if>
                          <dgm:if name="Name92" axis="ch ch" ptType="node node" st="1 1" cnt="1 0" func="cnt" op="equ" val="2">
                            <dgm:alg type="cycle">
                              <dgm:param type="stAng" val="315"/>
                              <dgm:param type="spanAng" val="90"/>
                              <dgm:param type="ctrShpMap" val="fNode"/>
                            </dgm:alg>
                          </dgm:if>
                          <dgm:else name="Name93">
                            <dgm:alg type="cycle">
                              <dgm:param type="stAng" val="0"/>
                              <dgm:param type="spanAng" val="360"/>
                              <dgm:param type="ctrShpMap" val="fNode"/>
                            </dgm:alg>
                          </dgm:else>
                        </dgm:choose>
                      </dgm:if>
                      <dgm:if name="Name94" axis="ch" ptType="node" func="cnt" op="gte" val="7">
                        <dgm:choose name="Name95">
                          <dgm:if name="Name96" axis="ch ch" ptType="node node" st="1 1" cnt="1 0" func="cnt" op="equ" val="1">
                            <dgm:alg type="cycle">
                              <dgm:param type="stAng" val="0"/>
                              <dgm:param type="ctrShpMap" val="fNode"/>
                            </dgm:alg>
                          </dgm:if>
                          <dgm:if name="Name97" axis="ch ch" ptType="node node" st="1 1" cnt="1 0" func="cnt" op="equ" val="2">
                            <dgm:alg type="cycle">
                              <dgm:param type="stAng" val="315"/>
                              <dgm:param type="spanAng" val="90"/>
                              <dgm:param type="ctrShpMap" val="fNode"/>
                            </dgm:alg>
                          </dgm:if>
                          <dgm:else name="Name98">
                            <dgm:alg type="cycle">
                              <dgm:param type="stAng" val="0"/>
                              <dgm:param type="spanAng" val="360"/>
                              <dgm:param type="ctrShpMap" val="fNode"/>
                            </dgm:alg>
                          </dgm:else>
                        </dgm:choose>
                      </dgm:if>
                      <dgm:else name="Name99"/>
                    </dgm:choose>
                  </dgm:if>
                  <dgm:else name="Name100">
                    <dgm:choose name="Name101">
                      <dgm:if name="Name102" axis="ch" ptType="node" func="cnt" op="equ" val="1">
                        <dgm:choose name="Name103">
                          <dgm:if name="Name104" axis="ch ch" ptType="node node" st="1 1" cnt="1 0" func="cnt" op="equ" val="1">
                            <dgm:alg type="cycle">
                              <dgm:param type="stAng" val="270"/>
                              <dgm:param type="ctrShpMap" val="fNode"/>
                            </dgm:alg>
                          </dgm:if>
                          <dgm:if name="Name105" axis="ch ch" ptType="node node" st="1 1" cnt="1 0" func="cnt" op="equ" val="2">
                            <dgm:alg type="cycle">
                              <dgm:param type="stAng" val="315"/>
                              <dgm:param type="spanAng" val="-90"/>
                              <dgm:param type="ctrShpMap" val="fNode"/>
                            </dgm:alg>
                          </dgm:if>
                          <dgm:else name="Name106">
                            <dgm:alg type="cycle">
                              <dgm:param type="stAng" val="0"/>
                              <dgm:param type="spanAng" val="-180"/>
                              <dgm:param type="ctrShpMap" val="fNode"/>
                            </dgm:alg>
                          </dgm:else>
                        </dgm:choose>
                      </dgm:if>
                      <dgm:if name="Name107" axis="ch" ptType="node" func="cnt" op="equ" val="2">
                        <dgm:choose name="Name108">
                          <dgm:if name="Name109" axis="ch ch" ptType="node node" st="1 1" cnt="1 0" func="cnt" op="equ" val="1">
                            <dgm:alg type="cycle">
                              <dgm:param type="stAng" val="0"/>
                              <dgm:param type="ctrShpMap" val="fNode"/>
                            </dgm:alg>
                          </dgm:if>
                          <dgm:if name="Name110" axis="ch ch" ptType="node node" st="1 1" cnt="1 0" func="cnt" op="equ" val="2">
                            <dgm:alg type="cycle">
                              <dgm:param type="stAng" val="45"/>
                              <dgm:param type="spanAng" val="-90"/>
                              <dgm:param type="ctrShpMap" val="fNode"/>
                            </dgm:alg>
                          </dgm:if>
                          <dgm:else name="Name111">
                            <dgm:alg type="cycle">
                              <dgm:param type="stAng" val="90"/>
                              <dgm:param type="spanAng" val="-180"/>
                              <dgm:param type="ctrShpMap" val="fNode"/>
                            </dgm:alg>
                          </dgm:else>
                        </dgm:choose>
                      </dgm:if>
                      <dgm:if name="Name112" axis="ch" ptType="node" func="cnt" op="equ" val="3">
                        <dgm:choose name="Name113">
                          <dgm:if name="Name114" axis="ch ch" ptType="node node" st="1 1" cnt="1 0" func="cnt" op="equ" val="1">
                            <dgm:alg type="cycle">
                              <dgm:param type="stAng" val="0"/>
                              <dgm:param type="ctrShpMap" val="fNode"/>
                            </dgm:alg>
                          </dgm:if>
                          <dgm:if name="Name115" axis="ch ch" ptType="node node" st="1 1" cnt="1 0" func="cnt" op="equ" val="2">
                            <dgm:alg type="cycle">
                              <dgm:param type="stAng" val="45"/>
                              <dgm:param type="spanAng" val="-90"/>
                              <dgm:param type="ctrShpMap" val="fNode"/>
                            </dgm:alg>
                          </dgm:if>
                          <dgm:else name="Name116">
                            <dgm:alg type="cycle">
                              <dgm:param type="stAng" val="90"/>
                              <dgm:param type="spanAng" val="-180"/>
                              <dgm:param type="ctrShpMap" val="fNode"/>
                            </dgm:alg>
                          </dgm:else>
                        </dgm:choose>
                      </dgm:if>
                      <dgm:if name="Name117" axis="ch" ptType="node" func="cnt" op="equ" val="4">
                        <dgm:choose name="Name118">
                          <dgm:if name="Name119" axis="ch ch" ptType="node node" st="1 1" cnt="1 0" func="cnt" op="equ" val="1">
                            <dgm:alg type="cycle">
                              <dgm:param type="stAng" val="0"/>
                              <dgm:param type="ctrShpMap" val="fNode"/>
                            </dgm:alg>
                          </dgm:if>
                          <dgm:if name="Name120" axis="ch ch" ptType="node node" st="1 1" cnt="1 0" func="cnt" op="equ" val="2">
                            <dgm:alg type="cycle">
                              <dgm:param type="stAng" val="45"/>
                              <dgm:param type="spanAng" val="-90"/>
                              <dgm:param type="ctrShpMap" val="fNode"/>
                            </dgm:alg>
                          </dgm:if>
                          <dgm:else name="Name121">
                            <dgm:alg type="cycle">
                              <dgm:param type="stAng" val="67.5"/>
                              <dgm:param type="spanAng" val="-135"/>
                              <dgm:param type="ctrShpMap" val="fNode"/>
                            </dgm:alg>
                          </dgm:else>
                        </dgm:choose>
                      </dgm:if>
                      <dgm:if name="Name122" axis="ch" ptType="node" func="cnt" op="equ" val="5">
                        <dgm:choose name="Name123">
                          <dgm:if name="Name124" axis="ch ch" ptType="node node" st="1 1" cnt="1 0" func="cnt" op="equ" val="1">
                            <dgm:alg type="cycle">
                              <dgm:param type="stAng" val="0"/>
                              <dgm:param type="ctrShpMap" val="fNode"/>
                            </dgm:alg>
                          </dgm:if>
                          <dgm:if name="Name125" axis="ch ch" ptType="node node" st="1 1" cnt="1 0" func="cnt" op="equ" val="2">
                            <dgm:alg type="cycle">
                              <dgm:param type="stAng" val="45"/>
                              <dgm:param type="spanAng" val="-90"/>
                              <dgm:param type="ctrShpMap" val="fNode"/>
                            </dgm:alg>
                          </dgm:if>
                          <dgm:else name="Name126">
                            <dgm:alg type="cycle">
                              <dgm:param type="stAng" val="0"/>
                              <dgm:param type="spanAng" val="-360"/>
                              <dgm:param type="ctrShpMap" val="fNode"/>
                            </dgm:alg>
                          </dgm:else>
                        </dgm:choose>
                      </dgm:if>
                      <dgm:if name="Name127" axis="ch" ptType="node" func="cnt" op="equ" val="6">
                        <dgm:choose name="Name128">
                          <dgm:if name="Name129" axis="ch ch" ptType="node node" st="1 1" cnt="1 0" func="cnt" op="equ" val="1">
                            <dgm:alg type="cycle">
                              <dgm:param type="stAng" val="0"/>
                              <dgm:param type="ctrShpMap" val="fNode"/>
                            </dgm:alg>
                          </dgm:if>
                          <dgm:if name="Name130" axis="ch ch" ptType="node node" st="1 1" cnt="1 0" func="cnt" op="equ" val="2">
                            <dgm:alg type="cycle">
                              <dgm:param type="stAng" val="45"/>
                              <dgm:param type="spanAng" val="-90"/>
                              <dgm:param type="ctrShpMap" val="fNode"/>
                            </dgm:alg>
                          </dgm:if>
                          <dgm:else name="Name131">
                            <dgm:alg type="cycle">
                              <dgm:param type="stAng" val="0"/>
                              <dgm:param type="spanAng" val="-360"/>
                              <dgm:param type="ctrShpMap" val="fNode"/>
                            </dgm:alg>
                          </dgm:else>
                        </dgm:choose>
                      </dgm:if>
                      <dgm:if name="Name132" axis="ch" ptType="node" func="cnt" op="gte" val="7">
                        <dgm:choose name="Name133">
                          <dgm:if name="Name134" axis="ch ch" ptType="node node" st="1 1" cnt="1 0" func="cnt" op="equ" val="1">
                            <dgm:alg type="cycle">
                              <dgm:param type="stAng" val="0"/>
                              <dgm:param type="ctrShpMap" val="fNode"/>
                            </dgm:alg>
                          </dgm:if>
                          <dgm:if name="Name135" axis="ch ch" ptType="node node" st="1 1" cnt="1 0" func="cnt" op="equ" val="2">
                            <dgm:alg type="cycle">
                              <dgm:param type="stAng" val="45"/>
                              <dgm:param type="spanAng" val="-90"/>
                              <dgm:param type="ctrShpMap" val="fNode"/>
                            </dgm:alg>
                          </dgm:if>
                          <dgm:else name="Name136">
                            <dgm:alg type="cycle">
                              <dgm:param type="stAng" val="0"/>
                              <dgm:param type="spanAng" val="-360"/>
                              <dgm:param type="ctrShpMap" val="fNode"/>
                            </dgm:alg>
                          </dgm:else>
                        </dgm:choose>
                      </dgm:if>
                      <dgm:else name="Name137"/>
                    </dgm:choose>
                  </dgm:else>
                </dgm:choose>
                <dgm:shape xmlns:r="http://schemas.openxmlformats.org/officeDocument/2006/relationships" r:blip="">
                  <dgm:adjLst/>
                </dgm:shape>
                <dgm:presOf/>
                <dgm:constrLst>
                  <dgm:constr type="sp" refType="w" fact="0.1"/>
                  <dgm:constr type="sibSp" refType="w" fact="0.1"/>
                </dgm:constrLst>
                <dgm:forEach name="Name138" axis="ch" ptType="node" cnt="1">
                  <dgm:layoutNode name="childCenter1"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139" axis="ch">
                    <dgm:forEach name="Name140" axis="self" ptType="parTrans">
                      <dgm:layoutNode name="Name141">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142" axis="self" ptType="node">
                      <dgm:layoutNode name="text1"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143" axis="ch" ptType="parTrans" cnt="1">
                <dgm:layoutNode name="Name144">
                  <dgm:alg type="conn">
                    <dgm:param type="srcNode" val="textCenter"/>
                    <dgm:param type="dstNode" val="childCenter1"/>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145"/>
          </dgm:choose>
          <dgm:choose name="Name146">
            <dgm:if name="Name147" axis="ch" ptType="node" func="cnt" op="gte" val="2">
              <dgm:layoutNode name="cycle_2">
                <dgm:choose name="Name148">
                  <dgm:if name="Name149" func="var" arg="dir" op="equ" val="norm">
                    <dgm:choose name="Name150">
                      <dgm:if name="Name151" axis="ch" ptType="node" func="cnt" op="equ" val="2">
                        <dgm:choose name="Name152">
                          <dgm:if name="Name153" axis="ch ch" ptType="node node" st="2 1" cnt="1 0" func="cnt" op="equ" val="1">
                            <dgm:alg type="cycle">
                              <dgm:param type="stAng" val="180"/>
                              <dgm:param type="ctrShpMap" val="fNode"/>
                            </dgm:alg>
                          </dgm:if>
                          <dgm:if name="Name154" axis="ch ch" ptType="node node" st="2 1" cnt="1 0" func="cnt" op="equ" val="2">
                            <dgm:alg type="cycle">
                              <dgm:param type="stAng" val="135"/>
                              <dgm:param type="spanAng" val="90"/>
                              <dgm:param type="ctrShpMap" val="fNode"/>
                            </dgm:alg>
                          </dgm:if>
                          <dgm:else name="Name155">
                            <dgm:alg type="cycle">
                              <dgm:param type="stAng" val="90"/>
                              <dgm:param type="spanAng" val="180"/>
                              <dgm:param type="ctrShpMap" val="fNode"/>
                            </dgm:alg>
                          </dgm:else>
                        </dgm:choose>
                      </dgm:if>
                      <dgm:if name="Name156" axis="ch" ptType="node" func="cnt" op="equ" val="3">
                        <dgm:choose name="Name157">
                          <dgm:if name="Name158" axis="ch ch" ptType="node node" st="2 1" cnt="1 0" func="cnt" op="equ" val="1">
                            <dgm:alg type="cycle">
                              <dgm:param type="stAng" val="120"/>
                              <dgm:param type="ctrShpMap" val="fNode"/>
                              <dgm:param type="horzAlign" val="r"/>
                              <dgm:param type="vertAlign" val="b"/>
                            </dgm:alg>
                          </dgm:if>
                          <dgm:if name="Name159" axis="ch ch" ptType="node node" st="2 1" cnt="1 0" func="cnt" op="equ" val="2">
                            <dgm:alg type="cycle">
                              <dgm:param type="stAng" val="75"/>
                              <dgm:param type="spanAng" val="90"/>
                              <dgm:param type="ctrShpMap" val="fNode"/>
                              <dgm:param type="horzAlign" val="r"/>
                              <dgm:param type="vertAlign" val="b"/>
                            </dgm:alg>
                          </dgm:if>
                          <dgm:else name="Name160">
                            <dgm:alg type="cycle">
                              <dgm:param type="stAng" val="30"/>
                              <dgm:param type="spanAng" val="180"/>
                              <dgm:param type="ctrShpMap" val="fNode"/>
                            </dgm:alg>
                          </dgm:else>
                        </dgm:choose>
                      </dgm:if>
                      <dgm:if name="Name161" axis="ch" ptType="node" func="cnt" op="equ" val="4">
                        <dgm:choose name="Name162">
                          <dgm:if name="Name163" axis="ch ch" ptType="node node" st="2 1" cnt="1 0" func="cnt" op="equ" val="1">
                            <dgm:alg type="cycle">
                              <dgm:param type="stAng" val="90"/>
                              <dgm:param type="ctrShpMap" val="fNode"/>
                            </dgm:alg>
                          </dgm:if>
                          <dgm:if name="Name164" axis="ch ch" ptType="node node" st="2 1" cnt="1 0" func="cnt" op="equ" val="2">
                            <dgm:alg type="cycle">
                              <dgm:param type="stAng" val="45"/>
                              <dgm:param type="spanAng" val="90"/>
                              <dgm:param type="ctrShpMap" val="fNode"/>
                            </dgm:alg>
                          </dgm:if>
                          <dgm:else name="Name165">
                            <dgm:alg type="cycle">
                              <dgm:param type="stAng" val="22.5"/>
                              <dgm:param type="spanAng" val="135"/>
                              <dgm:param type="ctrShpMap" val="fNode"/>
                            </dgm:alg>
                          </dgm:else>
                        </dgm:choose>
                      </dgm:if>
                      <dgm:if name="Name166" axis="ch" ptType="node" func="cnt" op="equ" val="5">
                        <dgm:choose name="Name167">
                          <dgm:if name="Name168" axis="ch ch" ptType="node node" st="2 1" cnt="1 0" func="cnt" op="equ" val="1">
                            <dgm:alg type="cycle">
                              <dgm:param type="stAng" val="72"/>
                              <dgm:param type="ctrShpMap" val="fNode"/>
                            </dgm:alg>
                          </dgm:if>
                          <dgm:if name="Name169" axis="ch ch" ptType="node node" st="2 1" cnt="1 0" func="cnt" op="equ" val="2">
                            <dgm:alg type="cycle">
                              <dgm:param type="stAng" val="27"/>
                              <dgm:param type="spanAng" val="90"/>
                              <dgm:param type="ctrShpMap" val="fNode"/>
                            </dgm:alg>
                          </dgm:if>
                          <dgm:else name="Name170">
                            <dgm:alg type="cycle">
                              <dgm:param type="stAng" val="0"/>
                              <dgm:param type="spanAng" val="360"/>
                              <dgm:param type="ctrShpMap" val="fNode"/>
                            </dgm:alg>
                          </dgm:else>
                        </dgm:choose>
                      </dgm:if>
                      <dgm:if name="Name171" axis="ch" ptType="node" func="cnt" op="equ" val="6">
                        <dgm:choose name="Name172">
                          <dgm:if name="Name173" axis="ch ch" ptType="node node" st="2 1" cnt="1 0" func="cnt" op="equ" val="1">
                            <dgm:alg type="cycle">
                              <dgm:param type="stAng" val="60"/>
                              <dgm:param type="ctrShpMap" val="fNode"/>
                            </dgm:alg>
                          </dgm:if>
                          <dgm:if name="Name174" axis="ch ch" ptType="node node" st="2 1" cnt="1 0" func="cnt" op="equ" val="2">
                            <dgm:alg type="cycle">
                              <dgm:param type="stAng" val="15"/>
                              <dgm:param type="spanAng" val="90"/>
                              <dgm:param type="ctrShpMap" val="fNode"/>
                            </dgm:alg>
                          </dgm:if>
                          <dgm:else name="Name175">
                            <dgm:alg type="cycle">
                              <dgm:param type="stAng" val="0"/>
                              <dgm:param type="spanAng" val="360"/>
                              <dgm:param type="ctrShpMap" val="fNode"/>
                            </dgm:alg>
                          </dgm:else>
                        </dgm:choose>
                      </dgm:if>
                      <dgm:if name="Name176" axis="ch" ptType="node" func="cnt" op="gte" val="7">
                        <dgm:choose name="Name177">
                          <dgm:if name="Name178" axis="ch ch" ptType="node node" st="2 1" cnt="1 0" func="cnt" op="equ" val="1">
                            <dgm:alg type="cycle">
                              <dgm:param type="stAng" val="51"/>
                              <dgm:param type="ctrShpMap" val="fNode"/>
                            </dgm:alg>
                          </dgm:if>
                          <dgm:if name="Name179" axis="ch ch" ptType="node node" st="2 1" cnt="1 0" func="cnt" op="equ" val="2">
                            <dgm:alg type="cycle">
                              <dgm:param type="stAng" val="6"/>
                              <dgm:param type="spanAng" val="90"/>
                              <dgm:param type="ctrShpMap" val="fNode"/>
                            </dgm:alg>
                          </dgm:if>
                          <dgm:else name="Name180">
                            <dgm:alg type="cycle">
                              <dgm:param type="stAng" val="0"/>
                              <dgm:param type="spanAng" val="360"/>
                              <dgm:param type="ctrShpMap" val="fNode"/>
                            </dgm:alg>
                          </dgm:else>
                        </dgm:choose>
                      </dgm:if>
                      <dgm:else name="Name181"/>
                    </dgm:choose>
                  </dgm:if>
                  <dgm:else name="Name182">
                    <dgm:choose name="Name183">
                      <dgm:if name="Name184" axis="ch" ptType="node" func="cnt" op="equ" val="2">
                        <dgm:choose name="Name185">
                          <dgm:if name="Name186" axis="ch ch" ptType="node node" st="2 1" cnt="1 0" func="cnt" op="equ" val="1">
                            <dgm:alg type="cycle">
                              <dgm:param type="stAng" val="180"/>
                              <dgm:param type="ctrShpMap" val="fNode"/>
                            </dgm:alg>
                          </dgm:if>
                          <dgm:if name="Name187" axis="ch ch" ptType="node node" st="2 1" cnt="1 0" func="cnt" op="equ" val="2">
                            <dgm:alg type="cycle">
                              <dgm:param type="stAng" val="225"/>
                              <dgm:param type="spanAng" val="-90"/>
                              <dgm:param type="ctrShpMap" val="fNode"/>
                            </dgm:alg>
                          </dgm:if>
                          <dgm:else name="Name188">
                            <dgm:alg type="cycle">
                              <dgm:param type="stAng" val="270"/>
                              <dgm:param type="spanAng" val="-180"/>
                              <dgm:param type="ctrShpMap" val="fNode"/>
                            </dgm:alg>
                          </dgm:else>
                        </dgm:choose>
                      </dgm:if>
                      <dgm:if name="Name189" axis="ch" ptType="node" func="cnt" op="equ" val="3">
                        <dgm:choose name="Name190">
                          <dgm:if name="Name191" axis="ch ch" ptType="node node" st="2 1" cnt="1 0" func="cnt" op="equ" val="1">
                            <dgm:alg type="cycle">
                              <dgm:param type="stAng" val="240"/>
                              <dgm:param type="ctrShpMap" val="fNode"/>
                              <dgm:param type="horzAlign" val="l"/>
                              <dgm:param type="vertAlign" val="b"/>
                            </dgm:alg>
                          </dgm:if>
                          <dgm:if name="Name192" axis="ch ch" ptType="node node" st="2 1" cnt="1 0" func="cnt" op="equ" val="2">
                            <dgm:alg type="cycle">
                              <dgm:param type="stAng" val="285"/>
                              <dgm:param type="spanAng" val="-90"/>
                              <dgm:param type="ctrShpMap" val="fNode"/>
                              <dgm:param type="horzAlign" val="l"/>
                              <dgm:param type="vertAlign" val="b"/>
                            </dgm:alg>
                          </dgm:if>
                          <dgm:else name="Name193">
                            <dgm:alg type="cycle">
                              <dgm:param type="stAng" val="330"/>
                              <dgm:param type="spanAng" val="-180"/>
                              <dgm:param type="ctrShpMap" val="fNode"/>
                            </dgm:alg>
                          </dgm:else>
                        </dgm:choose>
                      </dgm:if>
                      <dgm:if name="Name194" axis="ch" ptType="node" func="cnt" op="equ" val="4">
                        <dgm:choose name="Name195">
                          <dgm:if name="Name196" axis="ch ch" ptType="node node" st="2 1" cnt="1 0" func="cnt" op="equ" val="1">
                            <dgm:alg type="cycle">
                              <dgm:param type="stAng" val="270"/>
                              <dgm:param type="ctrShpMap" val="fNode"/>
                            </dgm:alg>
                          </dgm:if>
                          <dgm:if name="Name197" axis="ch ch" ptType="node node" st="2 1" cnt="1 0" func="cnt" op="equ" val="2">
                            <dgm:alg type="cycle">
                              <dgm:param type="stAng" val="315"/>
                              <dgm:param type="spanAng" val="-90"/>
                              <dgm:param type="ctrShpMap" val="fNode"/>
                            </dgm:alg>
                          </dgm:if>
                          <dgm:else name="Name198">
                            <dgm:alg type="cycle">
                              <dgm:param type="stAng" val="337.5"/>
                              <dgm:param type="spanAng" val="-135"/>
                              <dgm:param type="ctrShpMap" val="fNode"/>
                            </dgm:alg>
                          </dgm:else>
                        </dgm:choose>
                      </dgm:if>
                      <dgm:if name="Name199" axis="ch" ptType="node" func="cnt" op="equ" val="5">
                        <dgm:choose name="Name200">
                          <dgm:if name="Name201" axis="ch ch" ptType="node node" st="2 1" cnt="1 0" func="cnt" op="equ" val="1">
                            <dgm:alg type="cycle">
                              <dgm:param type="stAng" val="288"/>
                              <dgm:param type="ctrShpMap" val="fNode"/>
                            </dgm:alg>
                          </dgm:if>
                          <dgm:if name="Name202" axis="ch ch" ptType="node node" st="2 1" cnt="1 0" func="cnt" op="equ" val="2">
                            <dgm:alg type="cycle">
                              <dgm:param type="stAng" val="333"/>
                              <dgm:param type="spanAng" val="-90"/>
                              <dgm:param type="ctrShpMap" val="fNode"/>
                            </dgm:alg>
                          </dgm:if>
                          <dgm:else name="Name203">
                            <dgm:alg type="cycle">
                              <dgm:param type="stAng" val="0"/>
                              <dgm:param type="spanAng" val="-360"/>
                              <dgm:param type="ctrShpMap" val="fNode"/>
                            </dgm:alg>
                          </dgm:else>
                        </dgm:choose>
                      </dgm:if>
                      <dgm:if name="Name204" axis="ch" ptType="node" func="cnt" op="equ" val="6">
                        <dgm:choose name="Name205">
                          <dgm:if name="Name206" axis="ch ch" ptType="node node" st="2 1" cnt="1 0" func="cnt" op="equ" val="1">
                            <dgm:alg type="cycle">
                              <dgm:param type="stAng" val="300"/>
                              <dgm:param type="ctrShpMap" val="fNode"/>
                            </dgm:alg>
                          </dgm:if>
                          <dgm:if name="Name207" axis="ch ch" ptType="node node" st="2 1" cnt="1 0" func="cnt" op="equ" val="2">
                            <dgm:alg type="cycle">
                              <dgm:param type="stAng" val="345"/>
                              <dgm:param type="spanAng" val="-90"/>
                              <dgm:param type="ctrShpMap" val="fNode"/>
                            </dgm:alg>
                          </dgm:if>
                          <dgm:else name="Name208">
                            <dgm:alg type="cycle">
                              <dgm:param type="stAng" val="0"/>
                              <dgm:param type="spanAng" val="-360"/>
                              <dgm:param type="ctrShpMap" val="fNode"/>
                            </dgm:alg>
                          </dgm:else>
                        </dgm:choose>
                      </dgm:if>
                      <dgm:if name="Name209" axis="ch" ptType="node" func="cnt" op="gte" val="7">
                        <dgm:choose name="Name210">
                          <dgm:if name="Name211" axis="ch ch" ptType="node node" st="2 1" cnt="1 0" func="cnt" op="equ" val="1">
                            <dgm:alg type="cycle">
                              <dgm:param type="stAng" val="308"/>
                              <dgm:param type="ctrShpMap" val="fNode"/>
                            </dgm:alg>
                          </dgm:if>
                          <dgm:if name="Name212" axis="ch ch" ptType="node node" st="2 1" cnt="1 0" func="cnt" op="equ" val="2">
                            <dgm:alg type="cycle">
                              <dgm:param type="stAng" val="353"/>
                              <dgm:param type="spanAng" val="-90"/>
                              <dgm:param type="ctrShpMap" val="fNode"/>
                            </dgm:alg>
                          </dgm:if>
                          <dgm:else name="Name213">
                            <dgm:alg type="cycle">
                              <dgm:param type="stAng" val="0"/>
                              <dgm:param type="spanAng" val="-360"/>
                              <dgm:param type="ctrShpMap" val="fNode"/>
                            </dgm:alg>
                          </dgm:else>
                        </dgm:choose>
                      </dgm:if>
                      <dgm:else name="Name214"/>
                    </dgm:choose>
                  </dgm:else>
                </dgm:choose>
                <dgm:shape xmlns:r="http://schemas.openxmlformats.org/officeDocument/2006/relationships" r:blip="">
                  <dgm:adjLst/>
                </dgm:shape>
                <dgm:presOf/>
                <dgm:constrLst>
                  <dgm:constr type="sp" refType="w" fact="0.1"/>
                  <dgm:constr type="sibSp" refType="w" fact="0.1"/>
                </dgm:constrLst>
                <dgm:forEach name="Name215" axis="ch" ptType="node" st="2" cnt="1">
                  <dgm:layoutNode name="childCenter2"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16" axis="ch">
                    <dgm:forEach name="Name217" axis="self" ptType="parTrans">
                      <dgm:layoutNode name="Name218">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19" axis="self" ptType="node">
                      <dgm:layoutNode name="text2"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20" axis="ch" ptType="parTrans" st="2" cnt="1">
                <dgm:layoutNode name="Name221">
                  <dgm:alg type="conn">
                    <dgm:param type="srcNode" val="textCenter"/>
                    <dgm:param type="dstNode" val="childCenter2"/>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22"/>
          </dgm:choose>
          <dgm:choose name="Name223">
            <dgm:if name="Name224" axis="ch" ptType="node" func="cnt" op="gte" val="3">
              <dgm:layoutNode name="cycle_3">
                <dgm:choose name="Name225">
                  <dgm:if name="Name226" func="var" arg="dir" op="equ" val="norm">
                    <dgm:choose name="Name227">
                      <dgm:if name="Name228" axis="ch" ptType="node" func="cnt" op="equ" val="3">
                        <dgm:choose name="Name229">
                          <dgm:if name="Name230" axis="ch ch" ptType="node node" st="3 1" cnt="1 0" func="cnt" op="equ" val="1">
                            <dgm:alg type="cycle">
                              <dgm:param type="stAng" val="240"/>
                              <dgm:param type="ctrShpMap" val="fNode"/>
                              <dgm:param type="horzAlign" val="l"/>
                              <dgm:param type="vertAlign" val="b"/>
                            </dgm:alg>
                          </dgm:if>
                          <dgm:if name="Name231" axis="ch ch" ptType="node node" st="3 1" cnt="1 0" func="cnt" op="equ" val="2">
                            <dgm:alg type="cycle">
                              <dgm:param type="stAng" val="195"/>
                              <dgm:param type="spanAng" val="90"/>
                              <dgm:param type="ctrShpMap" val="fNode"/>
                              <dgm:param type="horzAlign" val="l"/>
                              <dgm:param type="vertAlign" val="b"/>
                            </dgm:alg>
                          </dgm:if>
                          <dgm:else name="Name232">
                            <dgm:alg type="cycle">
                              <dgm:param type="stAng" val="150"/>
                              <dgm:param type="spanAng" val="180"/>
                              <dgm:param type="ctrShpMap" val="fNode"/>
                            </dgm:alg>
                          </dgm:else>
                        </dgm:choose>
                      </dgm:if>
                      <dgm:if name="Name233" axis="ch" ptType="node" func="cnt" op="equ" val="4">
                        <dgm:choose name="Name234">
                          <dgm:if name="Name235" axis="ch ch" ptType="node node" st="3 1" cnt="1 0" func="cnt" op="equ" val="1">
                            <dgm:alg type="cycle">
                              <dgm:param type="stAng" val="180"/>
                              <dgm:param type="ctrShpMap" val="fNode"/>
                            </dgm:alg>
                          </dgm:if>
                          <dgm:if name="Name236" axis="ch ch" ptType="node node" st="3 1" cnt="1 0" func="cnt" op="equ" val="2">
                            <dgm:alg type="cycle">
                              <dgm:param type="stAng" val="135"/>
                              <dgm:param type="spanAng" val="90"/>
                              <dgm:param type="ctrShpMap" val="fNode"/>
                            </dgm:alg>
                          </dgm:if>
                          <dgm:else name="Name237">
                            <dgm:alg type="cycle">
                              <dgm:param type="stAng" val="112.5"/>
                              <dgm:param type="spanAng" val="135"/>
                              <dgm:param type="ctrShpMap" val="fNode"/>
                            </dgm:alg>
                          </dgm:else>
                        </dgm:choose>
                      </dgm:if>
                      <dgm:if name="Name238" axis="ch" ptType="node" func="cnt" op="equ" val="5">
                        <dgm:choose name="Name239">
                          <dgm:if name="Name240" axis="ch ch" ptType="node node" st="3 1" cnt="1 0" func="cnt" op="equ" val="1">
                            <dgm:alg type="cycle">
                              <dgm:param type="stAng" val="144"/>
                              <dgm:param type="ctrShpMap" val="fNode"/>
                            </dgm:alg>
                          </dgm:if>
                          <dgm:if name="Name241" axis="ch ch" ptType="node node" st="3 1" cnt="1 0" func="cnt" op="equ" val="2">
                            <dgm:alg type="cycle">
                              <dgm:param type="stAng" val="99"/>
                              <dgm:param type="spanAng" val="90"/>
                              <dgm:param type="ctrShpMap" val="fNode"/>
                            </dgm:alg>
                          </dgm:if>
                          <dgm:else name="Name242">
                            <dgm:alg type="cycle">
                              <dgm:param type="stAng" val="0"/>
                              <dgm:param type="spanAng" val="360"/>
                              <dgm:param type="ctrShpMap" val="fNode"/>
                            </dgm:alg>
                          </dgm:else>
                        </dgm:choose>
                      </dgm:if>
                      <dgm:if name="Name243" axis="ch" ptType="node" func="cnt" op="equ" val="6">
                        <dgm:choose name="Name244">
                          <dgm:if name="Name245" axis="ch ch" ptType="node node" st="3 1" cnt="1 0" func="cnt" op="equ" val="1">
                            <dgm:alg type="cycle">
                              <dgm:param type="stAng" val="120"/>
                              <dgm:param type="ctrShpMap" val="fNode"/>
                            </dgm:alg>
                          </dgm:if>
                          <dgm:if name="Name246" axis="ch ch" ptType="node node" st="3 1" cnt="1 0" func="cnt" op="equ" val="2">
                            <dgm:alg type="cycle">
                              <dgm:param type="stAng" val="75"/>
                              <dgm:param type="spanAng" val="90"/>
                              <dgm:param type="ctrShpMap" val="fNode"/>
                            </dgm:alg>
                          </dgm:if>
                          <dgm:else name="Name247">
                            <dgm:alg type="cycle">
                              <dgm:param type="stAng" val="0"/>
                              <dgm:param type="spanAng" val="360"/>
                              <dgm:param type="ctrShpMap" val="fNode"/>
                            </dgm:alg>
                          </dgm:else>
                        </dgm:choose>
                      </dgm:if>
                      <dgm:if name="Name248" axis="ch" ptType="node" func="cnt" op="gte" val="7">
                        <dgm:choose name="Name249">
                          <dgm:if name="Name250" axis="ch ch" ptType="node node" st="3 1" cnt="1 0" func="cnt" op="equ" val="1">
                            <dgm:alg type="cycle">
                              <dgm:param type="stAng" val="102"/>
                              <dgm:param type="ctrShpMap" val="fNode"/>
                            </dgm:alg>
                          </dgm:if>
                          <dgm:if name="Name251" axis="ch ch" ptType="node node" st="3 1" cnt="1 0" func="cnt" op="equ" val="2">
                            <dgm:alg type="cycle">
                              <dgm:param type="stAng" val="57"/>
                              <dgm:param type="spanAng" val="90"/>
                              <dgm:param type="ctrShpMap" val="fNode"/>
                            </dgm:alg>
                          </dgm:if>
                          <dgm:else name="Name252">
                            <dgm:alg type="cycle">
                              <dgm:param type="stAng" val="0"/>
                              <dgm:param type="spanAng" val="360"/>
                              <dgm:param type="ctrShpMap" val="fNode"/>
                            </dgm:alg>
                          </dgm:else>
                        </dgm:choose>
                      </dgm:if>
                      <dgm:else name="Name253"/>
                    </dgm:choose>
                  </dgm:if>
                  <dgm:else name="Name254">
                    <dgm:choose name="Name255">
                      <dgm:if name="Name256" axis="ch" ptType="node" func="cnt" op="equ" val="3">
                        <dgm:choose name="Name257">
                          <dgm:if name="Name258" axis="ch ch" ptType="node node" st="3 1" cnt="1 0" func="cnt" op="equ" val="1">
                            <dgm:alg type="cycle">
                              <dgm:param type="stAng" val="120"/>
                              <dgm:param type="ctrShpMap" val="fNode"/>
                              <dgm:param type="horzAlign" val="r"/>
                              <dgm:param type="vertAlign" val="b"/>
                            </dgm:alg>
                          </dgm:if>
                          <dgm:if name="Name259" axis="ch ch" ptType="node node" st="3 1" cnt="1 0" func="cnt" op="equ" val="2">
                            <dgm:alg type="cycle">
                              <dgm:param type="stAng" val="165"/>
                              <dgm:param type="spanAng" val="-90"/>
                              <dgm:param type="ctrShpMap" val="fNode"/>
                              <dgm:param type="horzAlign" val="r"/>
                              <dgm:param type="vertAlign" val="b"/>
                            </dgm:alg>
                          </dgm:if>
                          <dgm:else name="Name260">
                            <dgm:alg type="cycle">
                              <dgm:param type="stAng" val="210"/>
                              <dgm:param type="spanAng" val="-180"/>
                              <dgm:param type="ctrShpMap" val="fNode"/>
                            </dgm:alg>
                          </dgm:else>
                        </dgm:choose>
                      </dgm:if>
                      <dgm:if name="Name261" axis="ch" ptType="node" func="cnt" op="equ" val="4">
                        <dgm:choose name="Name262">
                          <dgm:if name="Name263" axis="ch ch" ptType="node node" st="3 1" cnt="1 0" func="cnt" op="equ" val="1">
                            <dgm:alg type="cycle">
                              <dgm:param type="stAng" val="180"/>
                              <dgm:param type="ctrShpMap" val="fNode"/>
                            </dgm:alg>
                          </dgm:if>
                          <dgm:if name="Name264" axis="ch ch" ptType="node node" st="3 1" cnt="1 0" func="cnt" op="equ" val="2">
                            <dgm:alg type="cycle">
                              <dgm:param type="stAng" val="225"/>
                              <dgm:param type="spanAng" val="-90"/>
                              <dgm:param type="ctrShpMap" val="fNode"/>
                            </dgm:alg>
                          </dgm:if>
                          <dgm:else name="Name265">
                            <dgm:alg type="cycle">
                              <dgm:param type="stAng" val="247.5"/>
                              <dgm:param type="spanAng" val="-135"/>
                              <dgm:param type="ctrShpMap" val="fNode"/>
                            </dgm:alg>
                          </dgm:else>
                        </dgm:choose>
                      </dgm:if>
                      <dgm:if name="Name266" axis="ch" ptType="node" func="cnt" op="equ" val="5">
                        <dgm:choose name="Name267">
                          <dgm:if name="Name268" axis="ch ch" ptType="node node" st="3 1" cnt="1 0" func="cnt" op="equ" val="1">
                            <dgm:alg type="cycle">
                              <dgm:param type="stAng" val="216"/>
                              <dgm:param type="ctrShpMap" val="fNode"/>
                            </dgm:alg>
                          </dgm:if>
                          <dgm:if name="Name269" axis="ch ch" ptType="node node" st="3 1" cnt="1 0" func="cnt" op="equ" val="2">
                            <dgm:alg type="cycle">
                              <dgm:param type="stAng" val="261"/>
                              <dgm:param type="spanAng" val="-90"/>
                              <dgm:param type="ctrShpMap" val="fNode"/>
                            </dgm:alg>
                          </dgm:if>
                          <dgm:else name="Name270">
                            <dgm:alg type="cycle">
                              <dgm:param type="stAng" val="0"/>
                              <dgm:param type="spanAng" val="-360"/>
                              <dgm:param type="ctrShpMap" val="fNode"/>
                            </dgm:alg>
                          </dgm:else>
                        </dgm:choose>
                      </dgm:if>
                      <dgm:if name="Name271" axis="ch" ptType="node" func="cnt" op="equ" val="6">
                        <dgm:choose name="Name272">
                          <dgm:if name="Name273" axis="ch ch" ptType="node node" st="3 1" cnt="1 0" func="cnt" op="equ" val="1">
                            <dgm:alg type="cycle">
                              <dgm:param type="stAng" val="240"/>
                              <dgm:param type="ctrShpMap" val="fNode"/>
                            </dgm:alg>
                          </dgm:if>
                          <dgm:if name="Name274" axis="ch ch" ptType="node node" st="3 1" cnt="1 0" func="cnt" op="equ" val="2">
                            <dgm:alg type="cycle">
                              <dgm:param type="stAng" val="285"/>
                              <dgm:param type="spanAng" val="-90"/>
                              <dgm:param type="ctrShpMap" val="fNode"/>
                            </dgm:alg>
                          </dgm:if>
                          <dgm:else name="Name275">
                            <dgm:alg type="cycle">
                              <dgm:param type="stAng" val="0"/>
                              <dgm:param type="spanAng" val="-360"/>
                              <dgm:param type="ctrShpMap" val="fNode"/>
                            </dgm:alg>
                          </dgm:else>
                        </dgm:choose>
                      </dgm:if>
                      <dgm:if name="Name276" axis="ch" ptType="node" func="cnt" op="gte" val="7">
                        <dgm:choose name="Name277">
                          <dgm:if name="Name278" axis="ch ch" ptType="node node" st="3 1" cnt="1 0" func="cnt" op="equ" val="1">
                            <dgm:alg type="cycle">
                              <dgm:param type="stAng" val="257"/>
                              <dgm:param type="ctrShpMap" val="fNode"/>
                            </dgm:alg>
                          </dgm:if>
                          <dgm:if name="Name279" axis="ch ch" ptType="node node" st="3 1" cnt="1 0" func="cnt" op="equ" val="2">
                            <dgm:alg type="cycle">
                              <dgm:param type="stAng" val="302"/>
                              <dgm:param type="spanAng" val="-90"/>
                              <dgm:param type="ctrShpMap" val="fNode"/>
                            </dgm:alg>
                          </dgm:if>
                          <dgm:else name="Name280">
                            <dgm:alg type="cycle">
                              <dgm:param type="stAng" val="0"/>
                              <dgm:param type="spanAng" val="-360"/>
                              <dgm:param type="ctrShpMap" val="fNode"/>
                            </dgm:alg>
                          </dgm:else>
                        </dgm:choose>
                      </dgm:if>
                      <dgm:else name="Name281"/>
                    </dgm:choose>
                  </dgm:else>
                </dgm:choose>
                <dgm:shape xmlns:r="http://schemas.openxmlformats.org/officeDocument/2006/relationships" r:blip="">
                  <dgm:adjLst/>
                </dgm:shape>
                <dgm:presOf/>
                <dgm:constrLst>
                  <dgm:constr type="sp" refType="w" fact="0.1"/>
                  <dgm:constr type="sibSp" refType="w" fact="0.1"/>
                </dgm:constrLst>
                <dgm:forEach name="Name282" axis="ch" ptType="node" st="3" cnt="1">
                  <dgm:layoutNode name="childCenter3"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283" axis="ch">
                    <dgm:forEach name="Name284" axis="self" ptType="parTrans">
                      <dgm:layoutNode name="Name285">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286" axis="self" ptType="node">
                      <dgm:layoutNode name="text3"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287" axis="ch" ptType="parTrans" st="3" cnt="1">
                <dgm:layoutNode name="Name288">
                  <dgm:alg type="conn">
                    <dgm:param type="srcNode" val="textCenter"/>
                    <dgm:param type="dstNode" val="childCenter3"/>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289"/>
          </dgm:choose>
          <dgm:choose name="Name290">
            <dgm:if name="Name291" axis="ch" ptType="node" func="cnt" op="gte" val="4">
              <dgm:layoutNode name="cycle_4">
                <dgm:choose name="Name292">
                  <dgm:if name="Name293" func="var" arg="dir" op="equ" val="norm">
                    <dgm:choose name="Name294">
                      <dgm:if name="Name295" axis="ch" ptType="node" func="cnt" op="equ" val="4">
                        <dgm:choose name="Name296">
                          <dgm:if name="Name297" axis="ch ch" ptType="node node" st="4 1" cnt="1 0" func="cnt" op="equ" val="1">
                            <dgm:alg type="cycle">
                              <dgm:param type="stAng" val="270"/>
                              <dgm:param type="ctrShpMap" val="fNode"/>
                            </dgm:alg>
                          </dgm:if>
                          <dgm:if name="Name298" axis="ch ch" ptType="node node" st="4 1" cnt="1 0" func="cnt" op="equ" val="2">
                            <dgm:alg type="cycle">
                              <dgm:param type="stAng" val="225"/>
                              <dgm:param type="spanAng" val="90"/>
                              <dgm:param type="ctrShpMap" val="fNode"/>
                            </dgm:alg>
                          </dgm:if>
                          <dgm:else name="Name299">
                            <dgm:alg type="cycle">
                              <dgm:param type="stAng" val="202.5"/>
                              <dgm:param type="spanAng" val="135"/>
                              <dgm:param type="ctrShpMap" val="fNode"/>
                            </dgm:alg>
                          </dgm:else>
                        </dgm:choose>
                      </dgm:if>
                      <dgm:if name="Name300" axis="ch" ptType="node" func="cnt" op="equ" val="5">
                        <dgm:choose name="Name301">
                          <dgm:if name="Name302" axis="ch ch" ptType="node node" st="4 1" cnt="1 0" func="cnt" op="equ" val="1">
                            <dgm:alg type="cycle">
                              <dgm:param type="stAng" val="216"/>
                              <dgm:param type="ctrShpMap" val="fNode"/>
                            </dgm:alg>
                          </dgm:if>
                          <dgm:if name="Name303" axis="ch ch" ptType="node node" st="4 1" cnt="1 0" func="cnt" op="equ" val="2">
                            <dgm:alg type="cycle">
                              <dgm:param type="stAng" val="171"/>
                              <dgm:param type="spanAng" val="90"/>
                              <dgm:param type="ctrShpMap" val="fNode"/>
                            </dgm:alg>
                          </dgm:if>
                          <dgm:else name="Name304">
                            <dgm:alg type="cycle">
                              <dgm:param type="stAng" val="0"/>
                              <dgm:param type="spanAng" val="360"/>
                              <dgm:param type="ctrShpMap" val="fNode"/>
                            </dgm:alg>
                          </dgm:else>
                        </dgm:choose>
                      </dgm:if>
                      <dgm:if name="Name305" axis="ch" ptType="node" func="cnt" op="equ" val="6">
                        <dgm:choose name="Name306">
                          <dgm:if name="Name307" axis="ch ch" ptType="node node" st="4 1" cnt="1 0" func="cnt" op="equ" val="1">
                            <dgm:alg type="cycle">
                              <dgm:param type="stAng" val="180"/>
                              <dgm:param type="ctrShpMap" val="fNode"/>
                            </dgm:alg>
                          </dgm:if>
                          <dgm:if name="Name308" axis="ch ch" ptType="node node" st="4 1" cnt="1 0" func="cnt" op="equ" val="2">
                            <dgm:alg type="cycle">
                              <dgm:param type="stAng" val="135"/>
                              <dgm:param type="spanAng" val="90"/>
                              <dgm:param type="ctrShpMap" val="fNode"/>
                            </dgm:alg>
                          </dgm:if>
                          <dgm:else name="Name309">
                            <dgm:alg type="cycle">
                              <dgm:param type="stAng" val="0"/>
                              <dgm:param type="spanAng" val="360"/>
                              <dgm:param type="ctrShpMap" val="fNode"/>
                            </dgm:alg>
                          </dgm:else>
                        </dgm:choose>
                      </dgm:if>
                      <dgm:if name="Name310" axis="ch" ptType="node" func="cnt" op="gte" val="7">
                        <dgm:choose name="Name311">
                          <dgm:if name="Name312" axis="ch ch" ptType="node node" st="4 1" cnt="1 0" func="cnt" op="equ" val="1">
                            <dgm:alg type="cycle">
                              <dgm:param type="stAng" val="154"/>
                              <dgm:param type="ctrShpMap" val="fNode"/>
                            </dgm:alg>
                          </dgm:if>
                          <dgm:if name="Name313" axis="ch ch" ptType="node node" st="4 1" cnt="1 0" func="cnt" op="equ" val="2">
                            <dgm:alg type="cycle">
                              <dgm:param type="stAng" val="109"/>
                              <dgm:param type="spanAng" val="90"/>
                              <dgm:param type="ctrShpMap" val="fNode"/>
                            </dgm:alg>
                          </dgm:if>
                          <dgm:else name="Name314">
                            <dgm:alg type="cycle">
                              <dgm:param type="stAng" val="0"/>
                              <dgm:param type="spanAng" val="360"/>
                              <dgm:param type="ctrShpMap" val="fNode"/>
                            </dgm:alg>
                          </dgm:else>
                        </dgm:choose>
                      </dgm:if>
                      <dgm:else name="Name315"/>
                    </dgm:choose>
                  </dgm:if>
                  <dgm:else name="Name316">
                    <dgm:choose name="Name317">
                      <dgm:if name="Name318" axis="ch" ptType="node" func="cnt" op="equ" val="4">
                        <dgm:choose name="Name319">
                          <dgm:if name="Name320" axis="ch ch" ptType="node node" st="4 1" cnt="1 0" func="cnt" op="equ" val="1">
                            <dgm:alg type="cycle">
                              <dgm:param type="stAng" val="90"/>
                              <dgm:param type="ctrShpMap" val="fNode"/>
                            </dgm:alg>
                          </dgm:if>
                          <dgm:if name="Name321" axis="ch ch" ptType="node node" st="4 1" cnt="1 0" func="cnt" op="equ" val="2">
                            <dgm:alg type="cycle">
                              <dgm:param type="stAng" val="135"/>
                              <dgm:param type="spanAng" val="-90"/>
                              <dgm:param type="ctrShpMap" val="fNode"/>
                            </dgm:alg>
                          </dgm:if>
                          <dgm:else name="Name322">
                            <dgm:alg type="cycle">
                              <dgm:param type="stAng" val="157.5"/>
                              <dgm:param type="spanAng" val="-135"/>
                              <dgm:param type="ctrShpMap" val="fNode"/>
                            </dgm:alg>
                          </dgm:else>
                        </dgm:choose>
                      </dgm:if>
                      <dgm:if name="Name323" axis="ch" ptType="node" func="cnt" op="equ" val="5">
                        <dgm:choose name="Name324">
                          <dgm:if name="Name325" axis="ch ch" ptType="node node" st="4 1" cnt="1 0" func="cnt" op="equ" val="1">
                            <dgm:alg type="cycle">
                              <dgm:param type="stAng" val="144"/>
                              <dgm:param type="ctrShpMap" val="fNode"/>
                            </dgm:alg>
                          </dgm:if>
                          <dgm:if name="Name326" axis="ch ch" ptType="node node" st="4 1" cnt="1 0" func="cnt" op="equ" val="2">
                            <dgm:alg type="cycle">
                              <dgm:param type="stAng" val="189"/>
                              <dgm:param type="spanAng" val="-90"/>
                              <dgm:param type="ctrShpMap" val="fNode"/>
                            </dgm:alg>
                          </dgm:if>
                          <dgm:else name="Name327">
                            <dgm:alg type="cycle">
                              <dgm:param type="stAng" val="0"/>
                              <dgm:param type="spanAng" val="-360"/>
                              <dgm:param type="ctrShpMap" val="fNode"/>
                            </dgm:alg>
                          </dgm:else>
                        </dgm:choose>
                      </dgm:if>
                      <dgm:if name="Name328" axis="ch" ptType="node" func="cnt" op="equ" val="6">
                        <dgm:choose name="Name329">
                          <dgm:if name="Name330" axis="ch ch" ptType="node node" st="4 1" cnt="1 0" func="cnt" op="equ" val="1">
                            <dgm:alg type="cycle">
                              <dgm:param type="stAng" val="180"/>
                              <dgm:param type="ctrShpMap" val="fNode"/>
                            </dgm:alg>
                          </dgm:if>
                          <dgm:if name="Name331" axis="ch ch" ptType="node node" st="4 1" cnt="1 0" func="cnt" op="equ" val="2">
                            <dgm:alg type="cycle">
                              <dgm:param type="stAng" val="225"/>
                              <dgm:param type="spanAng" val="-90"/>
                              <dgm:param type="ctrShpMap" val="fNode"/>
                            </dgm:alg>
                          </dgm:if>
                          <dgm:else name="Name332">
                            <dgm:alg type="cycle">
                              <dgm:param type="stAng" val="0"/>
                              <dgm:param type="spanAng" val="-360"/>
                              <dgm:param type="ctrShpMap" val="fNode"/>
                            </dgm:alg>
                          </dgm:else>
                        </dgm:choose>
                      </dgm:if>
                      <dgm:if name="Name333" axis="ch" ptType="node" func="cnt" op="gte" val="7">
                        <dgm:choose name="Name334">
                          <dgm:if name="Name335" axis="ch ch" ptType="node node" st="4 1" cnt="1 0" func="cnt" op="equ" val="1">
                            <dgm:alg type="cycle">
                              <dgm:param type="stAng" val="205"/>
                              <dgm:param type="ctrShpMap" val="fNode"/>
                            </dgm:alg>
                          </dgm:if>
                          <dgm:if name="Name336" axis="ch ch" ptType="node node" st="4 1" cnt="1 0" func="cnt" op="equ" val="2">
                            <dgm:alg type="cycle">
                              <dgm:param type="stAng" val="250"/>
                              <dgm:param type="spanAng" val="-90"/>
                              <dgm:param type="ctrShpMap" val="fNode"/>
                            </dgm:alg>
                          </dgm:if>
                          <dgm:else name="Name337">
                            <dgm:alg type="cycle">
                              <dgm:param type="stAng" val="0"/>
                              <dgm:param type="spanAng" val="-360"/>
                              <dgm:param type="ctrShpMap" val="fNode"/>
                            </dgm:alg>
                          </dgm:else>
                        </dgm:choose>
                      </dgm:if>
                      <dgm:else name="Name338"/>
                    </dgm:choose>
                  </dgm:else>
                </dgm:choose>
                <dgm:shape xmlns:r="http://schemas.openxmlformats.org/officeDocument/2006/relationships" r:blip="">
                  <dgm:adjLst/>
                </dgm:shape>
                <dgm:presOf/>
                <dgm:constrLst>
                  <dgm:constr type="sp" refType="w" fact="0.1"/>
                  <dgm:constr type="sibSp" refType="w" fact="0.1"/>
                </dgm:constrLst>
                <dgm:forEach name="Name339" axis="ch" ptType="node" st="4" cnt="1">
                  <dgm:layoutNode name="childCenter4"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40" axis="ch">
                    <dgm:forEach name="Name341" axis="self" ptType="parTrans">
                      <dgm:layoutNode name="Name342">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43" axis="self" ptType="node">
                      <dgm:layoutNode name="text4"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44" axis="ch" ptType="parTrans" st="4" cnt="1">
                <dgm:layoutNode name="Name345">
                  <dgm:alg type="conn">
                    <dgm:param type="srcNode" val="textCenter"/>
                    <dgm:param type="dstNode" val="childCenter4"/>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46"/>
          </dgm:choose>
          <dgm:choose name="Name347">
            <dgm:if name="Name348" axis="ch" ptType="node" func="cnt" op="gte" val="5">
              <dgm:layoutNode name="cycle_5">
                <dgm:choose name="Name349">
                  <dgm:if name="Name350" func="var" arg="dir" op="equ" val="norm">
                    <dgm:choose name="Name351">
                      <dgm:if name="Name352" axis="ch" ptType="node" func="cnt" op="equ" val="5">
                        <dgm:choose name="Name353">
                          <dgm:if name="Name354" axis="ch ch" ptType="node node" st="5 1" cnt="1 0" func="cnt" op="equ" val="1">
                            <dgm:alg type="cycle">
                              <dgm:param type="stAng" val="288"/>
                              <dgm:param type="ctrShpMap" val="fNode"/>
                            </dgm:alg>
                          </dgm:if>
                          <dgm:if name="Name355" axis="ch ch" ptType="node node" st="5 1" cnt="1 0" func="cnt" op="equ" val="2">
                            <dgm:alg type="cycle">
                              <dgm:param type="stAng" val="243"/>
                              <dgm:param type="spanAng" val="90"/>
                              <dgm:param type="ctrShpMap" val="fNode"/>
                            </dgm:alg>
                          </dgm:if>
                          <dgm:else name="Name356">
                            <dgm:alg type="cycle">
                              <dgm:param type="stAng" val="0"/>
                              <dgm:param type="spanAng" val="360"/>
                              <dgm:param type="ctrShpMap" val="fNode"/>
                            </dgm:alg>
                          </dgm:else>
                        </dgm:choose>
                      </dgm:if>
                      <dgm:if name="Name357" axis="ch" ptType="node" func="cnt" op="equ" val="6">
                        <dgm:choose name="Name358">
                          <dgm:if name="Name359" axis="ch ch" ptType="node node" st="5 1" cnt="1 0" func="cnt" op="equ" val="1">
                            <dgm:alg type="cycle">
                              <dgm:param type="stAng" val="240"/>
                              <dgm:param type="ctrShpMap" val="fNode"/>
                            </dgm:alg>
                          </dgm:if>
                          <dgm:if name="Name360" axis="ch ch" ptType="node node" st="5 1" cnt="1 0" func="cnt" op="equ" val="2">
                            <dgm:alg type="cycle">
                              <dgm:param type="stAng" val="195"/>
                              <dgm:param type="spanAng" val="90"/>
                              <dgm:param type="ctrShpMap" val="fNode"/>
                            </dgm:alg>
                          </dgm:if>
                          <dgm:else name="Name361">
                            <dgm:alg type="cycle">
                              <dgm:param type="stAng" val="0"/>
                              <dgm:param type="spanAng" val="360"/>
                              <dgm:param type="ctrShpMap" val="fNode"/>
                            </dgm:alg>
                          </dgm:else>
                        </dgm:choose>
                      </dgm:if>
                      <dgm:if name="Name362" axis="ch" ptType="node" func="cnt" op="gte" val="7">
                        <dgm:choose name="Name363">
                          <dgm:if name="Name364" axis="ch ch" ptType="node node" st="5 1" cnt="1 0" func="cnt" op="equ" val="1">
                            <dgm:alg type="cycle">
                              <dgm:param type="stAng" val="205"/>
                              <dgm:param type="ctrShpMap" val="fNode"/>
                            </dgm:alg>
                          </dgm:if>
                          <dgm:if name="Name365" axis="ch ch" ptType="node node" st="5 1" cnt="1 0" func="cnt" op="equ" val="2">
                            <dgm:alg type="cycle">
                              <dgm:param type="stAng" val="160"/>
                              <dgm:param type="spanAng" val="90"/>
                              <dgm:param type="ctrShpMap" val="fNode"/>
                            </dgm:alg>
                          </dgm:if>
                          <dgm:else name="Name366">
                            <dgm:alg type="cycle">
                              <dgm:param type="stAng" val="0"/>
                              <dgm:param type="spanAng" val="360"/>
                              <dgm:param type="ctrShpMap" val="fNode"/>
                            </dgm:alg>
                          </dgm:else>
                        </dgm:choose>
                      </dgm:if>
                      <dgm:else name="Name367"/>
                    </dgm:choose>
                  </dgm:if>
                  <dgm:else name="Name368">
                    <dgm:choose name="Name369">
                      <dgm:if name="Name370" axis="ch" ptType="node" func="cnt" op="equ" val="5">
                        <dgm:choose name="Name371">
                          <dgm:if name="Name372" axis="ch ch" ptType="node node" st="5 1" cnt="1 0" func="cnt" op="equ" val="1">
                            <dgm:alg type="cycle">
                              <dgm:param type="stAng" val="72"/>
                              <dgm:param type="ctrShpMap" val="fNode"/>
                            </dgm:alg>
                          </dgm:if>
                          <dgm:if name="Name373" axis="ch ch" ptType="node node" st="5 1" cnt="1 0" func="cnt" op="equ" val="2">
                            <dgm:alg type="cycle">
                              <dgm:param type="stAng" val="117"/>
                              <dgm:param type="spanAng" val="-90"/>
                              <dgm:param type="ctrShpMap" val="fNode"/>
                            </dgm:alg>
                          </dgm:if>
                          <dgm:else name="Name374">
                            <dgm:alg type="cycle">
                              <dgm:param type="stAng" val="0"/>
                              <dgm:param type="spanAng" val="-360"/>
                              <dgm:param type="ctrShpMap" val="fNode"/>
                            </dgm:alg>
                          </dgm:else>
                        </dgm:choose>
                      </dgm:if>
                      <dgm:if name="Name375" axis="ch" ptType="node" func="cnt" op="equ" val="6">
                        <dgm:choose name="Name376">
                          <dgm:if name="Name377" axis="ch ch" ptType="node node" st="5 1" cnt="1 0" func="cnt" op="equ" val="1">
                            <dgm:alg type="cycle">
                              <dgm:param type="stAng" val="120"/>
                              <dgm:param type="ctrShpMap" val="fNode"/>
                            </dgm:alg>
                          </dgm:if>
                          <dgm:if name="Name378" axis="ch ch" ptType="node node" st="5 1" cnt="1 0" func="cnt" op="equ" val="2">
                            <dgm:alg type="cycle">
                              <dgm:param type="stAng" val="165"/>
                              <dgm:param type="spanAng" val="-90"/>
                              <dgm:param type="ctrShpMap" val="fNode"/>
                            </dgm:alg>
                          </dgm:if>
                          <dgm:else name="Name379">
                            <dgm:alg type="cycle">
                              <dgm:param type="stAng" val="0"/>
                              <dgm:param type="spanAng" val="-360"/>
                              <dgm:param type="ctrShpMap" val="fNode"/>
                            </dgm:alg>
                          </dgm:else>
                        </dgm:choose>
                      </dgm:if>
                      <dgm:if name="Name380" axis="ch" ptType="node" func="cnt" op="gte" val="7">
                        <dgm:choose name="Name381">
                          <dgm:if name="Name382" axis="ch ch" ptType="node node" st="5 1" cnt="1 0" func="cnt" op="equ" val="1">
                            <dgm:alg type="cycle">
                              <dgm:param type="stAng" val="154"/>
                              <dgm:param type="ctrShpMap" val="fNode"/>
                            </dgm:alg>
                          </dgm:if>
                          <dgm:if name="Name383" axis="ch ch" ptType="node node" st="5 1" cnt="1 0" func="cnt" op="equ" val="2">
                            <dgm:alg type="cycle">
                              <dgm:param type="stAng" val="199"/>
                              <dgm:param type="spanAng" val="-90"/>
                              <dgm:param type="ctrShpMap" val="fNode"/>
                            </dgm:alg>
                          </dgm:if>
                          <dgm:else name="Name384">
                            <dgm:alg type="cycle">
                              <dgm:param type="stAng" val="0"/>
                              <dgm:param type="spanAng" val="-360"/>
                              <dgm:param type="ctrShpMap" val="fNode"/>
                            </dgm:alg>
                          </dgm:else>
                        </dgm:choose>
                      </dgm:if>
                      <dgm:else name="Name385"/>
                    </dgm:choose>
                  </dgm:else>
                </dgm:choose>
                <dgm:shape xmlns:r="http://schemas.openxmlformats.org/officeDocument/2006/relationships" r:blip="">
                  <dgm:adjLst/>
                </dgm:shape>
                <dgm:presOf/>
                <dgm:constrLst>
                  <dgm:constr type="sp" refType="w" fact="0.1"/>
                  <dgm:constr type="sibSp" refType="w" fact="0.1"/>
                </dgm:constrLst>
                <dgm:forEach name="Name386" axis="ch" ptType="node" st="5" cnt="1">
                  <dgm:layoutNode name="childCenter5"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387" axis="ch">
                    <dgm:forEach name="Name388" axis="self" ptType="parTrans">
                      <dgm:layoutNode name="Name389">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390" axis="self" ptType="node">
                      <dgm:layoutNode name="text5"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391" axis="ch" ptType="parTrans" st="5" cnt="1">
                <dgm:layoutNode name="Name392">
                  <dgm:alg type="conn">
                    <dgm:param type="srcNode" val="textCenter"/>
                    <dgm:param type="dstNode" val="childCenter5"/>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393"/>
          </dgm:choose>
          <dgm:choose name="Name394">
            <dgm:if name="Name395" axis="ch" ptType="node" func="cnt" op="gte" val="6">
              <dgm:layoutNode name="cycle_6">
                <dgm:choose name="Name396">
                  <dgm:if name="Name397" func="var" arg="dir" op="equ" val="norm">
                    <dgm:choose name="Name398">
                      <dgm:if name="Name399" axis="ch" ptType="node" func="cnt" op="equ" val="6">
                        <dgm:choose name="Name400">
                          <dgm:if name="Name401" axis="ch ch" ptType="node node" st="6 1" cnt="1 0" func="cnt" op="equ" val="1">
                            <dgm:alg type="cycle">
                              <dgm:param type="stAng" val="300"/>
                              <dgm:param type="ctrShpMap" val="fNode"/>
                            </dgm:alg>
                          </dgm:if>
                          <dgm:if name="Name402" axis="ch ch" ptType="node node" st="6 1" cnt="1 0" func="cnt" op="equ" val="2">
                            <dgm:alg type="cycle">
                              <dgm:param type="stAng" val="255"/>
                              <dgm:param type="spanAng" val="90"/>
                              <dgm:param type="ctrShpMap" val="fNode"/>
                            </dgm:alg>
                          </dgm:if>
                          <dgm:else name="Name403">
                            <dgm:alg type="cycle">
                              <dgm:param type="stAng" val="0"/>
                              <dgm:param type="spanAng" val="360"/>
                              <dgm:param type="ctrShpMap" val="fNode"/>
                            </dgm:alg>
                          </dgm:else>
                        </dgm:choose>
                      </dgm:if>
                      <dgm:if name="Name404" axis="ch" ptType="node" func="cnt" op="gte" val="7">
                        <dgm:choose name="Name405">
                          <dgm:if name="Name406" axis="ch ch" ptType="node node" st="6 1" cnt="1 0" func="cnt" op="equ" val="1">
                            <dgm:alg type="cycle">
                              <dgm:param type="stAng" val="257"/>
                              <dgm:param type="ctrShpMap" val="fNode"/>
                            </dgm:alg>
                          </dgm:if>
                          <dgm:if name="Name407" axis="ch ch" ptType="node node" st="6 1" cnt="1 0" func="cnt" op="equ" val="2">
                            <dgm:alg type="cycle">
                              <dgm:param type="stAng" val="212"/>
                              <dgm:param type="spanAng" val="90"/>
                              <dgm:param type="ctrShpMap" val="fNode"/>
                            </dgm:alg>
                          </dgm:if>
                          <dgm:else name="Name408">
                            <dgm:alg type="cycle">
                              <dgm:param type="stAng" val="0"/>
                              <dgm:param type="spanAng" val="360"/>
                              <dgm:param type="ctrShpMap" val="fNode"/>
                            </dgm:alg>
                          </dgm:else>
                        </dgm:choose>
                      </dgm:if>
                      <dgm:else name="Name409"/>
                    </dgm:choose>
                  </dgm:if>
                  <dgm:else name="Name410">
                    <dgm:choose name="Name411">
                      <dgm:if name="Name412" axis="ch" ptType="node" func="cnt" op="equ" val="6">
                        <dgm:choose name="Name413">
                          <dgm:if name="Name414" axis="ch ch" ptType="node node" st="6 1" cnt="1 0" func="cnt" op="equ" val="1">
                            <dgm:alg type="cycle">
                              <dgm:param type="stAng" val="60"/>
                              <dgm:param type="ctrShpMap" val="fNode"/>
                            </dgm:alg>
                          </dgm:if>
                          <dgm:if name="Name415" axis="ch ch" ptType="node node" st="6 1" cnt="1 0" func="cnt" op="equ" val="2">
                            <dgm:alg type="cycle">
                              <dgm:param type="stAng" val="105"/>
                              <dgm:param type="spanAng" val="-90"/>
                              <dgm:param type="ctrShpMap" val="fNode"/>
                            </dgm:alg>
                          </dgm:if>
                          <dgm:else name="Name416">
                            <dgm:alg type="cycle">
                              <dgm:param type="stAng" val="0"/>
                              <dgm:param type="spanAng" val="-360"/>
                              <dgm:param type="ctrShpMap" val="fNode"/>
                            </dgm:alg>
                          </dgm:else>
                        </dgm:choose>
                      </dgm:if>
                      <dgm:if name="Name417" axis="ch" ptType="node" func="cnt" op="gte" val="7">
                        <dgm:choose name="Name418">
                          <dgm:if name="Name419" axis="ch ch" ptType="node node" st="6 1" cnt="1 0" func="cnt" op="equ" val="1">
                            <dgm:alg type="cycle">
                              <dgm:param type="stAng" val="102"/>
                              <dgm:param type="ctrShpMap" val="fNode"/>
                            </dgm:alg>
                          </dgm:if>
                          <dgm:if name="Name420" axis="ch ch" ptType="node node" st="6 1" cnt="1 0" func="cnt" op="equ" val="2">
                            <dgm:alg type="cycle">
                              <dgm:param type="stAng" val="147"/>
                              <dgm:param type="spanAng" val="-90"/>
                              <dgm:param type="ctrShpMap" val="fNode"/>
                            </dgm:alg>
                          </dgm:if>
                          <dgm:else name="Name421">
                            <dgm:alg type="cycle">
                              <dgm:param type="stAng" val="0"/>
                              <dgm:param type="spanAng" val="-360"/>
                              <dgm:param type="ctrShpMap" val="fNode"/>
                            </dgm:alg>
                          </dgm:else>
                        </dgm:choose>
                      </dgm:if>
                      <dgm:else name="Name422"/>
                    </dgm:choose>
                  </dgm:else>
                </dgm:choose>
                <dgm:shape xmlns:r="http://schemas.openxmlformats.org/officeDocument/2006/relationships" r:blip="">
                  <dgm:adjLst/>
                </dgm:shape>
                <dgm:presOf/>
                <dgm:constrLst>
                  <dgm:constr type="sp" refType="w" fact="0.1"/>
                  <dgm:constr type="sibSp" refType="w" fact="0.1"/>
                </dgm:constrLst>
                <dgm:forEach name="Name423" axis="ch" ptType="node" st="6" cnt="1">
                  <dgm:layoutNode name="childCenter6"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24" axis="ch">
                    <dgm:forEach name="Name425" axis="self" ptType="parTrans">
                      <dgm:layoutNode name="Name426">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27" axis="self" ptType="node">
                      <dgm:layoutNode name="text6"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28" axis="ch" ptType="parTrans" st="6" cnt="1">
                <dgm:layoutNode name="Name429">
                  <dgm:alg type="conn">
                    <dgm:param type="srcNode" val="textCenter"/>
                    <dgm:param type="dstNode" val="childCenter6"/>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30"/>
          </dgm:choose>
          <dgm:choose name="Name431">
            <dgm:if name="Name432" axis="ch" ptType="node" func="cnt" op="gte" val="7">
              <dgm:layoutNode name="cycle_7">
                <dgm:choose name="Name433">
                  <dgm:if name="Name434" func="var" arg="dir" op="equ" val="norm">
                    <dgm:choose name="Name435">
                      <dgm:if name="Name436" axis="ch" ptType="node" func="cnt" op="gte" val="7">
                        <dgm:choose name="Name437">
                          <dgm:if name="Name438" axis="ch ch" ptType="node node" st="7 1" cnt="1 0" func="cnt" op="equ" val="1">
                            <dgm:alg type="cycle">
                              <dgm:param type="stAng" val="308"/>
                              <dgm:param type="ctrShpMap" val="fNode"/>
                            </dgm:alg>
                          </dgm:if>
                          <dgm:if name="Name439" axis="ch ch" ptType="node node" st="7 1" cnt="1 0" func="cnt" op="equ" val="2">
                            <dgm:alg type="cycle">
                              <dgm:param type="stAng" val="263"/>
                              <dgm:param type="spanAng" val="90"/>
                              <dgm:param type="ctrShpMap" val="fNode"/>
                            </dgm:alg>
                          </dgm:if>
                          <dgm:else name="Name440">
                            <dgm:alg type="cycle">
                              <dgm:param type="stAng" val="0"/>
                              <dgm:param type="spanAng" val="360"/>
                              <dgm:param type="ctrShpMap" val="fNode"/>
                            </dgm:alg>
                          </dgm:else>
                        </dgm:choose>
                      </dgm:if>
                      <dgm:else name="Name441"/>
                    </dgm:choose>
                  </dgm:if>
                  <dgm:else name="Name442">
                    <dgm:choose name="Name443">
                      <dgm:if name="Name444" axis="ch" ptType="node" func="cnt" op="gte" val="7">
                        <dgm:choose name="Name445">
                          <dgm:if name="Name446" axis="ch ch" ptType="node node" st="7 1" cnt="1 0" func="cnt" op="equ" val="1">
                            <dgm:alg type="cycle">
                              <dgm:param type="stAng" val="51"/>
                              <dgm:param type="ctrShpMap" val="fNode"/>
                            </dgm:alg>
                          </dgm:if>
                          <dgm:if name="Name447" axis="ch ch" ptType="node node" st="7 1" cnt="1 0" func="cnt" op="equ" val="2">
                            <dgm:alg type="cycle">
                              <dgm:param type="stAng" val="96"/>
                              <dgm:param type="spanAng" val="-90"/>
                              <dgm:param type="ctrShpMap" val="fNode"/>
                            </dgm:alg>
                          </dgm:if>
                          <dgm:else name="Name448">
                            <dgm:alg type="cycle">
                              <dgm:param type="stAng" val="0"/>
                              <dgm:param type="spanAng" val="-360"/>
                              <dgm:param type="ctrShpMap" val="fNode"/>
                            </dgm:alg>
                          </dgm:else>
                        </dgm:choose>
                      </dgm:if>
                      <dgm:else name="Name449"/>
                    </dgm:choose>
                  </dgm:else>
                </dgm:choose>
                <dgm:shape xmlns:r="http://schemas.openxmlformats.org/officeDocument/2006/relationships" r:blip="">
                  <dgm:adjLst/>
                </dgm:shape>
                <dgm:presOf/>
                <dgm:constrLst>
                  <dgm:constr type="sp" refType="w" fact="0.1"/>
                  <dgm:constr type="sibSp" refType="w" fact="0.1"/>
                </dgm:constrLst>
                <dgm:forEach name="Name450" axis="ch" ptType="node" st="7" cnt="1">
                  <dgm:layoutNode name="childCenter7" styleLbl="node1">
                    <dgm:alg type="tx"/>
                    <dgm:shape xmlns:r="http://schemas.openxmlformats.org/officeDocument/2006/relationships" type="roundRect" r:blip="">
                      <dgm:adjLst/>
                    </dgm:shape>
                    <dgm:presOf axis="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name="Name451" axis="ch">
                    <dgm:forEach name="Name452" axis="self" ptType="parTrans">
                      <dgm:layoutNode name="Name453">
                        <dgm:alg type="conn">
                          <dgm:param type="dim" val="1D"/>
                          <dgm:param type="begSty" val="noArr"/>
                          <dgm:param type="endSty" val="noArr"/>
                          <dgm:param type="begPts" val="auto"/>
                          <dgm:param type="endPts" val="auto"/>
                        </dgm:alg>
                        <dgm:shape xmlns:r="http://schemas.openxmlformats.org/officeDocument/2006/relationships" type="conn" r:blip="">
                          <dgm:adjLst/>
                        </dgm:shape>
                        <dgm:presOf axis="self"/>
                        <dgm:constrLst>
                          <dgm:constr type="begPad"/>
                          <dgm:constr type="endPad"/>
                        </dgm:constrLst>
                      </dgm:layoutNode>
                    </dgm:forEach>
                    <dgm:forEach name="Name454" axis="self" ptType="node">
                      <dgm:layoutNode name="text7" styleLbl="node1">
                        <dgm:varLst>
                          <dgm:bulletEnabled val="1"/>
                        </dgm:varLst>
                        <dgm:alg type="tx"/>
                        <dgm:shape xmlns:r="http://schemas.openxmlformats.org/officeDocument/2006/relationships" type="roundRect" r:blip="">
                          <dgm:adjLst/>
                        </dgm:shape>
                        <dgm:presOf axis="desOrSelf" ptType="node"/>
                        <dgm:constrLst>
                          <dgm:constr type="userS"/>
                          <dgm:constr type="w" refType="userS"/>
                          <dgm:constr type="h" refType="w"/>
                          <dgm:constr type="tMarg" refType="primFontSz" fact="0.2"/>
                          <dgm:constr type="bMarg" refType="primFontSz" fact="0.2"/>
                          <dgm:constr type="lMarg" refType="primFontSz" fact="0.2"/>
                          <dgm:constr type="rMarg" refType="primFontSz" fact="0.2"/>
                        </dgm:constrLst>
                        <dgm:ruleLst>
                          <dgm:rule type="primFontSz" val="5" fact="NaN" max="NaN"/>
                        </dgm:ruleLst>
                      </dgm:layoutNode>
                    </dgm:forEach>
                  </dgm:forEach>
                </dgm:forEach>
              </dgm:layoutNode>
              <dgm:forEach name="Name455" axis="ch" ptType="parTrans" st="7" cnt="1">
                <dgm:layoutNode name="Name456">
                  <dgm:alg type="conn">
                    <dgm:param type="srcNode" val="textCenter"/>
                    <dgm:param type="dstNode" val="childCenter7"/>
                    <dgm:param type="dim" val="1D"/>
                    <dgm:param type="endSty" val="noArr"/>
                    <dgm:param type="begPts" val="auto"/>
                    <dgm:param type="endPts" val="auto"/>
                  </dgm:alg>
                  <dgm:shape xmlns:r="http://schemas.openxmlformats.org/officeDocument/2006/relationships" type="conn" r:blip="" zOrderOff="-999">
                    <dgm:adjLst/>
                  </dgm:shape>
                  <dgm:presOf axis="self"/>
                  <dgm:constrLst>
                    <dgm:constr type="h"/>
                    <dgm:constr type="begPad"/>
                    <dgm:constr type="endPad"/>
                  </dgm:constrLst>
                </dgm:layoutNode>
              </dgm:forEach>
            </dgm:if>
            <dgm:else name="Name45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txPr/>
    <dgm:style>
      <a:lnRef idx="1">
        <a:scrgbClr r="0" g="0" b="0"/>
      </a:lnRef>
      <a:fillRef idx="0">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22D1A54-87B3-455D-8C8A-39B9B36671F2}" type="datetimeFigureOut">
              <a:rPr lang="en-US" smtClean="0"/>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endParaRPr lang="en-US" smtClean="0"/>
          </a:p>
          <a:p>
            <a:pPr lvl="1"/>
            <a:r>
              <a:rPr lang="en-US" smtClean="0"/>
              <a:t>Second level</a:t>
            </a:r>
            <a:endParaRPr lang="en-US" smtClean="0"/>
          </a:p>
          <a:p>
            <a:pPr lvl="2"/>
            <a:r>
              <a:rPr lang="en-US" smtClean="0"/>
              <a:t>Third level</a:t>
            </a:r>
            <a:endParaRPr lang="en-US" smtClean="0"/>
          </a:p>
          <a:p>
            <a:pPr lvl="3"/>
            <a:r>
              <a:rPr lang="en-US" smtClean="0"/>
              <a:t>Fourth level</a:t>
            </a:r>
            <a:endParaRPr lang="en-US" smtClean="0"/>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C81E828-6078-4D8A-8BD6-CF01D8157F7F}" type="slidenum">
              <a:rPr lang="en-US" smtClean="0"/>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Title Slide">
    <p:bg>
      <p:bgRef idx="1001">
        <a:schemeClr val="bg1"/>
      </p:bgRef>
    </p:bg>
    <p:spTree>
      <p:nvGrpSpPr>
        <p:cNvPr id="1" name=""/>
        <p:cNvGrpSpPr/>
        <p:nvPr/>
      </p:nvGrpSpPr>
      <p:grpSpPr>
        <a:xfrm>
          <a:off x="0" y="0"/>
          <a:ext cx="0" cy="0"/>
          <a:chOff x="0" y="0"/>
          <a:chExt cx="0" cy="0"/>
        </a:xfrm>
      </p:grpSpPr>
      <p:sp>
        <p:nvSpPr>
          <p:cNvPr id="8" name="Title 7"/>
          <p:cNvSpPr>
            <a:spLocks noGrp="1"/>
          </p:cNvSpPr>
          <p:nvPr>
            <p:ph type="ctrTitle"/>
          </p:nvPr>
        </p:nvSpPr>
        <p:spPr>
          <a:xfrm>
            <a:off x="2286000" y="3124200"/>
            <a:ext cx="6172200" cy="1894362"/>
          </a:xfrm>
        </p:spPr>
        <p:txBody>
          <a:bodyPr/>
          <a:lstStyle>
            <a:lvl1pPr>
              <a:defRPr b="1"/>
            </a:lvl1pPr>
          </a:lstStyle>
          <a:p>
            <a:r>
              <a:rPr kumimoji="0" lang="en-US" smtClean="0"/>
              <a:t>Click to edit Master title style</a:t>
            </a:r>
            <a:endParaRPr kumimoji="0" lang="en-US"/>
          </a:p>
        </p:txBody>
      </p:sp>
      <p:sp>
        <p:nvSpPr>
          <p:cNvPr id="9" name="Subtitle 8"/>
          <p:cNvSpPr>
            <a:spLocks noGrp="1"/>
          </p:cNvSpPr>
          <p:nvPr>
            <p:ph type="subTitle" idx="1"/>
          </p:nvPr>
        </p:nvSpPr>
        <p:spPr>
          <a:xfrm>
            <a:off x="2286000" y="5003322"/>
            <a:ext cx="6172200" cy="1371600"/>
          </a:xfrm>
        </p:spPr>
        <p:txBody>
          <a:bodyPr/>
          <a:lstStyle>
            <a:lvl1pPr marL="0" indent="0" algn="l">
              <a:buNone/>
              <a:defRPr sz="1800" b="1">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bwMode="auto">
          <a:xfrm rot="5400000">
            <a:off x="7764621" y="1174097"/>
            <a:ext cx="2286000" cy="381000"/>
          </a:xfrm>
        </p:spPr>
        <p:txBody>
          <a:bodyPr/>
          <a:lstStyle/>
          <a:p>
            <a:fld id="{93D6E8E7-E162-494A-A833-7B9ADE349B0F}" type="datetimeFigureOut">
              <a:rPr lang="en-US" smtClean="0"/>
            </a:fld>
            <a:endParaRPr lang="en-US"/>
          </a:p>
        </p:txBody>
      </p:sp>
      <p:sp>
        <p:nvSpPr>
          <p:cNvPr id="17" name="Footer Placeholder 16"/>
          <p:cNvSpPr>
            <a:spLocks noGrp="1"/>
          </p:cNvSpPr>
          <p:nvPr>
            <p:ph type="ftr" sz="quarter" idx="11"/>
          </p:nvPr>
        </p:nvSpPr>
        <p:spPr bwMode="auto">
          <a:xfrm rot="5400000">
            <a:off x="7077269" y="4181669"/>
            <a:ext cx="3657600" cy="384048"/>
          </a:xfrm>
        </p:spPr>
        <p:txBody>
          <a:bodyPr/>
          <a:lstStyle/>
          <a:p>
            <a:endParaRPr lang="en-US"/>
          </a:p>
        </p:txBody>
      </p:sp>
      <p:sp>
        <p:nvSpPr>
          <p:cNvPr id="10" name="Rectangle 9"/>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4" name="Rectangle 13"/>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Straight Connector 17"/>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0" name="Straight Connector 19"/>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2" name="Straight Connector 21"/>
          <p:cNvSpPr>
            <a:spLocks noChangeShapeType="1"/>
          </p:cNvSpPr>
          <p:nvPr/>
        </p:nvSpPr>
        <p:spPr bwMode="auto">
          <a:xfrm>
            <a:off x="9113856"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27" name="Rectangle 26"/>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609600" y="3429000"/>
            <a:ext cx="1295400" cy="1295400"/>
          </a:xfrm>
          <a:prstGeom prst="ellipse">
            <a:avLst/>
          </a:prstGeom>
          <a:solidFill>
            <a:schemeClr val="accent1"/>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309632"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4" name="Oval 23"/>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Oval 25"/>
          <p:cNvSpPr/>
          <p:nvPr/>
        </p:nvSpPr>
        <p:spPr bwMode="auto">
          <a:xfrm>
            <a:off x="1664208" y="5788152"/>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5" name="Oval 24"/>
          <p:cNvSpPr/>
          <p:nvPr/>
        </p:nvSpPr>
        <p:spPr>
          <a:xfrm>
            <a:off x="1905000" y="4495800"/>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9" name="Slide Number Placeholder 28"/>
          <p:cNvSpPr>
            <a:spLocks noGrp="1"/>
          </p:cNvSpPr>
          <p:nvPr>
            <p:ph type="sldNum" sz="quarter" idx="12"/>
          </p:nvPr>
        </p:nvSpPr>
        <p:spPr bwMode="auto">
          <a:xfrm>
            <a:off x="1325544" y="4928702"/>
            <a:ext cx="609600" cy="517524"/>
          </a:xfrm>
        </p:spPr>
        <p:txBody>
          <a:bodyPr/>
          <a:lstStyle/>
          <a:p>
            <a:fld id="{4888B059-E9E5-4E08-B609-DA80972647F8}" type="slidenum">
              <a:rPr lang="en-US" smtClean="0"/>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D6E8E7-E162-494A-A833-7B9ADE349B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B059-E9E5-4E08-B609-DA80972647F8}" type="slidenum">
              <a:rPr lang="en-US" smtClean="0"/>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9"/>
            <a:ext cx="1676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93D6E8E7-E162-494A-A833-7B9ADE349B0F}" type="datetimeFigureOut">
              <a:rPr lang="en-US" smtClean="0"/>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88B059-E9E5-4E08-B609-DA80972647F8}" type="slidenum">
              <a:rPr lang="en-US" smtClean="0"/>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600200"/>
            <a:ext cx="7467600" cy="4873752"/>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7" name="Date Placeholder 6"/>
          <p:cNvSpPr>
            <a:spLocks noGrp="1"/>
          </p:cNvSpPr>
          <p:nvPr>
            <p:ph type="dt" sz="half" idx="14"/>
          </p:nvPr>
        </p:nvSpPr>
        <p:spPr/>
        <p:txBody>
          <a:bodyPr rtlCol="0"/>
          <a:lstStyle/>
          <a:p>
            <a:fld id="{93D6E8E7-E162-494A-A833-7B9ADE349B0F}" type="datetimeFigureOut">
              <a:rPr lang="en-US" smtClean="0"/>
            </a:fld>
            <a:endParaRPr lang="en-US"/>
          </a:p>
        </p:txBody>
      </p:sp>
      <p:sp>
        <p:nvSpPr>
          <p:cNvPr id="9" name="Slide Number Placeholder 8"/>
          <p:cNvSpPr>
            <a:spLocks noGrp="1"/>
          </p:cNvSpPr>
          <p:nvPr>
            <p:ph type="sldNum" sz="quarter" idx="15"/>
          </p:nvPr>
        </p:nvSpPr>
        <p:spPr/>
        <p:txBody>
          <a:bodyPr rtlCol="0"/>
          <a:lstStyle/>
          <a:p>
            <a:fld id="{4888B059-E9E5-4E08-B609-DA80972647F8}" type="slidenum">
              <a:rPr lang="en-US" smtClean="0"/>
            </a:fld>
            <a:endParaRPr lang="en-US"/>
          </a:p>
        </p:txBody>
      </p:sp>
      <p:sp>
        <p:nvSpPr>
          <p:cNvPr id="10" name="Footer Placeholder 9"/>
          <p:cNvSpPr>
            <a:spLocks noGrp="1"/>
          </p:cNvSpPr>
          <p:nvPr>
            <p:ph type="ftr" sz="quarter" idx="16"/>
          </p:nvPr>
        </p:nvSpPr>
        <p:spPr/>
        <p:txBody>
          <a:bodyPr rtlCol="0"/>
          <a:lstStyle/>
          <a:p>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showMasterSp="0">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286000" y="2895600"/>
            <a:ext cx="6172200" cy="2053590"/>
          </a:xfrm>
        </p:spPr>
        <p:txBody>
          <a:bodyPr/>
          <a:lstStyle>
            <a:lvl1pPr algn="l">
              <a:buNone/>
              <a:defRPr sz="3000" b="1" cap="small"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2286000" y="5010150"/>
            <a:ext cx="6172200" cy="1371600"/>
          </a:xfrm>
        </p:spPr>
        <p:txBody>
          <a:bodyPr anchor="t"/>
          <a:lstStyle>
            <a:lvl1pPr marL="0" indent="0">
              <a:buNone/>
              <a:defRPr sz="1800" b="1">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endParaRPr kumimoji="0" lang="en-US" smtClean="0"/>
          </a:p>
        </p:txBody>
      </p:sp>
      <p:sp>
        <p:nvSpPr>
          <p:cNvPr id="4" name="Date Placeholder 3"/>
          <p:cNvSpPr>
            <a:spLocks noGrp="1"/>
          </p:cNvSpPr>
          <p:nvPr>
            <p:ph type="dt" sz="half" idx="10"/>
          </p:nvPr>
        </p:nvSpPr>
        <p:spPr bwMode="auto">
          <a:xfrm rot="5400000">
            <a:off x="7763256" y="1170432"/>
            <a:ext cx="2286000" cy="381000"/>
          </a:xfrm>
        </p:spPr>
        <p:txBody>
          <a:bodyPr/>
          <a:lstStyle/>
          <a:p>
            <a:fld id="{93D6E8E7-E162-494A-A833-7B9ADE349B0F}" type="datetimeFigureOut">
              <a:rPr lang="en-US" smtClean="0"/>
            </a:fld>
            <a:endParaRPr lang="en-US"/>
          </a:p>
        </p:txBody>
      </p:sp>
      <p:sp>
        <p:nvSpPr>
          <p:cNvPr id="5" name="Footer Placeholder 4"/>
          <p:cNvSpPr>
            <a:spLocks noGrp="1"/>
          </p:cNvSpPr>
          <p:nvPr>
            <p:ph type="ftr" sz="quarter" idx="11"/>
          </p:nvPr>
        </p:nvSpPr>
        <p:spPr bwMode="auto">
          <a:xfrm rot="5400000">
            <a:off x="7077456" y="4178808"/>
            <a:ext cx="3657600" cy="384048"/>
          </a:xfrm>
        </p:spPr>
        <p:txBody>
          <a:bodyPr/>
          <a:lstStyle/>
          <a:p>
            <a:endParaRPr lang="en-US"/>
          </a:p>
        </p:txBody>
      </p:sp>
      <p:sp>
        <p:nvSpPr>
          <p:cNvPr id="9" name="Rectangle 8"/>
          <p:cNvSpPr/>
          <p:nvPr/>
        </p:nvSpPr>
        <p:spPr bwMode="auto">
          <a:xfrm>
            <a:off x="381000" y="0"/>
            <a:ext cx="609600" cy="6858000"/>
          </a:xfrm>
          <a:prstGeom prst="rect">
            <a:avLst/>
          </a:prstGeom>
          <a:solidFill>
            <a:schemeClr val="accent1">
              <a:tint val="60000"/>
              <a:alpha val="54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bwMode="auto">
          <a:xfrm>
            <a:off x="276336" y="0"/>
            <a:ext cx="104664" cy="6858000"/>
          </a:xfrm>
          <a:prstGeom prst="rect">
            <a:avLst/>
          </a:prstGeom>
          <a:solidFill>
            <a:schemeClr val="accent1">
              <a:tint val="40000"/>
              <a:alpha val="36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bwMode="auto">
          <a:xfrm>
            <a:off x="990600" y="0"/>
            <a:ext cx="181872" cy="6858000"/>
          </a:xfrm>
          <a:prstGeom prst="rect">
            <a:avLst/>
          </a:prstGeom>
          <a:solidFill>
            <a:schemeClr val="accent1">
              <a:tint val="40000"/>
              <a:alpha val="7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Rectangle 11"/>
          <p:cNvSpPr/>
          <p:nvPr/>
        </p:nvSpPr>
        <p:spPr bwMode="auto">
          <a:xfrm>
            <a:off x="1141320" y="0"/>
            <a:ext cx="230280" cy="6858000"/>
          </a:xfrm>
          <a:prstGeom prst="rect">
            <a:avLst/>
          </a:prstGeom>
          <a:solidFill>
            <a:schemeClr val="accent1">
              <a:tint val="20000"/>
              <a:alpha val="7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106344" y="0"/>
            <a:ext cx="0" cy="6858000"/>
          </a:xfrm>
          <a:prstGeom prst="line">
            <a:avLst/>
          </a:prstGeom>
          <a:noFill/>
          <a:ln w="57150" cap="flat" cmpd="sng" algn="ctr">
            <a:solidFill>
              <a:schemeClr val="accent1">
                <a:tint val="60000"/>
                <a:alpha val="7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Straight Connector 13"/>
          <p:cNvSpPr>
            <a:spLocks noChangeShapeType="1"/>
          </p:cNvSpPr>
          <p:nvPr/>
        </p:nvSpPr>
        <p:spPr bwMode="auto">
          <a:xfrm>
            <a:off x="914400" y="0"/>
            <a:ext cx="0" cy="6858000"/>
          </a:xfrm>
          <a:prstGeom prst="line">
            <a:avLst/>
          </a:prstGeom>
          <a:noFill/>
          <a:ln w="57150" cap="flat" cmpd="sng" algn="ctr">
            <a:solidFill>
              <a:schemeClr val="accent1">
                <a:tint val="20000"/>
                <a:alpha val="83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5" name="Straight Connector 14"/>
          <p:cNvSpPr>
            <a:spLocks noChangeShapeType="1"/>
          </p:cNvSpPr>
          <p:nvPr/>
        </p:nvSpPr>
        <p:spPr bwMode="auto">
          <a:xfrm>
            <a:off x="854112" y="0"/>
            <a:ext cx="0" cy="6858000"/>
          </a:xfrm>
          <a:prstGeom prst="line">
            <a:avLst/>
          </a:prstGeom>
          <a:noFill/>
          <a:ln w="5715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6" name="Straight Connector 15"/>
          <p:cNvSpPr>
            <a:spLocks noChangeShapeType="1"/>
          </p:cNvSpPr>
          <p:nvPr/>
        </p:nvSpPr>
        <p:spPr bwMode="auto">
          <a:xfrm>
            <a:off x="1726640" y="0"/>
            <a:ext cx="0" cy="6858000"/>
          </a:xfrm>
          <a:prstGeom prst="line">
            <a:avLst/>
          </a:prstGeom>
          <a:noFill/>
          <a:ln w="28575" cap="flat" cmpd="sng" algn="ctr">
            <a:solidFill>
              <a:schemeClr val="accent1">
                <a:tint val="60000"/>
                <a:alpha val="82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7" name="Straight Connector 16"/>
          <p:cNvSpPr>
            <a:spLocks noChangeShapeType="1"/>
          </p:cNvSpPr>
          <p:nvPr/>
        </p:nvSpPr>
        <p:spPr bwMode="auto">
          <a:xfrm>
            <a:off x="1066800" y="0"/>
            <a:ext cx="0" cy="6858000"/>
          </a:xfrm>
          <a:prstGeom prst="line">
            <a:avLst/>
          </a:prstGeom>
          <a:noFill/>
          <a:ln w="9525"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8" name="Rectangle 17"/>
          <p:cNvSpPr/>
          <p:nvPr/>
        </p:nvSpPr>
        <p:spPr bwMode="auto">
          <a:xfrm>
            <a:off x="1219200" y="0"/>
            <a:ext cx="76200" cy="6858000"/>
          </a:xfrm>
          <a:prstGeom prst="rect">
            <a:avLst/>
          </a:prstGeom>
          <a:solidFill>
            <a:schemeClr val="accent1">
              <a:tint val="60000"/>
              <a:alpha val="51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9" name="Oval 18"/>
          <p:cNvSpPr/>
          <p:nvPr/>
        </p:nvSpPr>
        <p:spPr bwMode="auto">
          <a:xfrm>
            <a:off x="609600" y="3429000"/>
            <a:ext cx="1295400" cy="129540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0" name="Oval 19"/>
          <p:cNvSpPr/>
          <p:nvPr/>
        </p:nvSpPr>
        <p:spPr bwMode="auto">
          <a:xfrm>
            <a:off x="1324704" y="4866752"/>
            <a:ext cx="641424" cy="641424"/>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1" name="Oval 20"/>
          <p:cNvSpPr/>
          <p:nvPr/>
        </p:nvSpPr>
        <p:spPr bwMode="auto">
          <a:xfrm>
            <a:off x="1091080" y="5500632"/>
            <a:ext cx="137160" cy="13716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Oval 21"/>
          <p:cNvSpPr/>
          <p:nvPr/>
        </p:nvSpPr>
        <p:spPr bwMode="auto">
          <a:xfrm>
            <a:off x="1664208" y="5791200"/>
            <a:ext cx="274320" cy="274320"/>
          </a:xfrm>
          <a:prstGeom prst="ellipse">
            <a:avLst/>
          </a:prstGeom>
          <a:ln w="127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Oval 22"/>
          <p:cNvSpPr/>
          <p:nvPr/>
        </p:nvSpPr>
        <p:spPr bwMode="auto">
          <a:xfrm>
            <a:off x="1879040" y="4479888"/>
            <a:ext cx="365760" cy="365760"/>
          </a:xfrm>
          <a:prstGeom prst="ellipse">
            <a:avLst/>
          </a:prstGeom>
          <a:ln w="28575"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6" name="Straight Connector 25"/>
          <p:cNvSpPr>
            <a:spLocks noChangeShapeType="1"/>
          </p:cNvSpPr>
          <p:nvPr/>
        </p:nvSpPr>
        <p:spPr bwMode="auto">
          <a:xfrm>
            <a:off x="9097944"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6" name="Slide Number Placeholder 5"/>
          <p:cNvSpPr>
            <a:spLocks noGrp="1"/>
          </p:cNvSpPr>
          <p:nvPr>
            <p:ph type="sldNum" sz="quarter" idx="12"/>
          </p:nvPr>
        </p:nvSpPr>
        <p:spPr bwMode="auto">
          <a:xfrm>
            <a:off x="1340616" y="4928702"/>
            <a:ext cx="609600" cy="517524"/>
          </a:xfrm>
        </p:spPr>
        <p:txBody>
          <a:bodyPr/>
          <a:lstStyle/>
          <a:p>
            <a:fld id="{4888B059-E9E5-4E08-B609-DA80972647F8}" type="slidenum">
              <a:rPr lang="en-US" smtClean="0"/>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5" name="Date Placeholder 4"/>
          <p:cNvSpPr>
            <a:spLocks noGrp="1"/>
          </p:cNvSpPr>
          <p:nvPr>
            <p:ph type="dt" sz="half" idx="10"/>
          </p:nvPr>
        </p:nvSpPr>
        <p:spPr/>
        <p:txBody>
          <a:bodyPr/>
          <a:lstStyle/>
          <a:p>
            <a:fld id="{93D6E8E7-E162-494A-A833-7B9ADE349B0F}" type="datetimeFigureOut">
              <a:rPr lang="en-US" smtClean="0"/>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88B059-E9E5-4E08-B609-DA80972647F8}" type="slidenum">
              <a:rPr lang="en-US" smtClean="0"/>
            </a:fld>
            <a:endParaRPr lang="en-US"/>
          </a:p>
        </p:txBody>
      </p:sp>
      <p:sp>
        <p:nvSpPr>
          <p:cNvPr id="9" name="Content Placeholder 8"/>
          <p:cNvSpPr>
            <a:spLocks noGrp="1"/>
          </p:cNvSpPr>
          <p:nvPr>
            <p:ph sz="quarter" idx="1"/>
          </p:nvPr>
        </p:nvSpPr>
        <p:spPr>
          <a:xfrm>
            <a:off x="457200"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270248" y="1600200"/>
            <a:ext cx="3657600" cy="45720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7543800" cy="1143000"/>
          </a:xfrm>
        </p:spPr>
        <p:txBody>
          <a:bodyPr anchor="b"/>
          <a:lstStyle>
            <a:lvl1pPr>
              <a:defRPr/>
            </a:lvl1pPr>
          </a:lstStyle>
          <a:p>
            <a:r>
              <a:rPr kumimoji="0" lang="en-US" smtClean="0"/>
              <a:t>Click to edit Master title style</a:t>
            </a:r>
            <a:endParaRPr kumimoji="0" lang="en-US"/>
          </a:p>
        </p:txBody>
      </p:sp>
      <p:sp>
        <p:nvSpPr>
          <p:cNvPr id="7" name="Date Placeholder 6"/>
          <p:cNvSpPr>
            <a:spLocks noGrp="1"/>
          </p:cNvSpPr>
          <p:nvPr>
            <p:ph type="dt" sz="half" idx="10"/>
          </p:nvPr>
        </p:nvSpPr>
        <p:spPr/>
        <p:txBody>
          <a:bodyPr/>
          <a:lstStyle/>
          <a:p>
            <a:fld id="{93D6E8E7-E162-494A-A833-7B9ADE349B0F}" type="datetimeFigureOut">
              <a:rPr lang="en-US" smtClean="0"/>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88B059-E9E5-4E08-B609-DA80972647F8}" type="slidenum">
              <a:rPr lang="en-US" smtClean="0"/>
            </a:fld>
            <a:endParaRPr lang="en-US"/>
          </a:p>
        </p:txBody>
      </p:sp>
      <p:sp>
        <p:nvSpPr>
          <p:cNvPr id="11" name="Content Placeholder 10"/>
          <p:cNvSpPr>
            <a:spLocks noGrp="1"/>
          </p:cNvSpPr>
          <p:nvPr>
            <p:ph sz="quarter" idx="2"/>
          </p:nvPr>
        </p:nvSpPr>
        <p:spPr>
          <a:xfrm>
            <a:off x="457200"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371975" y="2362200"/>
            <a:ext cx="3657600" cy="3886200"/>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12" name="Text Placeholder 11"/>
          <p:cNvSpPr>
            <a:spLocks noGrp="1"/>
          </p:cNvSpPr>
          <p:nvPr>
            <p:ph type="body" sz="quarter" idx="1"/>
          </p:nvPr>
        </p:nvSpPr>
        <p:spPr>
          <a:xfrm>
            <a:off x="4572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
        <p:nvSpPr>
          <p:cNvPr id="14" name="Text Placeholder 13"/>
          <p:cNvSpPr>
            <a:spLocks noGrp="1"/>
          </p:cNvSpPr>
          <p:nvPr>
            <p:ph type="body" sz="quarter" idx="3"/>
          </p:nvPr>
        </p:nvSpPr>
        <p:spPr>
          <a:xfrm>
            <a:off x="4343400" y="1569720"/>
            <a:ext cx="3657600" cy="658368"/>
          </a:xfrm>
          <a:prstGeom prst="roundRect">
            <a:avLst>
              <a:gd name="adj" fmla="val 16667"/>
            </a:avLst>
          </a:prstGeom>
          <a:solidFill>
            <a:schemeClr val="accent1"/>
          </a:solidFill>
        </p:spPr>
        <p:txBody>
          <a:bodyPr rtlCol="0" anchor="ctr">
            <a:noAutofit/>
          </a:bodyPr>
          <a:lstStyle>
            <a:lvl1pPr marL="0" indent="0">
              <a:buFontTx/>
              <a:buNone/>
              <a:defRPr sz="2000" b="1">
                <a:solidFill>
                  <a:srgbClr val="FFFFFF"/>
                </a:solidFill>
              </a:defRPr>
            </a:lvl1pPr>
          </a:lstStyle>
          <a:p>
            <a:pPr lvl="0" eaLnBrk="1" latinLnBrk="0" hangingPunct="1"/>
            <a:r>
              <a:rPr kumimoji="0" lang="en-US" smtClean="0"/>
              <a:t>Click to edit Master text styles</a:t>
            </a:r>
            <a:endParaRPr kumimoji="0" lang="en-US" smtClean="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6" name="Date Placeholder 5"/>
          <p:cNvSpPr>
            <a:spLocks noGrp="1"/>
          </p:cNvSpPr>
          <p:nvPr>
            <p:ph type="dt" sz="half" idx="10"/>
          </p:nvPr>
        </p:nvSpPr>
        <p:spPr/>
        <p:txBody>
          <a:bodyPr rtlCol="0"/>
          <a:lstStyle/>
          <a:p>
            <a:fld id="{93D6E8E7-E162-494A-A833-7B9ADE349B0F}" type="datetimeFigureOut">
              <a:rPr lang="en-US" smtClean="0"/>
            </a:fld>
            <a:endParaRPr lang="en-US"/>
          </a:p>
        </p:txBody>
      </p:sp>
      <p:sp>
        <p:nvSpPr>
          <p:cNvPr id="7" name="Slide Number Placeholder 6"/>
          <p:cNvSpPr>
            <a:spLocks noGrp="1"/>
          </p:cNvSpPr>
          <p:nvPr>
            <p:ph type="sldNum" sz="quarter" idx="11"/>
          </p:nvPr>
        </p:nvSpPr>
        <p:spPr/>
        <p:txBody>
          <a:bodyPr rtlCol="0"/>
          <a:lstStyle/>
          <a:p>
            <a:fld id="{4888B059-E9E5-4E08-B609-DA80972647F8}" type="slidenum">
              <a:rPr lang="en-US" smtClean="0"/>
            </a:fld>
            <a:endParaRPr lang="en-US"/>
          </a:p>
        </p:txBody>
      </p:sp>
      <p:sp>
        <p:nvSpPr>
          <p:cNvPr id="8" name="Footer Placeholder 7"/>
          <p:cNvSpPr>
            <a:spLocks noGrp="1"/>
          </p:cNvSpPr>
          <p:nvPr>
            <p:ph type="ftr" sz="quarter" idx="12"/>
          </p:nvPr>
        </p:nvSpPr>
        <p:spPr/>
        <p:txBody>
          <a:bodyPr rtlCol="0"/>
          <a:lstStyle/>
          <a:p>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3D6E8E7-E162-494A-A833-7B9ADE349B0F}" type="datetimeFigureOut">
              <a:rPr lang="en-US" smtClean="0"/>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88B059-E9E5-4E08-B609-DA80972647F8}" type="slidenum">
              <a:rPr lang="en-US" smtClean="0"/>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showMasterSp="0">
  <p:cSld name="Content with Caption">
    <p:bg>
      <p:bgRef idx="1001">
        <a:schemeClr val="bg1"/>
      </p:bgRef>
    </p:bg>
    <p:spTree>
      <p:nvGrpSpPr>
        <p:cNvPr id="1" name=""/>
        <p:cNvGrpSpPr/>
        <p:nvPr/>
      </p:nvGrpSpPr>
      <p:grpSpPr>
        <a:xfrm>
          <a:off x="0" y="0"/>
          <a:ext cx="0" cy="0"/>
          <a:chOff x="0" y="0"/>
          <a:chExt cx="0" cy="0"/>
        </a:xfrm>
      </p:grpSpPr>
      <p:sp>
        <p:nvSpPr>
          <p:cNvPr id="10" name="Straight Connector 9"/>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 name="Title 1"/>
          <p:cNvSpPr>
            <a:spLocks noGrp="1"/>
          </p:cNvSpPr>
          <p:nvPr>
            <p:ph type="title"/>
          </p:nvPr>
        </p:nvSpPr>
        <p:spPr>
          <a:xfrm rot="5400000">
            <a:off x="3371850" y="3200400"/>
            <a:ext cx="6309360" cy="457200"/>
          </a:xfrm>
        </p:spPr>
        <p:txBody>
          <a:bodyPr anchor="b"/>
          <a:lstStyle>
            <a:lvl1pPr algn="l">
              <a:buNone/>
              <a:defRPr sz="2000" b="1" cap="small" baseline="0"/>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12280" y="274320"/>
            <a:ext cx="1527048" cy="4983480"/>
          </a:xfrm>
        </p:spPr>
        <p:txBody>
          <a:bodyPr/>
          <a:lstStyle>
            <a:lvl1pPr marL="0" indent="0">
              <a:spcBef>
                <a:spcPts val="400"/>
              </a:spcBef>
              <a:spcAft>
                <a:spcPts val="1000"/>
              </a:spcAft>
              <a:buNone/>
              <a:defRPr sz="12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endParaRPr kumimoji="0" lang="en-US" smtClean="0"/>
          </a:p>
        </p:txBody>
      </p:sp>
      <p:sp>
        <p:nvSpPr>
          <p:cNvPr id="8" name="Straight Connector 7"/>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9" name="Straight Connector 8"/>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1" name="Straight Connector 10"/>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Rectangle 11"/>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3" name="Straight Connector 12"/>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4" name="Oval 13"/>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8" name="Content Placeholder 17"/>
          <p:cNvSpPr>
            <a:spLocks noGrp="1"/>
          </p:cNvSpPr>
          <p:nvPr>
            <p:ph sz="quarter" idx="1"/>
          </p:nvPr>
        </p:nvSpPr>
        <p:spPr>
          <a:xfrm>
            <a:off x="304800" y="274320"/>
            <a:ext cx="5638800" cy="6327648"/>
          </a:xfrm>
        </p:spPr>
        <p:txBody>
          <a:bodyPr/>
          <a:lstStyle/>
          <a:p>
            <a:pPr lvl="0" eaLnBrk="1" latinLnBrk="0" hangingPunct="1"/>
            <a:r>
              <a:rPr lang="en-US" smtClean="0"/>
              <a:t>Click to edit Master text styles</a:t>
            </a:r>
            <a:endParaRPr lang="en-US" smtClean="0"/>
          </a:p>
          <a:p>
            <a:pPr lvl="1" eaLnBrk="1" latinLnBrk="0" hangingPunct="1"/>
            <a:r>
              <a:rPr lang="en-US" smtClean="0"/>
              <a:t>Second level</a:t>
            </a:r>
            <a:endParaRPr lang="en-US" smtClean="0"/>
          </a:p>
          <a:p>
            <a:pPr lvl="2" eaLnBrk="1" latinLnBrk="0" hangingPunct="1"/>
            <a:r>
              <a:rPr lang="en-US" smtClean="0"/>
              <a:t>Third level</a:t>
            </a:r>
            <a:endParaRPr lang="en-US" smtClean="0"/>
          </a:p>
          <a:p>
            <a:pPr lvl="3" eaLnBrk="1" latinLnBrk="0" hangingPunct="1"/>
            <a:r>
              <a:rPr lang="en-US" smtClean="0"/>
              <a:t>Fourth level</a:t>
            </a:r>
            <a:endParaRPr lang="en-US" smtClean="0"/>
          </a:p>
          <a:p>
            <a:pPr lvl="4" eaLnBrk="1" latinLnBrk="0" hangingPunct="1"/>
            <a:r>
              <a:rPr lang="en-US" smtClean="0"/>
              <a:t>Fifth level</a:t>
            </a:r>
            <a:endParaRPr kumimoji="0" lang="en-US"/>
          </a:p>
        </p:txBody>
      </p:sp>
      <p:sp>
        <p:nvSpPr>
          <p:cNvPr id="21" name="Date Placeholder 20"/>
          <p:cNvSpPr>
            <a:spLocks noGrp="1"/>
          </p:cNvSpPr>
          <p:nvPr>
            <p:ph type="dt" sz="half" idx="14"/>
          </p:nvPr>
        </p:nvSpPr>
        <p:spPr/>
        <p:txBody>
          <a:bodyPr rtlCol="0"/>
          <a:lstStyle/>
          <a:p>
            <a:fld id="{93D6E8E7-E162-494A-A833-7B9ADE349B0F}" type="datetimeFigureOut">
              <a:rPr lang="en-US" smtClean="0"/>
            </a:fld>
            <a:endParaRPr lang="en-US"/>
          </a:p>
        </p:txBody>
      </p:sp>
      <p:sp>
        <p:nvSpPr>
          <p:cNvPr id="22" name="Slide Number Placeholder 21"/>
          <p:cNvSpPr>
            <a:spLocks noGrp="1"/>
          </p:cNvSpPr>
          <p:nvPr>
            <p:ph type="sldNum" sz="quarter" idx="15"/>
          </p:nvPr>
        </p:nvSpPr>
        <p:spPr/>
        <p:txBody>
          <a:bodyPr rtlCol="0"/>
          <a:lstStyle/>
          <a:p>
            <a:fld id="{4888B059-E9E5-4E08-B609-DA80972647F8}" type="slidenum">
              <a:rPr lang="en-US" smtClean="0"/>
            </a:fld>
            <a:endParaRPr lang="en-US"/>
          </a:p>
        </p:txBody>
      </p:sp>
      <p:sp>
        <p:nvSpPr>
          <p:cNvPr id="23" name="Footer Placeholder 22"/>
          <p:cNvSpPr>
            <a:spLocks noGrp="1"/>
          </p:cNvSpPr>
          <p:nvPr>
            <p:ph type="ftr" sz="quarter" idx="16"/>
          </p:nvPr>
        </p:nvSpPr>
        <p:spPr/>
        <p:txBody>
          <a:bodyPr rtlCol="0"/>
          <a:lstStyle/>
          <a:p>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showMasterSp="0">
  <p:cSld name="Picture with Caption">
    <p:spTree>
      <p:nvGrpSpPr>
        <p:cNvPr id="1" name=""/>
        <p:cNvGrpSpPr/>
        <p:nvPr/>
      </p:nvGrpSpPr>
      <p:grpSpPr>
        <a:xfrm>
          <a:off x="0" y="0"/>
          <a:ext cx="0" cy="0"/>
          <a:chOff x="0" y="0"/>
          <a:chExt cx="0" cy="0"/>
        </a:xfrm>
      </p:grpSpPr>
      <p:sp>
        <p:nvSpPr>
          <p:cNvPr id="9" name="Straight Connector 8"/>
          <p:cNvSpPr>
            <a:spLocks noChangeShapeType="1"/>
          </p:cNvSpPr>
          <p:nvPr/>
        </p:nvSpPr>
        <p:spPr bwMode="auto">
          <a:xfrm>
            <a:off x="87630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Oval 12"/>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 name="Title 1"/>
          <p:cNvSpPr>
            <a:spLocks noGrp="1"/>
          </p:cNvSpPr>
          <p:nvPr>
            <p:ph type="title"/>
          </p:nvPr>
        </p:nvSpPr>
        <p:spPr>
          <a:xfrm rot="5400000">
            <a:off x="3350133" y="3200400"/>
            <a:ext cx="6309360" cy="457200"/>
          </a:xfrm>
        </p:spPr>
        <p:txBody>
          <a:bodyPr anchor="b"/>
          <a:lstStyle>
            <a:lvl1pPr algn="l">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0" y="0"/>
            <a:ext cx="6172200" cy="6858000"/>
          </a:xfrm>
          <a:solidFill>
            <a:schemeClr val="bg2"/>
          </a:solidFill>
          <a:ln w="1270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lstStyle>
            <a:lvl1pPr marL="0" indent="0">
              <a:buNone/>
              <a:defRPr sz="3200"/>
            </a:lvl1pPr>
          </a:lstStyle>
          <a:p>
            <a:pPr algn="ctr" eaLnBrk="1" latinLnBrk="0" hangingPunct="1">
              <a:buFontTx/>
              <a:buNone/>
            </a:pPr>
            <a:r>
              <a:rPr kumimoji="0" lang="en-US" smtClean="0"/>
              <a:t>Click icon to add picture</a:t>
            </a:r>
            <a:endParaRPr kumimoji="0" lang="en-US" dirty="0"/>
          </a:p>
        </p:txBody>
      </p:sp>
      <p:sp>
        <p:nvSpPr>
          <p:cNvPr id="4" name="Text Placeholder 3"/>
          <p:cNvSpPr>
            <a:spLocks noGrp="1"/>
          </p:cNvSpPr>
          <p:nvPr>
            <p:ph type="body" sz="half" idx="2"/>
          </p:nvPr>
        </p:nvSpPr>
        <p:spPr>
          <a:xfrm>
            <a:off x="6765798" y="264795"/>
            <a:ext cx="1524000" cy="4956048"/>
          </a:xfrm>
        </p:spPr>
        <p:txBody>
          <a:bodyPr rot="0" spcFirstLastPara="0" vertOverflow="overflow" horzOverflow="overflow" vert="horz" wrap="square" lIns="91440" tIns="45720" rIns="91440" bIns="45720" numCol="1" spcCol="274320" rtlCol="0" fromWordArt="0" anchor="t" anchorCtr="0" forceAA="0" compatLnSpc="1">
            <a:normAutofit/>
          </a:bodyPr>
          <a:lstStyle>
            <a:lvl1pPr marL="0" indent="0">
              <a:spcBef>
                <a:spcPts val="100"/>
              </a:spcBef>
              <a:spcAft>
                <a:spcPts val="400"/>
              </a:spcAft>
              <a:buFontTx/>
              <a:buNone/>
              <a:defRPr sz="1200"/>
            </a:lvl1pPr>
            <a:lvl2pPr>
              <a:defRPr sz="1200"/>
            </a:lvl2pPr>
            <a:lvl3pPr>
              <a:defRPr sz="1000"/>
            </a:lvl3pPr>
            <a:lvl4pPr>
              <a:defRPr sz="900"/>
            </a:lvl4pPr>
            <a:lvl5pPr>
              <a:defRPr sz="900"/>
            </a:lvl5pPr>
          </a:lstStyle>
          <a:p>
            <a:pPr lvl="0" eaLnBrk="1" latinLnBrk="0" hangingPunct="1"/>
            <a:r>
              <a:rPr kumimoji="0" lang="en-US" smtClean="0"/>
              <a:t>Click to edit Master text styles</a:t>
            </a:r>
            <a:endParaRPr kumimoji="0" lang="en-US" smtClean="0"/>
          </a:p>
        </p:txBody>
      </p:sp>
      <p:sp>
        <p:nvSpPr>
          <p:cNvPr id="10" name="Straight Connector 9"/>
          <p:cNvSpPr>
            <a:spLocks noChangeShapeType="1"/>
          </p:cNvSpPr>
          <p:nvPr/>
        </p:nvSpPr>
        <p:spPr bwMode="auto">
          <a:xfrm>
            <a:off x="8991600" y="0"/>
            <a:ext cx="0" cy="6858000"/>
          </a:xfrm>
          <a:prstGeom prst="line">
            <a:avLst/>
          </a:prstGeom>
          <a:noFill/>
          <a:ln w="9525" cap="flat" cmpd="sng" algn="ctr">
            <a:solidFill>
              <a:schemeClr val="tx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1" name="Rectangle 10"/>
          <p:cNvSpPr/>
          <p:nvPr/>
        </p:nvSpPr>
        <p:spPr bwMode="auto">
          <a:xfrm>
            <a:off x="8839200" y="0"/>
            <a:ext cx="304800" cy="6858000"/>
          </a:xfrm>
          <a:prstGeom prst="rect">
            <a:avLst/>
          </a:prstGeom>
          <a:solidFill>
            <a:schemeClr val="accent1">
              <a:tint val="60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2" name="Straight Connector 11"/>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9" name="Straight Connector 18"/>
          <p:cNvSpPr>
            <a:spLocks noChangeShapeType="1"/>
          </p:cNvSpPr>
          <p:nvPr/>
        </p:nvSpPr>
        <p:spPr bwMode="auto">
          <a:xfrm>
            <a:off x="6248400" y="0"/>
            <a:ext cx="0" cy="6858000"/>
          </a:xfrm>
          <a:prstGeom prst="line">
            <a:avLst/>
          </a:prstGeom>
          <a:noFill/>
          <a:ln w="38100" cap="flat" cmpd="sng"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0" name="Straight Connector 19"/>
          <p:cNvSpPr>
            <a:spLocks noChangeShapeType="1"/>
          </p:cNvSpPr>
          <p:nvPr/>
        </p:nvSpPr>
        <p:spPr bwMode="auto">
          <a:xfrm>
            <a:off x="6192296" y="0"/>
            <a:ext cx="0" cy="6858000"/>
          </a:xfrm>
          <a:prstGeom prst="line">
            <a:avLst/>
          </a:prstGeom>
          <a:noFill/>
          <a:ln w="1270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17" name="Date Placeholder 16"/>
          <p:cNvSpPr>
            <a:spLocks noGrp="1"/>
          </p:cNvSpPr>
          <p:nvPr>
            <p:ph type="dt" sz="half" idx="10"/>
          </p:nvPr>
        </p:nvSpPr>
        <p:spPr/>
        <p:txBody>
          <a:bodyPr rtlCol="0"/>
          <a:lstStyle/>
          <a:p>
            <a:fld id="{93D6E8E7-E162-494A-A833-7B9ADE349B0F}" type="datetimeFigureOut">
              <a:rPr lang="en-US" smtClean="0"/>
            </a:fld>
            <a:endParaRPr lang="en-US"/>
          </a:p>
        </p:txBody>
      </p:sp>
      <p:sp>
        <p:nvSpPr>
          <p:cNvPr id="18" name="Slide Number Placeholder 17"/>
          <p:cNvSpPr>
            <a:spLocks noGrp="1"/>
          </p:cNvSpPr>
          <p:nvPr>
            <p:ph type="sldNum" sz="quarter" idx="11"/>
          </p:nvPr>
        </p:nvSpPr>
        <p:spPr/>
        <p:txBody>
          <a:bodyPr rtlCol="0"/>
          <a:lstStyle/>
          <a:p>
            <a:fld id="{4888B059-E9E5-4E08-B609-DA80972647F8}" type="slidenum">
              <a:rPr lang="en-US" smtClean="0"/>
            </a:fld>
            <a:endParaRPr lang="en-US"/>
          </a:p>
        </p:txBody>
      </p:sp>
      <p:sp>
        <p:nvSpPr>
          <p:cNvPr id="21" name="Footer Placeholder 20"/>
          <p:cNvSpPr>
            <a:spLocks noGrp="1"/>
          </p:cNvSpPr>
          <p:nvPr>
            <p:ph type="ftr" sz="quarter" idx="12"/>
          </p:nvPr>
        </p:nvSpPr>
        <p:spPr/>
        <p:txBody>
          <a:bodyPr rtlCol="0"/>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 name="Straight Connector 15"/>
          <p:cNvSpPr>
            <a:spLocks noChangeShapeType="1"/>
          </p:cNvSpPr>
          <p:nvPr/>
        </p:nvSpPr>
        <p:spPr bwMode="auto">
          <a:xfrm>
            <a:off x="8763000" y="0"/>
            <a:ext cx="0" cy="6858000"/>
          </a:xfrm>
          <a:prstGeom prst="line">
            <a:avLst/>
          </a:prstGeom>
          <a:noFill/>
          <a:ln w="38100" cap="flat" cmpd="sng" algn="ctr">
            <a:solidFill>
              <a:schemeClr val="accent1">
                <a:tint val="60000"/>
                <a:alpha val="93000"/>
              </a:schemeClr>
            </a:solidFill>
            <a:prstDash val="solid"/>
            <a:round/>
            <a:headEnd type="none" w="med" len="med"/>
            <a:tailEnd type="none" w="med" len="med"/>
          </a:ln>
          <a:effectLst/>
        </p:spPr>
        <p:txBody>
          <a:bodyPr vert="horz" wrap="square" lIns="91440" tIns="45720" rIns="91440" bIns="45720" anchor="t" compatLnSpc="1"/>
          <a:lstStyle/>
          <a:p>
            <a:endParaRPr kumimoji="0" lang="en-US" dirty="0"/>
          </a:p>
        </p:txBody>
      </p:sp>
      <p:sp>
        <p:nvSpPr>
          <p:cNvPr id="22" name="Title Placeholder 21"/>
          <p:cNvSpPr>
            <a:spLocks noGrp="1"/>
          </p:cNvSpPr>
          <p:nvPr>
            <p:ph type="title"/>
          </p:nvPr>
        </p:nvSpPr>
        <p:spPr>
          <a:xfrm>
            <a:off x="457200" y="274638"/>
            <a:ext cx="7467600" cy="1143000"/>
          </a:xfrm>
          <a:prstGeom prst="rect">
            <a:avLst/>
          </a:prstGeom>
        </p:spPr>
        <p:txBody>
          <a:bodyPr vert="horz" anchor="b">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600200"/>
            <a:ext cx="7467600" cy="4873752"/>
          </a:xfrm>
          <a:prstGeom prst="rect">
            <a:avLst/>
          </a:prstGeom>
        </p:spPr>
        <p:txBody>
          <a:bodyPr vert="horz">
            <a:normAutofit/>
          </a:bodyPr>
          <a:lstStyle/>
          <a:p>
            <a:pPr lvl="0" eaLnBrk="1" latinLnBrk="0" hangingPunct="1"/>
            <a:r>
              <a:rPr kumimoji="0" lang="en-US" smtClean="0"/>
              <a:t>Click to edit Master text styles</a:t>
            </a:r>
            <a:endParaRPr kumimoji="0" lang="en-US" smtClean="0"/>
          </a:p>
          <a:p>
            <a:pPr lvl="1" eaLnBrk="1" latinLnBrk="0" hangingPunct="1"/>
            <a:r>
              <a:rPr kumimoji="0" lang="en-US" smtClean="0"/>
              <a:t>Second level</a:t>
            </a:r>
            <a:endParaRPr kumimoji="0" lang="en-US" smtClean="0"/>
          </a:p>
          <a:p>
            <a:pPr lvl="2" eaLnBrk="1" latinLnBrk="0" hangingPunct="1"/>
            <a:r>
              <a:rPr kumimoji="0" lang="en-US" smtClean="0"/>
              <a:t>Third level</a:t>
            </a:r>
            <a:endParaRPr kumimoji="0" lang="en-US" smtClean="0"/>
          </a:p>
          <a:p>
            <a:pPr lvl="3" eaLnBrk="1" latinLnBrk="0" hangingPunct="1"/>
            <a:r>
              <a:rPr kumimoji="0" lang="en-US" smtClean="0"/>
              <a:t>Fourth level</a:t>
            </a:r>
            <a:endParaRPr kumimoji="0" lang="en-US" smtClean="0"/>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rot="5400000">
            <a:off x="7589520" y="1081851"/>
            <a:ext cx="2011680" cy="384048"/>
          </a:xfrm>
          <a:prstGeom prst="rect">
            <a:avLst/>
          </a:prstGeom>
        </p:spPr>
        <p:txBody>
          <a:bodyPr vert="horz" anchor="ctr" anchorCtr="0"/>
          <a:lstStyle>
            <a:lvl1pPr algn="r" eaLnBrk="1" latinLnBrk="0" hangingPunct="1">
              <a:defRPr kumimoji="0" sz="1200">
                <a:solidFill>
                  <a:schemeClr val="tx2"/>
                </a:solidFill>
              </a:defRPr>
            </a:lvl1pPr>
          </a:lstStyle>
          <a:p>
            <a:fld id="{93D6E8E7-E162-494A-A833-7B9ADE349B0F}" type="datetimeFigureOut">
              <a:rPr lang="en-US" smtClean="0"/>
            </a:fld>
            <a:endParaRPr lang="en-US"/>
          </a:p>
        </p:txBody>
      </p:sp>
      <p:sp>
        <p:nvSpPr>
          <p:cNvPr id="3" name="Footer Placeholder 2"/>
          <p:cNvSpPr>
            <a:spLocks noGrp="1"/>
          </p:cNvSpPr>
          <p:nvPr>
            <p:ph type="ftr" sz="quarter" idx="3"/>
          </p:nvPr>
        </p:nvSpPr>
        <p:spPr>
          <a:xfrm rot="5400000">
            <a:off x="6990186" y="3737240"/>
            <a:ext cx="3200400" cy="365760"/>
          </a:xfrm>
          <a:prstGeom prst="rect">
            <a:avLst/>
          </a:prstGeom>
        </p:spPr>
        <p:txBody>
          <a:bodyPr vert="horz" anchor="ctr" anchorCtr="0"/>
          <a:lstStyle>
            <a:lvl1pPr algn="l" eaLnBrk="1" latinLnBrk="0" hangingPunct="1">
              <a:defRPr kumimoji="0" sz="1200">
                <a:solidFill>
                  <a:schemeClr val="tx2"/>
                </a:solidFill>
              </a:defRPr>
            </a:lvl1pPr>
          </a:lstStyle>
          <a:p>
            <a:endParaRPr lang="en-US"/>
          </a:p>
        </p:txBody>
      </p:sp>
      <p:sp>
        <p:nvSpPr>
          <p:cNvPr id="7" name="Straight Connector 6"/>
          <p:cNvSpPr>
            <a:spLocks noChangeShapeType="1"/>
          </p:cNvSpPr>
          <p:nvPr/>
        </p:nvSpPr>
        <p:spPr bwMode="auto">
          <a:xfrm>
            <a:off x="76200" y="0"/>
            <a:ext cx="0" cy="6858000"/>
          </a:xfrm>
          <a:prstGeom prst="line">
            <a:avLst/>
          </a:prstGeom>
          <a:noFill/>
          <a:ln w="57150" cap="flat" cmpd="thickThin" algn="ctr">
            <a:solidFill>
              <a:schemeClr val="accent1">
                <a:tint val="60000"/>
              </a:schemeClr>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9" name="Straight Connector 8"/>
          <p:cNvSpPr>
            <a:spLocks noChangeShapeType="1"/>
          </p:cNvSpPr>
          <p:nvPr/>
        </p:nvSpPr>
        <p:spPr bwMode="auto">
          <a:xfrm>
            <a:off x="8991600" y="0"/>
            <a:ext cx="0" cy="6858000"/>
          </a:xfrm>
          <a:prstGeom prst="line">
            <a:avLst/>
          </a:prstGeom>
          <a:noFill/>
          <a:ln w="19050"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0" name="Rectangle 9"/>
          <p:cNvSpPr/>
          <p:nvPr/>
        </p:nvSpPr>
        <p:spPr bwMode="auto">
          <a:xfrm>
            <a:off x="8839200" y="0"/>
            <a:ext cx="304800" cy="6858000"/>
          </a:xfrm>
          <a:prstGeom prst="rect">
            <a:avLst/>
          </a:prstGeom>
          <a:solidFill>
            <a:schemeClr val="accent1">
              <a:tint val="60000"/>
              <a:alpha val="87000"/>
            </a:schemeClr>
          </a:solidFill>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Straight Connector 10"/>
          <p:cNvSpPr>
            <a:spLocks noChangeShapeType="1"/>
          </p:cNvSpPr>
          <p:nvPr/>
        </p:nvSpPr>
        <p:spPr bwMode="auto">
          <a:xfrm>
            <a:off x="8915400" y="0"/>
            <a:ext cx="0" cy="6858000"/>
          </a:xfrm>
          <a:prstGeom prst="line">
            <a:avLst/>
          </a:prstGeom>
          <a:noFill/>
          <a:ln w="9525" cap="flat" cmpd="sng" algn="ctr">
            <a:solidFill>
              <a:schemeClr val="accent1"/>
            </a:soli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2" name="Oval 11"/>
          <p:cNvSpPr/>
          <p:nvPr/>
        </p:nvSpPr>
        <p:spPr>
          <a:xfrm>
            <a:off x="8156448" y="5715000"/>
            <a:ext cx="548640" cy="548640"/>
          </a:xfrm>
          <a:prstGeom prst="ellipse">
            <a:avLst/>
          </a:prstGeom>
          <a:ln w="381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3" name="Slide Number Placeholder 22"/>
          <p:cNvSpPr>
            <a:spLocks noGrp="1"/>
          </p:cNvSpPr>
          <p:nvPr>
            <p:ph type="sldNum" sz="quarter" idx="4"/>
          </p:nvPr>
        </p:nvSpPr>
        <p:spPr>
          <a:xfrm>
            <a:off x="8129016" y="5734050"/>
            <a:ext cx="609600" cy="521208"/>
          </a:xfrm>
          <a:prstGeom prst="rect">
            <a:avLst/>
          </a:prstGeom>
        </p:spPr>
        <p:txBody>
          <a:bodyPr vert="horz" anchor="ctr"/>
          <a:lstStyle>
            <a:lvl1pPr algn="ctr" eaLnBrk="1" latinLnBrk="0" hangingPunct="1">
              <a:defRPr kumimoji="0" sz="1400" b="1">
                <a:solidFill>
                  <a:srgbClr val="FFFFFF"/>
                </a:solidFill>
              </a:defRPr>
            </a:lvl1pPr>
          </a:lstStyle>
          <a:p>
            <a:fld id="{4888B059-E9E5-4E08-B609-DA80972647F8}" type="slidenum">
              <a:rPr lang="en-US" smtClean="0"/>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rtl="0" eaLnBrk="1" latinLnBrk="0" hangingPunct="1">
        <a:spcBef>
          <a:spcPct val="0"/>
        </a:spcBef>
        <a:buNone/>
        <a:defRPr kumimoji="0" sz="3000" b="0" kern="1200" cap="small" baseline="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0000"/>
        <a:buFont typeface="Wingdings" panose="05000000000000000000"/>
        <a:buChar char=""/>
        <a:defRPr kumimoji="0" sz="2400" kern="1200">
          <a:solidFill>
            <a:schemeClr val="tx1"/>
          </a:solidFill>
          <a:latin typeface="+mn-lt"/>
          <a:ea typeface="+mn-ea"/>
          <a:cs typeface="+mn-cs"/>
        </a:defRPr>
      </a:lvl1pPr>
      <a:lvl2pPr marL="640080" indent="-274320" algn="l" rtl="0" eaLnBrk="1" latinLnBrk="0" hangingPunct="1">
        <a:spcBef>
          <a:spcPct val="20000"/>
        </a:spcBef>
        <a:buClr>
          <a:schemeClr val="accent1"/>
        </a:buClr>
        <a:buSzPct val="80000"/>
        <a:buFont typeface="Wingdings 2" panose="05020102010507070707"/>
        <a:buChar char=""/>
        <a:defRPr kumimoji="0" sz="2100" kern="1200">
          <a:solidFill>
            <a:schemeClr val="tx1"/>
          </a:solidFill>
          <a:latin typeface="+mn-lt"/>
          <a:ea typeface="+mn-ea"/>
          <a:cs typeface="+mn-cs"/>
        </a:defRPr>
      </a:lvl2pPr>
      <a:lvl3pPr marL="914400" indent="-182880" algn="l" rtl="0" eaLnBrk="1" latinLnBrk="0" hangingPunct="1">
        <a:spcBef>
          <a:spcPct val="20000"/>
        </a:spcBef>
        <a:buClr>
          <a:schemeClr val="accent1">
            <a:shade val="75000"/>
          </a:schemeClr>
        </a:buClr>
        <a:buSzPct val="60000"/>
        <a:buFont typeface="Wingdings" panose="05000000000000000000"/>
        <a:buChar char=""/>
        <a:defRPr kumimoji="0" sz="1800" kern="1200">
          <a:solidFill>
            <a:schemeClr val="tx1"/>
          </a:solidFill>
          <a:latin typeface="+mn-lt"/>
          <a:ea typeface="+mn-ea"/>
          <a:cs typeface="+mn-cs"/>
        </a:defRPr>
      </a:lvl3pPr>
      <a:lvl4pPr marL="1188720" indent="-182880" algn="l" rtl="0" eaLnBrk="1" latinLnBrk="0" hangingPunct="1">
        <a:spcBef>
          <a:spcPct val="20000"/>
        </a:spcBef>
        <a:buClr>
          <a:schemeClr val="accent1">
            <a:tint val="60000"/>
          </a:schemeClr>
        </a:buClr>
        <a:buSzPct val="60000"/>
        <a:buFont typeface="Wingdings" panose="05000000000000000000"/>
        <a:buChar char=""/>
        <a:defRPr kumimoji="0" sz="1800" kern="1200">
          <a:solidFill>
            <a:schemeClr val="tx1"/>
          </a:solidFill>
          <a:latin typeface="+mn-lt"/>
          <a:ea typeface="+mn-ea"/>
          <a:cs typeface="+mn-cs"/>
        </a:defRPr>
      </a:lvl4pPr>
      <a:lvl5pPr marL="1463040" indent="-182880" algn="l" rtl="0" eaLnBrk="1" latinLnBrk="0" hangingPunct="1">
        <a:spcBef>
          <a:spcPct val="20000"/>
        </a:spcBef>
        <a:buClr>
          <a:schemeClr val="accent2">
            <a:tint val="60000"/>
          </a:schemeClr>
        </a:buClr>
        <a:buSzPct val="68000"/>
        <a:buFont typeface="Wingdings 2" panose="05020102010507070707"/>
        <a:buChar char=""/>
        <a:defRPr kumimoji="0" sz="1600" kern="1200">
          <a:solidFill>
            <a:schemeClr val="tx1"/>
          </a:solidFill>
          <a:latin typeface="+mn-lt"/>
          <a:ea typeface="+mn-ea"/>
          <a:cs typeface="+mn-cs"/>
        </a:defRPr>
      </a:lvl5pPr>
      <a:lvl6pPr marL="1737360" indent="-182880" algn="l" rtl="0" eaLnBrk="1" latinLnBrk="0" hangingPunct="1">
        <a:spcBef>
          <a:spcPct val="20000"/>
        </a:spcBef>
        <a:buClr>
          <a:schemeClr val="accent1"/>
        </a:buClr>
        <a:buChar char="•"/>
        <a:defRPr kumimoji="0" sz="1600" kern="1200">
          <a:solidFill>
            <a:schemeClr val="tx2"/>
          </a:solidFill>
          <a:latin typeface="+mn-lt"/>
          <a:ea typeface="+mn-ea"/>
          <a:cs typeface="+mn-cs"/>
        </a:defRPr>
      </a:lvl6pPr>
      <a:lvl7pPr marL="2011680" indent="-182880" algn="l" rtl="0" eaLnBrk="1" latinLnBrk="0" hangingPunct="1">
        <a:spcBef>
          <a:spcPct val="20000"/>
        </a:spcBef>
        <a:buClr>
          <a:schemeClr val="accent1">
            <a:tint val="60000"/>
          </a:schemeClr>
        </a:buClr>
        <a:buSzPct val="60000"/>
        <a:buFont typeface="Wingdings" panose="05000000000000000000"/>
        <a:buChar char=""/>
        <a:defRPr kumimoji="0" sz="1400" kern="1200" baseline="0">
          <a:solidFill>
            <a:schemeClr val="tx2"/>
          </a:solidFill>
          <a:latin typeface="+mn-lt"/>
          <a:ea typeface="+mn-ea"/>
          <a:cs typeface="+mn-cs"/>
        </a:defRPr>
      </a:lvl7pPr>
      <a:lvl8pPr marL="2286000" indent="-182880" algn="l" rtl="0" eaLnBrk="1" latinLnBrk="0" hangingPunct="1">
        <a:spcBef>
          <a:spcPct val="20000"/>
        </a:spcBef>
        <a:buClr>
          <a:schemeClr val="accent2"/>
        </a:buClr>
        <a:buChar char="•"/>
        <a:defRPr kumimoji="0" sz="1400" kern="1200" cap="small" baseline="0">
          <a:solidFill>
            <a:schemeClr val="tx2"/>
          </a:solidFill>
          <a:latin typeface="+mn-lt"/>
          <a:ea typeface="+mn-ea"/>
          <a:cs typeface="+mn-cs"/>
        </a:defRPr>
      </a:lvl8pPr>
      <a:lvl9pPr marL="2560320" indent="-182880" algn="l" rtl="0" eaLnBrk="1" latinLnBrk="0" hangingPunct="1">
        <a:spcBef>
          <a:spcPct val="20000"/>
        </a:spcBef>
        <a:buClr>
          <a:schemeClr val="accent1">
            <a:shade val="75000"/>
          </a:schemeClr>
        </a:buClr>
        <a:buChar char="•"/>
        <a:defRPr kumimoji="0" sz="1400" kern="1200" baseline="0">
          <a:solidFill>
            <a:schemeClr val="tx2"/>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hyperlink" Target="https://www.techtarget.com/whatis/definition/loop" TargetMode="Externa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microsoft.com/office/2007/relationships/diagramDrawing" Target="../diagrams/drawing1.xml"/><Relationship Id="rId4" Type="http://schemas.openxmlformats.org/officeDocument/2006/relationships/diagramColors" Target="../diagrams/colors1.xml"/><Relationship Id="rId3" Type="http://schemas.openxmlformats.org/officeDocument/2006/relationships/diagramQuickStyle" Target="../diagrams/quickStyle1.xml"/><Relationship Id="rId2" Type="http://schemas.openxmlformats.org/officeDocument/2006/relationships/diagramLayout" Target="../diagrams/layout1.xml"/><Relationship Id="rId1" Type="http://schemas.openxmlformats.org/officeDocument/2006/relationships/diagramData" Target="../diagrams/data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0" y="1898417"/>
            <a:ext cx="5631670" cy="110799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66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WEL -COME</a:t>
            </a:r>
            <a:endParaRPr lang="en-US" sz="66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4"/>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609600" y="228599"/>
            <a:ext cx="7620000" cy="506730"/>
          </a:xfrm>
          <a:prstGeom prst="rect">
            <a:avLst/>
          </a:prstGeom>
          <a:noFill/>
        </p:spPr>
        <p:txBody>
          <a:bodyPr wrap="square" rtlCol="0">
            <a:spAutoFit/>
          </a:bodyPr>
          <a:lstStyle/>
          <a:p>
            <a:pPr>
              <a:lnSpc>
                <a:spcPct val="150000"/>
              </a:lnSpc>
            </a:pP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371600" y="304800"/>
            <a:ext cx="6078908" cy="1015663"/>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2.DO-while</a:t>
            </a:r>
            <a:r>
              <a:rPr lang="en-US" sz="6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loop</a:t>
            </a:r>
            <a:endParaRPr lang="en-US"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62954" y="1981199"/>
            <a:ext cx="7696200" cy="1754326"/>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do-while loop in C is a control flow statement that repeatedly executes a block of code as long as a specified condition remains true. It first performs the code block and then checks the condition; thus, the block of code is executed at least once.</a:t>
            </a:r>
            <a:endParaRPr lang="en-US" dirty="0">
              <a:latin typeface="Times New Roman" panose="02020603050405020304" pitchFamily="18" charset="0"/>
              <a:cs typeface="Times New Roman" panose="02020603050405020304" pitchFamily="18" charset="0"/>
            </a:endParaRPr>
          </a:p>
        </p:txBody>
      </p:sp>
      <p:sp>
        <p:nvSpPr>
          <p:cNvPr id="5" name="TextBox 4"/>
          <p:cNvSpPr txBox="1"/>
          <p:nvPr/>
        </p:nvSpPr>
        <p:spPr>
          <a:xfrm>
            <a:off x="762000" y="4191000"/>
            <a:ext cx="6688508" cy="2308324"/>
          </a:xfrm>
          <a:prstGeom prst="rect">
            <a:avLst/>
          </a:prstGeom>
          <a:noFill/>
        </p:spPr>
        <p:txBody>
          <a:bodyPr wrap="square" rtlCol="0">
            <a:spAutoFit/>
          </a:bodyPr>
          <a:lstStyle/>
          <a:p>
            <a:r>
              <a:rPr lang="en-US" b="1" dirty="0" smtClean="0"/>
              <a:t>Syntax:</a:t>
            </a:r>
            <a:endParaRPr lang="en-US" b="1" dirty="0" smtClean="0"/>
          </a:p>
          <a:p>
            <a:endParaRPr lang="en-US" b="1" dirty="0" smtClean="0"/>
          </a:p>
          <a:p>
            <a:r>
              <a:rPr lang="en-US" dirty="0">
                <a:solidFill>
                  <a:srgbClr val="FF0000"/>
                </a:solidFill>
              </a:rPr>
              <a:t>d</a:t>
            </a:r>
            <a:r>
              <a:rPr lang="en-US" dirty="0" smtClean="0">
                <a:solidFill>
                  <a:srgbClr val="FF0000"/>
                </a:solidFill>
              </a:rPr>
              <a:t>o</a:t>
            </a:r>
            <a:endParaRPr lang="en-US" dirty="0" smtClean="0">
              <a:solidFill>
                <a:srgbClr val="FF0000"/>
              </a:solidFill>
            </a:endParaRPr>
          </a:p>
          <a:p>
            <a:r>
              <a:rPr lang="en-US" dirty="0" smtClean="0">
                <a:solidFill>
                  <a:srgbClr val="FF0000"/>
                </a:solidFill>
              </a:rPr>
              <a:t>{</a:t>
            </a:r>
            <a:endParaRPr lang="en-US" dirty="0" smtClean="0">
              <a:solidFill>
                <a:srgbClr val="FF0000"/>
              </a:solidFill>
            </a:endParaRPr>
          </a:p>
          <a:p>
            <a:r>
              <a:rPr lang="en-US" dirty="0" smtClean="0">
                <a:solidFill>
                  <a:srgbClr val="FF0000"/>
                </a:solidFill>
              </a:rPr>
              <a:t>  //Body of the Loop</a:t>
            </a:r>
            <a:endParaRPr lang="en-US" dirty="0" smtClean="0">
              <a:solidFill>
                <a:srgbClr val="FF0000"/>
              </a:solidFill>
            </a:endParaRPr>
          </a:p>
          <a:p>
            <a:r>
              <a:rPr lang="en-US" dirty="0" smtClean="0">
                <a:solidFill>
                  <a:srgbClr val="FF0000"/>
                </a:solidFill>
              </a:rPr>
              <a:t>}</a:t>
            </a:r>
            <a:endParaRPr lang="en-US" dirty="0" smtClean="0">
              <a:solidFill>
                <a:srgbClr val="FF0000"/>
              </a:solidFill>
            </a:endParaRPr>
          </a:p>
          <a:p>
            <a:r>
              <a:rPr lang="en-US" dirty="0" smtClean="0">
                <a:solidFill>
                  <a:srgbClr val="FF0000"/>
                </a:solidFill>
              </a:rPr>
              <a:t>While ( condition );</a:t>
            </a:r>
            <a:endParaRPr lang="en-US" dirty="0" smtClean="0">
              <a:solidFill>
                <a:srgbClr val="FF0000"/>
              </a:solidFill>
            </a:endParaRPr>
          </a:p>
          <a:p>
            <a:endParaRPr lang="en-US" dirty="0" smtClean="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Rectangle 2"/>
          <p:cNvSpPr/>
          <p:nvPr/>
        </p:nvSpPr>
        <p:spPr>
          <a:xfrm>
            <a:off x="767510" y="267678"/>
            <a:ext cx="4408579"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Flow chart</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6" name="AutoShape 5" descr="C:\Users\Admin\Desktop\pppppp2.webp"/>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sp>
        <p:nvSpPr>
          <p:cNvPr id="7" name="AutoShape 7" descr="C:\Users\Admin\Desktop\pppppp2.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en-US"/>
          </a:p>
        </p:txBody>
      </p:sp>
      <p:pic>
        <p:nvPicPr>
          <p:cNvPr id="5128" name="Picture 8"/>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67510" y="1981200"/>
            <a:ext cx="7004889" cy="4191000"/>
          </a:xfrm>
          <a:prstGeom prst="rect">
            <a:avLst/>
          </a:prstGeom>
          <a:solidFill>
            <a:schemeClr val="accent1">
              <a:lumMod val="75000"/>
            </a:schemeClr>
          </a:solidFill>
          <a:ln w="9525">
            <a:solidFill>
              <a:schemeClr val="accent1"/>
            </a:solid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5128"/>
                                        </p:tgtEl>
                                        <p:attrNameLst>
                                          <p:attrName>style.visibility</p:attrName>
                                        </p:attrNameLst>
                                      </p:cBhvr>
                                      <p:to>
                                        <p:strVal val="visible"/>
                                      </p:to>
                                    </p:set>
                                    <p:animEffect transition="in" filter="wipe(down)">
                                      <p:cBhvr>
                                        <p:cTn id="7" dur="580">
                                          <p:stCondLst>
                                            <p:cond delay="0"/>
                                          </p:stCondLst>
                                        </p:cTn>
                                        <p:tgtEl>
                                          <p:spTgt spid="5128"/>
                                        </p:tgtEl>
                                      </p:cBhvr>
                                    </p:animEffect>
                                    <p:anim calcmode="lin" valueType="num">
                                      <p:cBhvr>
                                        <p:cTn id="8" dur="1822" tmFilter="0,0; 0.14,0.36; 0.43,0.73; 0.71,0.91; 1.0,1.0">
                                          <p:stCondLst>
                                            <p:cond delay="0"/>
                                          </p:stCondLst>
                                        </p:cTn>
                                        <p:tgtEl>
                                          <p:spTgt spid="5128"/>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5128"/>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5128"/>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5128"/>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5128"/>
                                        </p:tgtEl>
                                        <p:attrNameLst>
                                          <p:attrName>ppt_y</p:attrName>
                                        </p:attrNameLst>
                                      </p:cBhvr>
                                      <p:tavLst>
                                        <p:tav tm="0" fmla="#ppt_y-sin(pi*$)/81">
                                          <p:val>
                                            <p:fltVal val="0"/>
                                          </p:val>
                                        </p:tav>
                                        <p:tav tm="100000">
                                          <p:val>
                                            <p:fltVal val="1"/>
                                          </p:val>
                                        </p:tav>
                                      </p:tavLst>
                                    </p:anim>
                                    <p:animScale>
                                      <p:cBhvr>
                                        <p:cTn id="13" dur="26">
                                          <p:stCondLst>
                                            <p:cond delay="650"/>
                                          </p:stCondLst>
                                        </p:cTn>
                                        <p:tgtEl>
                                          <p:spTgt spid="5128"/>
                                        </p:tgtEl>
                                      </p:cBhvr>
                                      <p:to x="100000" y="60000"/>
                                    </p:animScale>
                                    <p:animScale>
                                      <p:cBhvr>
                                        <p:cTn id="14" dur="166" decel="50000">
                                          <p:stCondLst>
                                            <p:cond delay="676"/>
                                          </p:stCondLst>
                                        </p:cTn>
                                        <p:tgtEl>
                                          <p:spTgt spid="5128"/>
                                        </p:tgtEl>
                                      </p:cBhvr>
                                      <p:to x="100000" y="100000"/>
                                    </p:animScale>
                                    <p:animScale>
                                      <p:cBhvr>
                                        <p:cTn id="15" dur="26">
                                          <p:stCondLst>
                                            <p:cond delay="1312"/>
                                          </p:stCondLst>
                                        </p:cTn>
                                        <p:tgtEl>
                                          <p:spTgt spid="5128"/>
                                        </p:tgtEl>
                                      </p:cBhvr>
                                      <p:to x="100000" y="80000"/>
                                    </p:animScale>
                                    <p:animScale>
                                      <p:cBhvr>
                                        <p:cTn id="16" dur="166" decel="50000">
                                          <p:stCondLst>
                                            <p:cond delay="1338"/>
                                          </p:stCondLst>
                                        </p:cTn>
                                        <p:tgtEl>
                                          <p:spTgt spid="5128"/>
                                        </p:tgtEl>
                                      </p:cBhvr>
                                      <p:to x="100000" y="100000"/>
                                    </p:animScale>
                                    <p:animScale>
                                      <p:cBhvr>
                                        <p:cTn id="17" dur="26">
                                          <p:stCondLst>
                                            <p:cond delay="1642"/>
                                          </p:stCondLst>
                                        </p:cTn>
                                        <p:tgtEl>
                                          <p:spTgt spid="5128"/>
                                        </p:tgtEl>
                                      </p:cBhvr>
                                      <p:to x="100000" y="90000"/>
                                    </p:animScale>
                                    <p:animScale>
                                      <p:cBhvr>
                                        <p:cTn id="18" dur="166" decel="50000">
                                          <p:stCondLst>
                                            <p:cond delay="1668"/>
                                          </p:stCondLst>
                                        </p:cTn>
                                        <p:tgtEl>
                                          <p:spTgt spid="5128"/>
                                        </p:tgtEl>
                                      </p:cBhvr>
                                      <p:to x="100000" y="100000"/>
                                    </p:animScale>
                                    <p:animScale>
                                      <p:cBhvr>
                                        <p:cTn id="19" dur="26">
                                          <p:stCondLst>
                                            <p:cond delay="1808"/>
                                          </p:stCondLst>
                                        </p:cTn>
                                        <p:tgtEl>
                                          <p:spTgt spid="5128"/>
                                        </p:tgtEl>
                                      </p:cBhvr>
                                      <p:to x="100000" y="95000"/>
                                    </p:animScale>
                                    <p:animScale>
                                      <p:cBhvr>
                                        <p:cTn id="20" dur="166" decel="50000">
                                          <p:stCondLst>
                                            <p:cond delay="1834"/>
                                          </p:stCondLst>
                                        </p:cTn>
                                        <p:tgtEl>
                                          <p:spTgt spid="5128"/>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4" presetClass="emph" presetSubtype="0" fill="hold" grpId="0" nodeType="click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3"/>
                                        </p:tgtEl>
                                        <p:attrNameLst>
                                          <p:attrName>ppt_x</p:attrName>
                                          <p:attrName>ppt_y</p:attrName>
                                        </p:attrNameLst>
                                      </p:cBhvr>
                                    </p:animMotion>
                                    <p:animRot by="1500000">
                                      <p:cBhvr>
                                        <p:cTn id="25" dur="125" fill="hold">
                                          <p:stCondLst>
                                            <p:cond delay="0"/>
                                          </p:stCondLst>
                                        </p:cTn>
                                        <p:tgtEl>
                                          <p:spTgt spid="3"/>
                                        </p:tgtEl>
                                        <p:attrNameLst>
                                          <p:attrName>r</p:attrName>
                                        </p:attrNameLst>
                                      </p:cBhvr>
                                    </p:animRot>
                                    <p:animRot by="-1500000">
                                      <p:cBhvr>
                                        <p:cTn id="26" dur="125" fill="hold">
                                          <p:stCondLst>
                                            <p:cond delay="125"/>
                                          </p:stCondLst>
                                        </p:cTn>
                                        <p:tgtEl>
                                          <p:spTgt spid="3"/>
                                        </p:tgtEl>
                                        <p:attrNameLst>
                                          <p:attrName>r</p:attrName>
                                        </p:attrNameLst>
                                      </p:cBhvr>
                                    </p:animRot>
                                    <p:animRot by="-1500000">
                                      <p:cBhvr>
                                        <p:cTn id="27" dur="125" fill="hold">
                                          <p:stCondLst>
                                            <p:cond delay="250"/>
                                          </p:stCondLst>
                                        </p:cTn>
                                        <p:tgtEl>
                                          <p:spTgt spid="3"/>
                                        </p:tgtEl>
                                        <p:attrNameLst>
                                          <p:attrName>r</p:attrName>
                                        </p:attrNameLst>
                                      </p:cBhvr>
                                    </p:animRot>
                                    <p:animRot by="1500000">
                                      <p:cBhvr>
                                        <p:cTn id="28"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762000" y="228600"/>
            <a:ext cx="7086600" cy="6463308"/>
          </a:xfrm>
          <a:prstGeom prst="rect">
            <a:avLst/>
          </a:prstGeom>
          <a:noFill/>
        </p:spPr>
        <p:txBody>
          <a:bodyPr wrap="square" rtlCol="0">
            <a:spAutoFit/>
          </a:bodyPr>
          <a:lstStyle/>
          <a:p>
            <a:r>
              <a:rPr lang="en-US" b="1" dirty="0" smtClean="0"/>
              <a:t>Example:</a:t>
            </a:r>
            <a:endParaRPr lang="en-US" b="1" dirty="0" smtClean="0"/>
          </a:p>
          <a:p>
            <a:pPr fontAlgn="base"/>
            <a:r>
              <a:rPr lang="en-US" dirty="0">
                <a:solidFill>
                  <a:srgbClr val="00B0F0"/>
                </a:solidFill>
              </a:rPr>
              <a:t>// C Program to demonstrate the use of do...while loop</a:t>
            </a:r>
            <a:endParaRPr lang="en-US" dirty="0">
              <a:solidFill>
                <a:srgbClr val="00B0F0"/>
              </a:solidFill>
            </a:endParaRPr>
          </a:p>
          <a:p>
            <a:pPr fontAlgn="base"/>
            <a:r>
              <a:rPr lang="en-US" dirty="0">
                <a:solidFill>
                  <a:srgbClr val="00B050"/>
                </a:solidFill>
              </a:rPr>
              <a:t>#include &lt;</a:t>
            </a:r>
            <a:r>
              <a:rPr lang="en-US" dirty="0" err="1">
                <a:solidFill>
                  <a:srgbClr val="00B050"/>
                </a:solidFill>
              </a:rPr>
              <a:t>stdio.h</a:t>
            </a:r>
            <a:r>
              <a:rPr lang="en-US" dirty="0">
                <a:solidFill>
                  <a:srgbClr val="00B050"/>
                </a:solidFill>
              </a:rPr>
              <a:t>&gt;</a:t>
            </a:r>
            <a:endParaRPr lang="en-US" dirty="0">
              <a:solidFill>
                <a:srgbClr val="00B050"/>
              </a:solidFill>
            </a:endParaRPr>
          </a:p>
          <a:p>
            <a:pPr fontAlgn="base"/>
            <a:r>
              <a:rPr lang="en-US" dirty="0"/>
              <a:t> </a:t>
            </a:r>
            <a:endParaRPr lang="en-US" dirty="0"/>
          </a:p>
          <a:p>
            <a:pPr fontAlgn="base"/>
            <a:r>
              <a:rPr lang="en-US" dirty="0" err="1"/>
              <a:t>int</a:t>
            </a:r>
            <a:r>
              <a:rPr lang="en-US" dirty="0"/>
              <a:t> main</a:t>
            </a:r>
            <a:r>
              <a:rPr lang="en-US" dirty="0">
                <a:solidFill>
                  <a:srgbClr val="FF0000"/>
                </a:solidFill>
              </a:rPr>
              <a:t>()</a:t>
            </a:r>
            <a:endParaRPr lang="en-US" dirty="0">
              <a:solidFill>
                <a:srgbClr val="FF0000"/>
              </a:solidFill>
            </a:endParaRPr>
          </a:p>
          <a:p>
            <a:pPr fontAlgn="base"/>
            <a:r>
              <a:rPr lang="en-US" dirty="0">
                <a:solidFill>
                  <a:srgbClr val="FF0000"/>
                </a:solidFill>
              </a:rPr>
              <a:t>{</a:t>
            </a:r>
            <a:endParaRPr lang="en-US" dirty="0">
              <a:solidFill>
                <a:srgbClr val="FF0000"/>
              </a:solidFill>
            </a:endParaRPr>
          </a:p>
          <a:p>
            <a:pPr fontAlgn="base"/>
            <a:r>
              <a:rPr lang="en-US" dirty="0"/>
              <a:t> </a:t>
            </a:r>
            <a:endParaRPr lang="en-US" dirty="0"/>
          </a:p>
          <a:p>
            <a:pPr fontAlgn="base"/>
            <a:r>
              <a:rPr lang="en-US" dirty="0"/>
              <a:t>   </a:t>
            </a:r>
            <a:r>
              <a:rPr lang="en-US" dirty="0">
                <a:solidFill>
                  <a:srgbClr val="00B0F0"/>
                </a:solidFill>
              </a:rPr>
              <a:t> // loop variable declaration and initialization</a:t>
            </a:r>
            <a:endParaRPr lang="en-US" dirty="0">
              <a:solidFill>
                <a:srgbClr val="00B0F0"/>
              </a:solidFill>
            </a:endParaRPr>
          </a:p>
          <a:p>
            <a:pPr fontAlgn="base"/>
            <a:r>
              <a:rPr lang="en-US" dirty="0"/>
              <a:t>    </a:t>
            </a:r>
            <a:r>
              <a:rPr lang="en-US" dirty="0" err="1"/>
              <a:t>int</a:t>
            </a:r>
            <a:r>
              <a:rPr lang="en-US" dirty="0"/>
              <a:t> i</a:t>
            </a:r>
            <a:r>
              <a:rPr lang="en-US" dirty="0">
                <a:solidFill>
                  <a:srgbClr val="FF0000"/>
                </a:solidFill>
              </a:rPr>
              <a:t> = </a:t>
            </a:r>
            <a:r>
              <a:rPr lang="en-US" dirty="0"/>
              <a:t>0</a:t>
            </a:r>
            <a:r>
              <a:rPr lang="en-US" dirty="0">
                <a:solidFill>
                  <a:srgbClr val="FF0000"/>
                </a:solidFill>
              </a:rPr>
              <a:t>;</a:t>
            </a:r>
            <a:endParaRPr lang="en-US" dirty="0">
              <a:solidFill>
                <a:srgbClr val="FF0000"/>
              </a:solidFill>
            </a:endParaRPr>
          </a:p>
          <a:p>
            <a:pPr fontAlgn="base"/>
            <a:r>
              <a:rPr lang="en-US" dirty="0"/>
              <a:t>   </a:t>
            </a:r>
            <a:r>
              <a:rPr lang="en-US" dirty="0">
                <a:solidFill>
                  <a:srgbClr val="00B0F0"/>
                </a:solidFill>
              </a:rPr>
              <a:t> // do while loop</a:t>
            </a:r>
            <a:endParaRPr lang="en-US" dirty="0">
              <a:solidFill>
                <a:srgbClr val="00B0F0"/>
              </a:solidFill>
            </a:endParaRPr>
          </a:p>
          <a:p>
            <a:pPr fontAlgn="base"/>
            <a:r>
              <a:rPr lang="en-US" dirty="0"/>
              <a:t>    do</a:t>
            </a:r>
            <a:r>
              <a:rPr lang="en-US" dirty="0">
                <a:solidFill>
                  <a:srgbClr val="FF0000"/>
                </a:solidFill>
              </a:rPr>
              <a:t> {</a:t>
            </a:r>
            <a:endParaRPr lang="en-US" dirty="0">
              <a:solidFill>
                <a:srgbClr val="FF0000"/>
              </a:solidFill>
            </a:endParaRPr>
          </a:p>
          <a:p>
            <a:pPr fontAlgn="base"/>
            <a:r>
              <a:rPr lang="en-US" dirty="0"/>
              <a:t>        </a:t>
            </a:r>
            <a:r>
              <a:rPr lang="en-US" dirty="0" err="1" smtClean="0"/>
              <a:t>printf</a:t>
            </a:r>
            <a:r>
              <a:rPr lang="en-US" dirty="0" smtClean="0"/>
              <a:t> </a:t>
            </a:r>
            <a:r>
              <a:rPr lang="en-US" dirty="0" smtClean="0">
                <a:solidFill>
                  <a:srgbClr val="0033CC"/>
                </a:solidFill>
              </a:rPr>
              <a:t>(“SVERI\n</a:t>
            </a:r>
            <a:r>
              <a:rPr lang="en-US" dirty="0">
                <a:solidFill>
                  <a:srgbClr val="0033CC"/>
                </a:solidFill>
              </a:rPr>
              <a:t>"</a:t>
            </a:r>
            <a:r>
              <a:rPr lang="en-US" dirty="0">
                <a:solidFill>
                  <a:srgbClr val="FF0000"/>
                </a:solidFill>
              </a:rPr>
              <a:t>);</a:t>
            </a:r>
            <a:endParaRPr lang="en-US" dirty="0">
              <a:solidFill>
                <a:srgbClr val="FF0000"/>
              </a:solidFill>
            </a:endParaRPr>
          </a:p>
          <a:p>
            <a:pPr fontAlgn="base"/>
            <a:r>
              <a:rPr lang="en-US" dirty="0"/>
              <a:t>        i++;</a:t>
            </a:r>
            <a:endParaRPr lang="en-US" dirty="0"/>
          </a:p>
          <a:p>
            <a:pPr fontAlgn="base"/>
            <a:r>
              <a:rPr lang="en-US" dirty="0"/>
              <a:t>    </a:t>
            </a:r>
            <a:r>
              <a:rPr lang="en-US" dirty="0">
                <a:solidFill>
                  <a:srgbClr val="FF0000"/>
                </a:solidFill>
              </a:rPr>
              <a:t>}</a:t>
            </a:r>
            <a:r>
              <a:rPr lang="en-US" dirty="0"/>
              <a:t> while </a:t>
            </a:r>
            <a:r>
              <a:rPr lang="en-US" dirty="0">
                <a:solidFill>
                  <a:srgbClr val="FF0000"/>
                </a:solidFill>
              </a:rPr>
              <a:t>(</a:t>
            </a:r>
            <a:r>
              <a:rPr lang="en-US" dirty="0"/>
              <a:t>i </a:t>
            </a:r>
            <a:r>
              <a:rPr lang="en-US" dirty="0">
                <a:solidFill>
                  <a:srgbClr val="FF0000"/>
                </a:solidFill>
              </a:rPr>
              <a:t>&lt;</a:t>
            </a:r>
            <a:r>
              <a:rPr lang="en-US" dirty="0"/>
              <a:t> 3</a:t>
            </a:r>
            <a:r>
              <a:rPr lang="en-US" dirty="0">
                <a:solidFill>
                  <a:srgbClr val="FF0000"/>
                </a:solidFill>
              </a:rPr>
              <a:t>);</a:t>
            </a:r>
            <a:endParaRPr lang="en-US" dirty="0">
              <a:solidFill>
                <a:srgbClr val="FF0000"/>
              </a:solidFill>
            </a:endParaRPr>
          </a:p>
          <a:p>
            <a:pPr fontAlgn="base"/>
            <a:r>
              <a:rPr lang="en-US" dirty="0"/>
              <a:t> </a:t>
            </a:r>
            <a:endParaRPr lang="en-US" dirty="0"/>
          </a:p>
          <a:p>
            <a:pPr fontAlgn="base"/>
            <a:r>
              <a:rPr lang="en-US" dirty="0"/>
              <a:t>    return 0</a:t>
            </a:r>
            <a:r>
              <a:rPr lang="en-US" dirty="0">
                <a:solidFill>
                  <a:srgbClr val="FF0000"/>
                </a:solidFill>
              </a:rPr>
              <a:t>;</a:t>
            </a:r>
            <a:endParaRPr lang="en-US" dirty="0">
              <a:solidFill>
                <a:srgbClr val="FF0000"/>
              </a:solidFill>
            </a:endParaRPr>
          </a:p>
          <a:p>
            <a:pPr fontAlgn="base"/>
            <a:r>
              <a:rPr lang="en-US" dirty="0">
                <a:solidFill>
                  <a:srgbClr val="FF0000"/>
                </a:solidFill>
              </a:rPr>
              <a:t>}</a:t>
            </a:r>
            <a:endParaRPr lang="en-US" dirty="0">
              <a:solidFill>
                <a:srgbClr val="FF0000"/>
              </a:solidFill>
            </a:endParaRPr>
          </a:p>
          <a:p>
            <a:endParaRPr lang="en-US" dirty="0"/>
          </a:p>
          <a:p>
            <a:r>
              <a:rPr lang="en-US" b="1" dirty="0" smtClean="0"/>
              <a:t>Output:</a:t>
            </a:r>
            <a:endParaRPr lang="en-US" b="1" dirty="0" smtClean="0"/>
          </a:p>
          <a:p>
            <a:endParaRPr lang="en-US" dirty="0" smtClean="0"/>
          </a:p>
          <a:p>
            <a:r>
              <a:rPr lang="en-US" dirty="0" smtClean="0"/>
              <a:t>SVERI</a:t>
            </a:r>
            <a:endParaRPr lang="en-US" dirty="0" smtClean="0"/>
          </a:p>
          <a:p>
            <a:r>
              <a:rPr lang="en-US" dirty="0" smtClean="0"/>
              <a:t>SVERI</a:t>
            </a:r>
            <a:endParaRPr lang="en-US" dirty="0" smtClean="0"/>
          </a:p>
          <a:p>
            <a:r>
              <a:rPr lang="en-US" dirty="0" smtClean="0"/>
              <a:t>SVERI</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409201" y="239486"/>
            <a:ext cx="3938899"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3.For Loop</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304800" y="1600200"/>
            <a:ext cx="8153400" cy="1754326"/>
          </a:xfrm>
          <a:prstGeom prst="rect">
            <a:avLst/>
          </a:prstGeom>
          <a:noFill/>
        </p:spPr>
        <p:txBody>
          <a:bodyPr wrap="square" rtlCol="0">
            <a:spAutoFit/>
          </a:bodyPr>
          <a:lstStyle/>
          <a:p>
            <a:pPr algn="just">
              <a:lnSpc>
                <a:spcPct val="150000"/>
              </a:lnSpc>
            </a:pPr>
            <a:r>
              <a:rPr lang="en-US" dirty="0" smtClean="0"/>
              <a:t>      </a:t>
            </a: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for loop in C language is used to iterate the statements or a part of the program several times. It is frequently used to traverse the data structures like the array and linked list. Represents the initialization of the loop variable. More than one variable can be </a:t>
            </a:r>
            <a:r>
              <a:rPr lang="en-US" dirty="0" smtClean="0">
                <a:latin typeface="Times New Roman" panose="02020603050405020304" pitchFamily="18" charset="0"/>
                <a:cs typeface="Times New Roman" panose="02020603050405020304" pitchFamily="18" charset="0"/>
              </a:rPr>
              <a:t>initialized</a:t>
            </a:r>
            <a:r>
              <a:rPr lang="en-US" dirty="0"/>
              <a:t>.</a:t>
            </a:r>
            <a:endParaRPr lang="en-US" dirty="0"/>
          </a:p>
        </p:txBody>
      </p:sp>
      <p:sp>
        <p:nvSpPr>
          <p:cNvPr id="6" name="TextBox 5"/>
          <p:cNvSpPr txBox="1"/>
          <p:nvPr/>
        </p:nvSpPr>
        <p:spPr>
          <a:xfrm>
            <a:off x="609600" y="3810000"/>
            <a:ext cx="7543800" cy="2031325"/>
          </a:xfrm>
          <a:prstGeom prst="rect">
            <a:avLst/>
          </a:prstGeom>
          <a:noFill/>
        </p:spPr>
        <p:txBody>
          <a:bodyPr wrap="square" rtlCol="0">
            <a:spAutoFit/>
          </a:bodyPr>
          <a:lstStyle/>
          <a:p>
            <a:r>
              <a:rPr lang="en-US" b="1" dirty="0" smtClean="0"/>
              <a:t>Syntax:</a:t>
            </a:r>
            <a:endParaRPr lang="en-US" b="1" dirty="0" smtClean="0"/>
          </a:p>
          <a:p>
            <a:endParaRPr lang="en-US" dirty="0" smtClean="0"/>
          </a:p>
          <a:p>
            <a:r>
              <a:rPr lang="en-US" dirty="0" smtClean="0">
                <a:solidFill>
                  <a:srgbClr val="FF0000"/>
                </a:solidFill>
              </a:rPr>
              <a:t>For (initialization ; check expression; </a:t>
            </a:r>
            <a:r>
              <a:rPr lang="en-US" dirty="0" err="1" smtClean="0">
                <a:solidFill>
                  <a:srgbClr val="FF0000"/>
                </a:solidFill>
              </a:rPr>
              <a:t>updation</a:t>
            </a:r>
            <a:r>
              <a:rPr lang="en-US" dirty="0" smtClean="0">
                <a:solidFill>
                  <a:srgbClr val="FF0000"/>
                </a:solidFill>
              </a:rPr>
              <a:t> )</a:t>
            </a:r>
            <a:endParaRPr lang="en-US" dirty="0" smtClean="0">
              <a:solidFill>
                <a:srgbClr val="FF0000"/>
              </a:solidFill>
            </a:endParaRPr>
          </a:p>
          <a:p>
            <a:r>
              <a:rPr lang="en-US" dirty="0" smtClean="0">
                <a:solidFill>
                  <a:srgbClr val="FF0000"/>
                </a:solidFill>
              </a:rPr>
              <a:t>{</a:t>
            </a:r>
            <a:endParaRPr lang="en-US" dirty="0" smtClean="0">
              <a:solidFill>
                <a:srgbClr val="FF0000"/>
              </a:solidFill>
            </a:endParaRPr>
          </a:p>
          <a:p>
            <a:r>
              <a:rPr lang="en-US" dirty="0" smtClean="0">
                <a:solidFill>
                  <a:srgbClr val="FF0000"/>
                </a:solidFill>
              </a:rPr>
              <a:t>//body consisting multiple statement</a:t>
            </a:r>
            <a:endParaRPr lang="en-US" dirty="0" smtClean="0">
              <a:solidFill>
                <a:srgbClr val="FF0000"/>
              </a:solidFill>
            </a:endParaRPr>
          </a:p>
          <a:p>
            <a:r>
              <a:rPr lang="en-US" dirty="0" smtClean="0">
                <a:solidFill>
                  <a:srgbClr val="FF0000"/>
                </a:solidFill>
              </a:rPr>
              <a:t>}</a:t>
            </a:r>
            <a:endParaRPr lang="en-US" dirty="0" smtClean="0">
              <a:solidFill>
                <a:srgbClr val="FF0000"/>
              </a:solidFill>
            </a:endParaRPr>
          </a:p>
          <a:p>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xEl>
                                              <p:pRg st="0" end="0"/>
                                            </p:txEl>
                                          </p:spTgt>
                                        </p:tgtEl>
                                        <p:attrNameLst>
                                          <p:attrName>ppt_x</p:attrName>
                                          <p:attrName>ppt_y</p:attrName>
                                        </p:attrNameLst>
                                      </p:cBhvr>
                                    </p:animMotion>
                                    <p:animRot by="1500000">
                                      <p:cBhvr>
                                        <p:cTn id="7" dur="125" fill="hold">
                                          <p:stCondLst>
                                            <p:cond delay="0"/>
                                          </p:stCondLst>
                                        </p:cTn>
                                        <p:tgtEl>
                                          <p:spTgt spid="3">
                                            <p:txEl>
                                              <p:pRg st="0" end="0"/>
                                            </p:txEl>
                                          </p:spTgt>
                                        </p:tgtEl>
                                        <p:attrNameLst>
                                          <p:attrName>r</p:attrName>
                                        </p:attrNameLst>
                                      </p:cBhvr>
                                    </p:animRot>
                                    <p:animRot by="-1500000">
                                      <p:cBhvr>
                                        <p:cTn id="8" dur="125" fill="hold">
                                          <p:stCondLst>
                                            <p:cond delay="125"/>
                                          </p:stCondLst>
                                        </p:cTn>
                                        <p:tgtEl>
                                          <p:spTgt spid="3">
                                            <p:txEl>
                                              <p:pRg st="0" end="0"/>
                                            </p:txEl>
                                          </p:spTgt>
                                        </p:tgtEl>
                                        <p:attrNameLst>
                                          <p:attrName>r</p:attrName>
                                        </p:attrNameLst>
                                      </p:cBhvr>
                                    </p:animRot>
                                    <p:animRot by="-1500000">
                                      <p:cBhvr>
                                        <p:cTn id="9" dur="125" fill="hold">
                                          <p:stCondLst>
                                            <p:cond delay="250"/>
                                          </p:stCondLst>
                                        </p:cTn>
                                        <p:tgtEl>
                                          <p:spTgt spid="3">
                                            <p:txEl>
                                              <p:pRg st="0" end="0"/>
                                            </p:txEl>
                                          </p:spTgt>
                                        </p:tgtEl>
                                        <p:attrNameLst>
                                          <p:attrName>r</p:attrName>
                                        </p:attrNameLst>
                                      </p:cBhvr>
                                    </p:animRot>
                                    <p:animRot by="1500000">
                                      <p:cBhvr>
                                        <p:cTn id="10" dur="125" fill="hold">
                                          <p:stCondLst>
                                            <p:cond delay="375"/>
                                          </p:stCondLst>
                                        </p:cTn>
                                        <p:tgtEl>
                                          <p:spTgt spid="3">
                                            <p:txEl>
                                              <p:pRg st="0" end="0"/>
                                            </p:txEl>
                                          </p:spTgt>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691568" y="238780"/>
            <a:ext cx="4027064"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Flow chart</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Oval 3"/>
          <p:cNvSpPr/>
          <p:nvPr/>
        </p:nvSpPr>
        <p:spPr>
          <a:xfrm>
            <a:off x="3209925" y="1371600"/>
            <a:ext cx="19050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Start</a:t>
            </a:r>
            <a:endParaRPr lang="en-US" sz="1400" dirty="0">
              <a:solidFill>
                <a:schemeClr val="tx1"/>
              </a:solidFill>
            </a:endParaRPr>
          </a:p>
        </p:txBody>
      </p:sp>
      <p:cxnSp>
        <p:nvCxnSpPr>
          <p:cNvPr id="6" name="Straight Arrow Connector 5"/>
          <p:cNvCxnSpPr/>
          <p:nvPr/>
        </p:nvCxnSpPr>
        <p:spPr>
          <a:xfrm>
            <a:off x="4076700" y="1714500"/>
            <a:ext cx="0" cy="3429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8" name="Parallelogram 7"/>
          <p:cNvSpPr/>
          <p:nvPr/>
        </p:nvSpPr>
        <p:spPr>
          <a:xfrm>
            <a:off x="3048000" y="2068286"/>
            <a:ext cx="2057400" cy="522514"/>
          </a:xfrm>
          <a:prstGeom prst="parallelogram">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Initialization</a:t>
            </a:r>
            <a:endParaRPr lang="en-US" sz="1400" dirty="0">
              <a:solidFill>
                <a:schemeClr val="tx1"/>
              </a:solidFill>
            </a:endParaRPr>
          </a:p>
        </p:txBody>
      </p:sp>
      <p:cxnSp>
        <p:nvCxnSpPr>
          <p:cNvPr id="10" name="Straight Arrow Connector 9"/>
          <p:cNvCxnSpPr>
            <a:stCxn id="8" idx="4"/>
          </p:cNvCxnSpPr>
          <p:nvPr/>
        </p:nvCxnSpPr>
        <p:spPr>
          <a:xfrm>
            <a:off x="4076700" y="2590800"/>
            <a:ext cx="0" cy="38100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11" name="Diamond 10"/>
          <p:cNvSpPr/>
          <p:nvPr/>
        </p:nvSpPr>
        <p:spPr>
          <a:xfrm>
            <a:off x="3322346" y="2971800"/>
            <a:ext cx="1508707" cy="1219200"/>
          </a:xfrm>
          <a:prstGeom prst="diamond">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Check</a:t>
            </a:r>
            <a:r>
              <a:rPr lang="en-US" sz="1400" i="1" dirty="0" smtClean="0">
                <a:solidFill>
                  <a:schemeClr val="tx1"/>
                </a:solidFill>
              </a:rPr>
              <a:t> condition</a:t>
            </a:r>
            <a:endParaRPr lang="en-US" sz="1400" i="1" dirty="0">
              <a:solidFill>
                <a:schemeClr val="tx1"/>
              </a:solidFill>
            </a:endParaRPr>
          </a:p>
        </p:txBody>
      </p:sp>
      <p:sp>
        <p:nvSpPr>
          <p:cNvPr id="7169" name="Rectangle 7168"/>
          <p:cNvSpPr/>
          <p:nvPr/>
        </p:nvSpPr>
        <p:spPr>
          <a:xfrm>
            <a:off x="2971800" y="4495799"/>
            <a:ext cx="2209800" cy="5334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Block of Statements</a:t>
            </a:r>
            <a:endParaRPr lang="en-US" sz="1400" dirty="0">
              <a:solidFill>
                <a:schemeClr val="tx1"/>
              </a:solidFill>
            </a:endParaRPr>
          </a:p>
        </p:txBody>
      </p:sp>
      <p:cxnSp>
        <p:nvCxnSpPr>
          <p:cNvPr id="7179" name="Straight Arrow Connector 7178"/>
          <p:cNvCxnSpPr>
            <a:stCxn id="11" idx="2"/>
            <a:endCxn id="7169" idx="0"/>
          </p:cNvCxnSpPr>
          <p:nvPr/>
        </p:nvCxnSpPr>
        <p:spPr>
          <a:xfrm>
            <a:off x="4076700" y="4191000"/>
            <a:ext cx="0" cy="304799"/>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180" name="Rectangle 7179"/>
          <p:cNvSpPr/>
          <p:nvPr/>
        </p:nvSpPr>
        <p:spPr>
          <a:xfrm>
            <a:off x="3363685" y="5442857"/>
            <a:ext cx="1524000" cy="304800"/>
          </a:xfrm>
          <a:prstGeom prst="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err="1" smtClean="0">
                <a:solidFill>
                  <a:schemeClr val="tx1"/>
                </a:solidFill>
              </a:rPr>
              <a:t>updation</a:t>
            </a:r>
            <a:endParaRPr lang="en-US" sz="1400" dirty="0">
              <a:solidFill>
                <a:schemeClr val="tx1"/>
              </a:solidFill>
            </a:endParaRPr>
          </a:p>
        </p:txBody>
      </p:sp>
      <p:sp>
        <p:nvSpPr>
          <p:cNvPr id="7183" name="Oval 7182"/>
          <p:cNvSpPr/>
          <p:nvPr/>
        </p:nvSpPr>
        <p:spPr>
          <a:xfrm>
            <a:off x="3383253" y="5910943"/>
            <a:ext cx="1371600" cy="381000"/>
          </a:xfrm>
          <a:prstGeom prst="ellipse">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stop</a:t>
            </a:r>
            <a:endParaRPr lang="en-US" sz="1400" dirty="0">
              <a:solidFill>
                <a:schemeClr val="tx1"/>
              </a:solidFill>
            </a:endParaRPr>
          </a:p>
        </p:txBody>
      </p:sp>
      <p:cxnSp>
        <p:nvCxnSpPr>
          <p:cNvPr id="7185" name="Straight Connector 7184"/>
          <p:cNvCxnSpPr>
            <a:stCxn id="11" idx="3"/>
          </p:cNvCxnSpPr>
          <p:nvPr/>
        </p:nvCxnSpPr>
        <p:spPr>
          <a:xfrm>
            <a:off x="4831053" y="3581400"/>
            <a:ext cx="19725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87" name="Straight Connector 7186"/>
          <p:cNvCxnSpPr/>
          <p:nvPr/>
        </p:nvCxnSpPr>
        <p:spPr>
          <a:xfrm>
            <a:off x="6721928" y="3581400"/>
            <a:ext cx="0" cy="2547258"/>
          </a:xfrm>
          <a:prstGeom prst="line">
            <a:avLst/>
          </a:prstGeom>
        </p:spPr>
        <p:style>
          <a:lnRef idx="1">
            <a:schemeClr val="accent1"/>
          </a:lnRef>
          <a:fillRef idx="0">
            <a:schemeClr val="accent1"/>
          </a:fillRef>
          <a:effectRef idx="0">
            <a:schemeClr val="accent1"/>
          </a:effectRef>
          <a:fontRef idx="minor">
            <a:schemeClr val="tx1"/>
          </a:fontRef>
        </p:style>
      </p:cxnSp>
      <p:cxnSp>
        <p:nvCxnSpPr>
          <p:cNvPr id="7191" name="Straight Arrow Connector 7190"/>
          <p:cNvCxnSpPr>
            <a:endCxn id="7183" idx="6"/>
          </p:cNvCxnSpPr>
          <p:nvPr/>
        </p:nvCxnSpPr>
        <p:spPr>
          <a:xfrm flipH="1" flipV="1">
            <a:off x="4754853" y="6101443"/>
            <a:ext cx="1967075" cy="27215"/>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199" name="Straight Connector 7198"/>
          <p:cNvCxnSpPr>
            <a:stCxn id="11" idx="1"/>
          </p:cNvCxnSpPr>
          <p:nvPr/>
        </p:nvCxnSpPr>
        <p:spPr>
          <a:xfrm flipH="1">
            <a:off x="1752600" y="3581400"/>
            <a:ext cx="1569746"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01" name="Straight Connector 7200"/>
          <p:cNvCxnSpPr/>
          <p:nvPr/>
        </p:nvCxnSpPr>
        <p:spPr>
          <a:xfrm>
            <a:off x="1752600" y="3581400"/>
            <a:ext cx="0" cy="20574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06" name="Straight Arrow Connector 7205"/>
          <p:cNvCxnSpPr/>
          <p:nvPr/>
        </p:nvCxnSpPr>
        <p:spPr>
          <a:xfrm>
            <a:off x="1752600" y="5638800"/>
            <a:ext cx="1554453" cy="0"/>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cxnSp>
        <p:nvCxnSpPr>
          <p:cNvPr id="7212" name="Straight Arrow Connector 7211"/>
          <p:cNvCxnSpPr>
            <a:stCxn id="7169" idx="2"/>
          </p:cNvCxnSpPr>
          <p:nvPr/>
        </p:nvCxnSpPr>
        <p:spPr>
          <a:xfrm flipH="1">
            <a:off x="4069053" y="5029199"/>
            <a:ext cx="7647" cy="413658"/>
          </a:xfrm>
          <a:prstGeom prst="straightConnector1">
            <a:avLst/>
          </a:prstGeom>
          <a:ln>
            <a:tailEnd type="arrow"/>
          </a:ln>
        </p:spPr>
        <p:style>
          <a:lnRef idx="1">
            <a:schemeClr val="accent1"/>
          </a:lnRef>
          <a:fillRef idx="0">
            <a:schemeClr val="accent1"/>
          </a:fillRef>
          <a:effectRef idx="0">
            <a:schemeClr val="accent1"/>
          </a:effectRef>
          <a:fontRef idx="minor">
            <a:schemeClr val="tx1"/>
          </a:fontRef>
        </p:style>
      </p:cxnSp>
      <p:sp>
        <p:nvSpPr>
          <p:cNvPr id="7213" name="TextBox 7212"/>
          <p:cNvSpPr txBox="1"/>
          <p:nvPr/>
        </p:nvSpPr>
        <p:spPr>
          <a:xfrm>
            <a:off x="5105400" y="3146363"/>
            <a:ext cx="788112" cy="369332"/>
          </a:xfrm>
          <a:prstGeom prst="rect">
            <a:avLst/>
          </a:prstGeom>
          <a:noFill/>
        </p:spPr>
        <p:txBody>
          <a:bodyPr wrap="square" rtlCol="0">
            <a:spAutoFit/>
          </a:bodyPr>
          <a:lstStyle/>
          <a:p>
            <a:r>
              <a:rPr lang="en-US" dirty="0" smtClean="0"/>
              <a:t>false</a:t>
            </a:r>
            <a:endParaRPr lang="en-US" dirty="0"/>
          </a:p>
        </p:txBody>
      </p:sp>
      <p:sp>
        <p:nvSpPr>
          <p:cNvPr id="7214" name="TextBox 7213"/>
          <p:cNvSpPr txBox="1"/>
          <p:nvPr/>
        </p:nvSpPr>
        <p:spPr>
          <a:xfrm>
            <a:off x="2362199" y="3146363"/>
            <a:ext cx="847725" cy="369332"/>
          </a:xfrm>
          <a:prstGeom prst="rect">
            <a:avLst/>
          </a:prstGeom>
          <a:noFill/>
        </p:spPr>
        <p:txBody>
          <a:bodyPr wrap="square" rtlCol="0">
            <a:spAutoFit/>
          </a:bodyPr>
          <a:lstStyle/>
          <a:p>
            <a:r>
              <a:rPr lang="en-US" dirty="0" smtClean="0"/>
              <a:t>true</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4" presetClass="emph" presetSubtype="0" fill="hold" grpId="0" nodeType="clickEffect">
                                  <p:stCondLst>
                                    <p:cond delay="0"/>
                                  </p:stCondLst>
                                  <p:iterate type="lt">
                                    <p:tmPct val="10000"/>
                                  </p:iterate>
                                  <p:childTnLst>
                                    <p:animMotion origin="layout" path="M 0.0 0.0 L 0.0 -0.07213" pathEditMode="relative" ptsTypes="">
                                      <p:cBhvr>
                                        <p:cTn id="6" dur="250" accel="50000" decel="50000" autoRev="1" fill="hold">
                                          <p:stCondLst>
                                            <p:cond delay="0"/>
                                          </p:stCondLst>
                                        </p:cTn>
                                        <p:tgtEl>
                                          <p:spTgt spid="3"/>
                                        </p:tgtEl>
                                        <p:attrNameLst>
                                          <p:attrName>ppt_x</p:attrName>
                                          <p:attrName>ppt_y</p:attrName>
                                        </p:attrNameLst>
                                      </p:cBhvr>
                                    </p:animMotion>
                                    <p:animRot by="1500000">
                                      <p:cBhvr>
                                        <p:cTn id="7" dur="125" fill="hold">
                                          <p:stCondLst>
                                            <p:cond delay="0"/>
                                          </p:stCondLst>
                                        </p:cTn>
                                        <p:tgtEl>
                                          <p:spTgt spid="3"/>
                                        </p:tgtEl>
                                        <p:attrNameLst>
                                          <p:attrName>r</p:attrName>
                                        </p:attrNameLst>
                                      </p:cBhvr>
                                    </p:animRot>
                                    <p:animRot by="-1500000">
                                      <p:cBhvr>
                                        <p:cTn id="8" dur="125" fill="hold">
                                          <p:stCondLst>
                                            <p:cond delay="125"/>
                                          </p:stCondLst>
                                        </p:cTn>
                                        <p:tgtEl>
                                          <p:spTgt spid="3"/>
                                        </p:tgtEl>
                                        <p:attrNameLst>
                                          <p:attrName>r</p:attrName>
                                        </p:attrNameLst>
                                      </p:cBhvr>
                                    </p:animRot>
                                    <p:animRot by="-1500000">
                                      <p:cBhvr>
                                        <p:cTn id="9" dur="125" fill="hold">
                                          <p:stCondLst>
                                            <p:cond delay="250"/>
                                          </p:stCondLst>
                                        </p:cTn>
                                        <p:tgtEl>
                                          <p:spTgt spid="3"/>
                                        </p:tgtEl>
                                        <p:attrNameLst>
                                          <p:attrName>r</p:attrName>
                                        </p:attrNameLst>
                                      </p:cBhvr>
                                    </p:animRot>
                                    <p:animRot by="1500000">
                                      <p:cBhvr>
                                        <p:cTn id="10"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533400" y="457200"/>
            <a:ext cx="7086600" cy="5632311"/>
          </a:xfrm>
          <a:prstGeom prst="rect">
            <a:avLst/>
          </a:prstGeom>
          <a:noFill/>
        </p:spPr>
        <p:txBody>
          <a:bodyPr wrap="square" rtlCol="0">
            <a:spAutoFit/>
          </a:bodyPr>
          <a:lstStyle/>
          <a:p>
            <a:r>
              <a:rPr lang="en-US" b="1" dirty="0" smtClean="0"/>
              <a:t>Example:</a:t>
            </a:r>
            <a:endParaRPr lang="en-US" b="1" dirty="0" smtClean="0"/>
          </a:p>
          <a:p>
            <a:endParaRPr lang="en-US" b="1" dirty="0" smtClean="0"/>
          </a:p>
          <a:p>
            <a:r>
              <a:rPr lang="en-US" dirty="0" smtClean="0">
                <a:solidFill>
                  <a:srgbClr val="00B050"/>
                </a:solidFill>
              </a:rPr>
              <a:t>#include&lt; </a:t>
            </a:r>
            <a:r>
              <a:rPr lang="en-US" dirty="0" err="1" smtClean="0">
                <a:solidFill>
                  <a:srgbClr val="00B050"/>
                </a:solidFill>
              </a:rPr>
              <a:t>stdio.h</a:t>
            </a:r>
            <a:r>
              <a:rPr lang="en-US" dirty="0" smtClean="0">
                <a:solidFill>
                  <a:srgbClr val="00B050"/>
                </a:solidFill>
              </a:rPr>
              <a:t> &gt;</a:t>
            </a:r>
            <a:r>
              <a:rPr lang="en-US" dirty="0"/>
              <a:t>  </a:t>
            </a:r>
            <a:endParaRPr lang="en-US" dirty="0"/>
          </a:p>
          <a:p>
            <a:r>
              <a:rPr lang="en-US" b="1" dirty="0" err="1"/>
              <a:t>int</a:t>
            </a:r>
            <a:r>
              <a:rPr lang="en-US" dirty="0"/>
              <a:t> main</a:t>
            </a:r>
            <a:r>
              <a:rPr lang="en-US" dirty="0">
                <a:solidFill>
                  <a:srgbClr val="FF3300"/>
                </a:solidFill>
              </a:rPr>
              <a:t>(){  </a:t>
            </a:r>
            <a:endParaRPr lang="en-US" dirty="0">
              <a:solidFill>
                <a:srgbClr val="FF3300"/>
              </a:solidFill>
            </a:endParaRPr>
          </a:p>
          <a:p>
            <a:r>
              <a:rPr lang="en-US" b="1" dirty="0" err="1"/>
              <a:t>int</a:t>
            </a:r>
            <a:r>
              <a:rPr lang="en-US" dirty="0"/>
              <a:t> </a:t>
            </a:r>
            <a:r>
              <a:rPr lang="en-US" dirty="0" smtClean="0"/>
              <a:t>i;</a:t>
            </a:r>
            <a:r>
              <a:rPr lang="en-US" dirty="0"/>
              <a:t>        </a:t>
            </a:r>
            <a:endParaRPr lang="en-US" dirty="0"/>
          </a:p>
          <a:p>
            <a:r>
              <a:rPr lang="en-US" b="1" dirty="0"/>
              <a:t>for</a:t>
            </a:r>
            <a:r>
              <a:rPr lang="en-US" dirty="0"/>
              <a:t>(i=1;i</a:t>
            </a:r>
            <a:r>
              <a:rPr lang="en-US" dirty="0" smtClean="0"/>
              <a:t>&lt;=</a:t>
            </a:r>
            <a:r>
              <a:rPr lang="en-US" dirty="0"/>
              <a:t>5</a:t>
            </a:r>
            <a:r>
              <a:rPr lang="en-US" dirty="0" smtClean="0"/>
              <a:t>;i++)</a:t>
            </a:r>
            <a:endParaRPr lang="en-US" dirty="0" smtClean="0"/>
          </a:p>
          <a:p>
            <a:r>
              <a:rPr lang="en-US" dirty="0" smtClean="0"/>
              <a:t>{</a:t>
            </a:r>
            <a:r>
              <a:rPr lang="en-US" dirty="0"/>
              <a:t>      </a:t>
            </a:r>
            <a:endParaRPr lang="en-US" dirty="0"/>
          </a:p>
          <a:p>
            <a:r>
              <a:rPr lang="en-US" dirty="0" err="1" smtClean="0"/>
              <a:t>Printf</a:t>
            </a:r>
            <a:r>
              <a:rPr lang="en-US" dirty="0" smtClean="0"/>
              <a:t> ( “PIC\n“ , i</a:t>
            </a:r>
            <a:r>
              <a:rPr lang="en-US" dirty="0"/>
              <a:t>);      </a:t>
            </a:r>
            <a:endParaRPr lang="en-US" dirty="0"/>
          </a:p>
          <a:p>
            <a:r>
              <a:rPr lang="en-US" dirty="0"/>
              <a:t>}     </a:t>
            </a:r>
            <a:endParaRPr lang="en-US" dirty="0"/>
          </a:p>
          <a:p>
            <a:r>
              <a:rPr lang="en-US" b="1" dirty="0"/>
              <a:t>return</a:t>
            </a:r>
            <a:r>
              <a:rPr lang="en-US" dirty="0"/>
              <a:t> 0;  </a:t>
            </a:r>
            <a:endParaRPr lang="en-US" dirty="0"/>
          </a:p>
          <a:p>
            <a:r>
              <a:rPr lang="en-US" dirty="0"/>
              <a:t>} </a:t>
            </a:r>
            <a:endParaRPr lang="en-US" dirty="0" smtClean="0"/>
          </a:p>
          <a:p>
            <a:r>
              <a:rPr lang="en-US" dirty="0"/>
              <a:t>    </a:t>
            </a:r>
            <a:endParaRPr lang="en-US" dirty="0"/>
          </a:p>
          <a:p>
            <a:r>
              <a:rPr lang="en-US" b="1" dirty="0" smtClean="0"/>
              <a:t>Output:</a:t>
            </a:r>
            <a:endParaRPr lang="en-US" b="1" dirty="0" smtClean="0"/>
          </a:p>
          <a:p>
            <a:endParaRPr lang="en-US" b="1" dirty="0" smtClean="0"/>
          </a:p>
          <a:p>
            <a:r>
              <a:rPr lang="en-US" b="1" dirty="0" smtClean="0"/>
              <a:t>PIC</a:t>
            </a:r>
            <a:endParaRPr lang="en-US" b="1" dirty="0" smtClean="0"/>
          </a:p>
          <a:p>
            <a:r>
              <a:rPr lang="en-US" b="1" dirty="0" smtClean="0"/>
              <a:t>PIC</a:t>
            </a:r>
            <a:endParaRPr lang="en-US" b="1" dirty="0" smtClean="0"/>
          </a:p>
          <a:p>
            <a:r>
              <a:rPr lang="en-US" b="1" dirty="0" smtClean="0"/>
              <a:t>PIC</a:t>
            </a:r>
            <a:endParaRPr lang="en-US" b="1" dirty="0" smtClean="0"/>
          </a:p>
          <a:p>
            <a:r>
              <a:rPr lang="en-US" b="1" dirty="0" smtClean="0"/>
              <a:t>PIC</a:t>
            </a:r>
            <a:endParaRPr lang="en-US" b="1" dirty="0" smtClean="0"/>
          </a:p>
          <a:p>
            <a:r>
              <a:rPr lang="en-US" b="1" dirty="0" smtClean="0"/>
              <a:t>PIC</a:t>
            </a:r>
            <a:endParaRPr lang="en-US" b="1" dirty="0" smtClean="0"/>
          </a:p>
          <a:p>
            <a:endParaRPr lang="en-US" b="1" dirty="0" smtClean="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043546" y="256401"/>
            <a:ext cx="4834978" cy="83099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conclusion</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533400" y="1371600"/>
            <a:ext cx="7772400" cy="4662815"/>
          </a:xfrm>
          <a:prstGeom prst="rect">
            <a:avLst/>
          </a:prstGeom>
          <a:noFill/>
        </p:spPr>
        <p:txBody>
          <a:bodyPr wrap="square" rtlCol="0">
            <a:spAutoFit/>
          </a:bodyPr>
          <a:lstStyle/>
          <a:p>
            <a:pPr algn="just">
              <a:lnSpc>
                <a:spcPct val="150000"/>
              </a:lnSpc>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Loops are useful for handling complex patterns, iterating through data structures, and automating procedures.</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C supports the For, While, and Do-While loop types. While the while loop is appropriate when the number of iterations is unknown but depends on a condition, and the do-while loop is used when you want to guarantee that the loop body executes at least once, the for loop is used when the number of iterations is known in advance.</a:t>
            </a:r>
            <a:endParaRPr lang="en-US" dirty="0">
              <a:latin typeface="Times New Roman" panose="02020603050405020304" pitchFamily="18" charset="0"/>
              <a:cs typeface="Times New Roman" panose="02020603050405020304" pitchFamily="18" charset="0"/>
            </a:endParaRPr>
          </a:p>
          <a:p>
            <a:pPr algn="just">
              <a:lnSpc>
                <a:spcPct val="150000"/>
              </a:lnSpc>
            </a:pPr>
            <a:r>
              <a:rPr lang="en-US" dirty="0">
                <a:latin typeface="Times New Roman" panose="02020603050405020304" pitchFamily="18" charset="0"/>
                <a:cs typeface="Times New Roman" panose="02020603050405020304" pitchFamily="18" charset="0"/>
              </a:rPr>
              <a:t>Using loop control statements like break, continue, and </a:t>
            </a:r>
            <a:r>
              <a:rPr lang="en-US" dirty="0" err="1">
                <a:latin typeface="Times New Roman" panose="02020603050405020304" pitchFamily="18" charset="0"/>
                <a:cs typeface="Times New Roman" panose="02020603050405020304" pitchFamily="18" charset="0"/>
              </a:rPr>
              <a:t>goto</a:t>
            </a:r>
            <a:r>
              <a:rPr lang="en-US" dirty="0">
                <a:latin typeface="Times New Roman" panose="02020603050405020304" pitchFamily="18" charset="0"/>
                <a:cs typeface="Times New Roman" panose="02020603050405020304" pitchFamily="18" charset="0"/>
              </a:rPr>
              <a:t>, loops can be managed. These statements give us the ability to alter how a loop executes, allowing us to skip a few iterations, exit the loop early or go to a </a:t>
            </a:r>
            <a:r>
              <a:rPr lang="en-US" dirty="0" err="1">
                <a:latin typeface="Times New Roman" panose="02020603050405020304" pitchFamily="18" charset="0"/>
                <a:cs typeface="Times New Roman" panose="02020603050405020304" pitchFamily="18" charset="0"/>
              </a:rPr>
              <a:t>labelled</a:t>
            </a:r>
            <a:r>
              <a:rPr lang="en-US" dirty="0">
                <a:latin typeface="Times New Roman" panose="02020603050405020304" pitchFamily="18" charset="0"/>
                <a:cs typeface="Times New Roman" panose="02020603050405020304" pitchFamily="18" charset="0"/>
              </a:rPr>
              <a:t> statement.</a:t>
            </a:r>
            <a:endParaRPr lang="en-US" dirty="0">
              <a:latin typeface="Times New Roman" panose="02020603050405020304" pitchFamily="18" charset="0"/>
              <a:cs typeface="Times New Roman" panose="02020603050405020304" pitchFamily="18" charset="0"/>
            </a:endParaRPr>
          </a:p>
        </p:txBody>
      </p:sp>
    </p:spTree>
  </p:cSld>
  <p:clrMapOvr>
    <a:masterClrMapping/>
  </p:clrMapOvr>
  <mc:AlternateContent xmlns:mc="http://schemas.openxmlformats.org/markup-compatibility/2006">
    <mc:Choice xmlns:p14="http://schemas.microsoft.com/office/powerpoint/2010/main" Requires="p14">
      <p:transition spd="slow" p14:dur="3900">
        <p14:glitter pattern="hexagon"/>
      </p:transition>
    </mc:Choice>
    <mc:Fallback>
      <p:transition spd="slow">
        <p:fade/>
      </p:transition>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320922" y="381000"/>
            <a:ext cx="4509568"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References</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4" name="TextBox 3"/>
          <p:cNvSpPr txBox="1"/>
          <p:nvPr/>
        </p:nvSpPr>
        <p:spPr>
          <a:xfrm>
            <a:off x="838200" y="1752600"/>
            <a:ext cx="6934200" cy="3323987"/>
          </a:xfrm>
          <a:prstGeom prst="rect">
            <a:avLst/>
          </a:prstGeom>
          <a:noFill/>
        </p:spPr>
        <p:txBody>
          <a:bodyPr wrap="square" rtlCol="0">
            <a:spAutoFit/>
          </a:bodyPr>
          <a:lstStyle/>
          <a:p>
            <a:pPr marL="285750" indent="-285750">
              <a:buClr>
                <a:schemeClr val="accent1"/>
              </a:buClr>
              <a:buFont typeface="Wingdings" panose="05000000000000000000" pitchFamily="2" charset="2"/>
              <a:buChar char="Ø"/>
            </a:pPr>
            <a:r>
              <a:rPr lang="en-US" sz="3200" dirty="0" smtClean="0"/>
              <a:t>Book – Let’s C</a:t>
            </a:r>
            <a:endParaRPr lang="en-US" sz="3200" dirty="0" smtClean="0"/>
          </a:p>
          <a:p>
            <a:pPr marL="285750" indent="-285750">
              <a:buClr>
                <a:schemeClr val="accent1"/>
              </a:buClr>
              <a:buFont typeface="Wingdings" panose="05000000000000000000" pitchFamily="2" charset="2"/>
              <a:buChar char="Ø"/>
            </a:pPr>
            <a:r>
              <a:rPr lang="en-US" sz="3200" dirty="0" smtClean="0">
                <a:solidFill>
                  <a:srgbClr val="00B0F0"/>
                </a:solidFill>
                <a:hlinkClick r:id="rId1"/>
              </a:rPr>
              <a:t>https://www.techtarget.com/whatis/definition/loop</a:t>
            </a:r>
            <a:endParaRPr lang="en-US" sz="3200" dirty="0" smtClean="0">
              <a:solidFill>
                <a:srgbClr val="00B0F0"/>
              </a:solidFill>
            </a:endParaRPr>
          </a:p>
          <a:p>
            <a:pPr marL="285750" indent="-285750">
              <a:buClr>
                <a:schemeClr val="accent1"/>
              </a:buClr>
              <a:buFont typeface="Wingdings" panose="05000000000000000000" pitchFamily="2" charset="2"/>
              <a:buChar char="Ø"/>
            </a:pPr>
            <a:endParaRPr lang="en-US" sz="3200" dirty="0" smtClean="0"/>
          </a:p>
          <a:p>
            <a:pPr>
              <a:buClr>
                <a:schemeClr val="accent1"/>
              </a:buClr>
            </a:pPr>
            <a:endParaRPr lang="en-US" sz="3200" dirty="0" smtClean="0"/>
          </a:p>
          <a:p>
            <a:pPr>
              <a:buClr>
                <a:schemeClr val="accent1"/>
              </a:buClr>
            </a:pPr>
            <a:endParaRPr lang="en-US" sz="3200" dirty="0" smtClean="0"/>
          </a:p>
          <a:p>
            <a:pPr marL="285750" indent="-285750">
              <a:buClr>
                <a:schemeClr val="accent1"/>
              </a:buClr>
              <a:buFont typeface="Wingdings" panose="05000000000000000000" pitchFamily="2" charset="2"/>
              <a:buChar char="Ø"/>
            </a:pPr>
            <a:endParaRPr lang="en-US" dirty="0"/>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38200" y="762000"/>
            <a:ext cx="7307386" cy="518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32" fill="hold" nodeType="clickEffect">
                                  <p:stCondLst>
                                    <p:cond delay="0"/>
                                  </p:stCondLst>
                                  <p:childTnLst>
                                    <p:set>
                                      <p:cBhvr>
                                        <p:cTn id="6" dur="1" fill="hold">
                                          <p:stCondLst>
                                            <p:cond delay="0"/>
                                          </p:stCondLst>
                                        </p:cTn>
                                        <p:tgtEl>
                                          <p:spTgt spid="8194"/>
                                        </p:tgtEl>
                                        <p:attrNameLst>
                                          <p:attrName>style.visibility</p:attrName>
                                        </p:attrNameLst>
                                      </p:cBhvr>
                                      <p:to>
                                        <p:strVal val="visible"/>
                                      </p:to>
                                    </p:set>
                                    <p:animEffect transition="in" filter="circle(out)">
                                      <p:cBhvr>
                                        <p:cTn id="7" dur="2000"/>
                                        <p:tgtEl>
                                          <p:spTgt spid="81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457200" y="228600"/>
            <a:ext cx="6205545"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Presented By</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7" name="TextBox 6"/>
          <p:cNvSpPr txBox="1"/>
          <p:nvPr/>
        </p:nvSpPr>
        <p:spPr>
          <a:xfrm>
            <a:off x="1295400" y="1676400"/>
            <a:ext cx="6553200" cy="3046988"/>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Ø"/>
            </a:pPr>
            <a:r>
              <a:rPr lang="en-US" sz="3200" dirty="0" err="1" smtClean="0">
                <a:latin typeface="Times New Roman" panose="02020603050405020304" pitchFamily="18" charset="0"/>
                <a:cs typeface="Times New Roman" panose="02020603050405020304" pitchFamily="18" charset="0"/>
              </a:rPr>
              <a:t>Prerana</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Dnyaneshwar</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Doke</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err="1" smtClean="0">
                <a:latin typeface="Times New Roman" panose="02020603050405020304" pitchFamily="18" charset="0"/>
                <a:cs typeface="Times New Roman" panose="02020603050405020304" pitchFamily="18" charset="0"/>
              </a:rPr>
              <a:t>Mayuri</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Sukhadev</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Koshti</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err="1" smtClean="0">
                <a:latin typeface="Times New Roman" panose="02020603050405020304" pitchFamily="18" charset="0"/>
                <a:cs typeface="Times New Roman" panose="02020603050405020304" pitchFamily="18" charset="0"/>
              </a:rPr>
              <a:t>Sanskruti</a:t>
            </a:r>
            <a:r>
              <a:rPr lang="en-US" sz="3200" dirty="0" smtClean="0">
                <a:latin typeface="Times New Roman" panose="02020603050405020304" pitchFamily="18" charset="0"/>
                <a:cs typeface="Times New Roman" panose="02020603050405020304" pitchFamily="18" charset="0"/>
              </a:rPr>
              <a:t> Ramesh Babar</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Swati </a:t>
            </a:r>
            <a:r>
              <a:rPr lang="en-US" sz="3200" dirty="0" err="1" smtClean="0">
                <a:latin typeface="Times New Roman" panose="02020603050405020304" pitchFamily="18" charset="0"/>
                <a:cs typeface="Times New Roman" panose="02020603050405020304" pitchFamily="18" charset="0"/>
              </a:rPr>
              <a:t>Dattatray</a:t>
            </a:r>
            <a:r>
              <a:rPr lang="en-US" sz="3200" dirty="0" smtClean="0">
                <a:latin typeface="Times New Roman" panose="02020603050405020304" pitchFamily="18" charset="0"/>
                <a:cs typeface="Times New Roman" panose="02020603050405020304" pitchFamily="18" charset="0"/>
              </a:rPr>
              <a:t> </a:t>
            </a:r>
            <a:r>
              <a:rPr lang="en-US" sz="3200" dirty="0" err="1" smtClean="0">
                <a:latin typeface="Times New Roman" panose="02020603050405020304" pitchFamily="18" charset="0"/>
                <a:cs typeface="Times New Roman" panose="02020603050405020304" pitchFamily="18" charset="0"/>
              </a:rPr>
              <a:t>Ghadge</a:t>
            </a:r>
            <a:endParaRPr lang="en-US" sz="3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200"/>
                                  </p:iterate>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iterate type="lt">
                                    <p:tmAbs val="300"/>
                                  </p:iterate>
                                  <p:childTnLst>
                                    <p:set>
                                      <p:cBhvr>
                                        <p:cTn id="10"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p:bldP spid="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0" y="2218730"/>
            <a:ext cx="3962400" cy="1200329"/>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72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LOOPS</a:t>
            </a:r>
            <a:endParaRPr lang="en-US" sz="72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circle(in)">
                                      <p:cBhvr>
                                        <p:cTn id="7" dur="20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304800" y="1600200"/>
            <a:ext cx="8153400" cy="4801314"/>
          </a:xfrm>
          <a:prstGeom prst="rect">
            <a:avLst/>
          </a:prstGeom>
          <a:noFill/>
        </p:spPr>
        <p:txBody>
          <a:bodyPr wrap="square" rtlCol="0">
            <a:spAutoFit/>
          </a:bodyPr>
          <a:lstStyle/>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Introduction</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Objective</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Types of Loop</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Main Body</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Conclusion</a:t>
            </a:r>
            <a:endParaRPr lang="en-US" sz="3200" dirty="0" smtClean="0">
              <a:latin typeface="Times New Roman" panose="02020603050405020304" pitchFamily="18" charset="0"/>
              <a:cs typeface="Times New Roman" panose="02020603050405020304" pitchFamily="18" charset="0"/>
            </a:endParaRPr>
          </a:p>
          <a:p>
            <a:pPr marL="285750" indent="-285750">
              <a:lnSpc>
                <a:spcPct val="150000"/>
              </a:lnSpc>
              <a:buClr>
                <a:schemeClr val="accent1"/>
              </a:buClr>
              <a:buFont typeface="Wingdings" panose="05000000000000000000" pitchFamily="2" charset="2"/>
              <a:buChar char="Ø"/>
            </a:pPr>
            <a:r>
              <a:rPr lang="en-US" sz="3200" dirty="0" smtClean="0">
                <a:latin typeface="Times New Roman" panose="02020603050405020304" pitchFamily="18" charset="0"/>
                <a:cs typeface="Times New Roman" panose="02020603050405020304" pitchFamily="18" charset="0"/>
              </a:rPr>
              <a:t>References</a:t>
            </a:r>
            <a:endParaRPr lang="en-US" sz="3200" dirty="0" smtClean="0">
              <a:latin typeface="Times New Roman" panose="02020603050405020304" pitchFamily="18" charset="0"/>
              <a:cs typeface="Times New Roman" panose="02020603050405020304" pitchFamily="18" charset="0"/>
            </a:endParaRPr>
          </a:p>
          <a:p>
            <a:pPr>
              <a:buClr>
                <a:schemeClr val="accent1"/>
              </a:buClr>
            </a:pPr>
            <a:endParaRPr lang="en-US" dirty="0" smtClean="0"/>
          </a:p>
        </p:txBody>
      </p:sp>
      <p:sp>
        <p:nvSpPr>
          <p:cNvPr id="4" name="Rectangle 3"/>
          <p:cNvSpPr/>
          <p:nvPr/>
        </p:nvSpPr>
        <p:spPr>
          <a:xfrm>
            <a:off x="1752600" y="496278"/>
            <a:ext cx="4442242" cy="923330"/>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54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contents</a:t>
            </a:r>
            <a:endParaRPr lang="en-US" sz="5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47" presetClass="entr" presetSubtype="0" fill="hold" grpId="0" nodeType="click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1000"/>
                                        <p:tgtEl>
                                          <p:spTgt spid="4">
                                            <p:txEl>
                                              <p:pRg st="0" end="0"/>
                                            </p:txEl>
                                          </p:spTgt>
                                        </p:tgtEl>
                                      </p:cBhvr>
                                    </p:animEffect>
                                    <p:anim calcmode="lin" valueType="num">
                                      <p:cBhvr>
                                        <p:cTn id="38"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39"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40" fill="hold">
                      <p:stCondLst>
                        <p:cond delay="indefinite"/>
                      </p:stCondLst>
                      <p:childTnLst>
                        <p:par>
                          <p:cTn id="41" fill="hold">
                            <p:stCondLst>
                              <p:cond delay="0"/>
                            </p:stCondLst>
                            <p:childTnLst>
                              <p:par>
                                <p:cTn id="42" presetID="26" presetClass="entr" presetSubtype="0" fill="hold" grpId="1" nodeType="clickEffect">
                                  <p:stCondLst>
                                    <p:cond delay="0"/>
                                  </p:stCondLst>
                                  <p:childTnLst>
                                    <p:set>
                                      <p:cBhvr>
                                        <p:cTn id="43" dur="1" fill="hold">
                                          <p:stCondLst>
                                            <p:cond delay="0"/>
                                          </p:stCondLst>
                                        </p:cTn>
                                        <p:tgtEl>
                                          <p:spTgt spid="4">
                                            <p:txEl>
                                              <p:pRg st="0" end="0"/>
                                            </p:txEl>
                                          </p:spTgt>
                                        </p:tgtEl>
                                        <p:attrNameLst>
                                          <p:attrName>style.visibility</p:attrName>
                                        </p:attrNameLst>
                                      </p:cBhvr>
                                      <p:to>
                                        <p:strVal val="visible"/>
                                      </p:to>
                                    </p:set>
                                    <p:animEffect transition="in" filter="wipe(down)">
                                      <p:cBhvr>
                                        <p:cTn id="44" dur="580">
                                          <p:stCondLst>
                                            <p:cond delay="0"/>
                                          </p:stCondLst>
                                        </p:cTn>
                                        <p:tgtEl>
                                          <p:spTgt spid="4">
                                            <p:txEl>
                                              <p:pRg st="0" end="0"/>
                                            </p:txEl>
                                          </p:spTgt>
                                        </p:tgtEl>
                                      </p:cBhvr>
                                    </p:animEffect>
                                    <p:anim calcmode="lin" valueType="num">
                                      <p:cBhvr>
                                        <p:cTn id="45" dur="1822" tmFilter="0,0; 0.14,0.36; 0.43,0.73; 0.71,0.91; 1.0,1.0">
                                          <p:stCondLst>
                                            <p:cond delay="0"/>
                                          </p:stCondLst>
                                        </p:cTn>
                                        <p:tgtEl>
                                          <p:spTgt spid="4">
                                            <p:txEl>
                                              <p:pRg st="0" end="0"/>
                                            </p:txEl>
                                          </p:spTgt>
                                        </p:tgtEl>
                                        <p:attrNameLst>
                                          <p:attrName>ppt_x</p:attrName>
                                        </p:attrNameLst>
                                      </p:cBhvr>
                                      <p:tavLst>
                                        <p:tav tm="0">
                                          <p:val>
                                            <p:strVal val="#ppt_x-0.25"/>
                                          </p:val>
                                        </p:tav>
                                        <p:tav tm="100000">
                                          <p:val>
                                            <p:strVal val="#ppt_x"/>
                                          </p:val>
                                        </p:tav>
                                      </p:tavLst>
                                    </p:anim>
                                    <p:anim calcmode="lin" valueType="num">
                                      <p:cBhvr>
                                        <p:cTn id="46" dur="664" tmFilter="0.0,0.0; 0.25,0.07; 0.50,0.2; 0.75,0.467; 1.0,1.0">
                                          <p:stCondLst>
                                            <p:cond delay="0"/>
                                          </p:stCondLst>
                                        </p:cTn>
                                        <p:tgtEl>
                                          <p:spTgt spid="4">
                                            <p:txEl>
                                              <p:pRg st="0" end="0"/>
                                            </p:txEl>
                                          </p:spTgt>
                                        </p:tgtEl>
                                        <p:attrNameLst>
                                          <p:attrName>ppt_y</p:attrName>
                                        </p:attrNameLst>
                                      </p:cBhvr>
                                      <p:tavLst>
                                        <p:tav tm="0" fmla="#ppt_y-sin(pi*$)/3">
                                          <p:val>
                                            <p:fltVal val="0.5"/>
                                          </p:val>
                                        </p:tav>
                                        <p:tav tm="100000">
                                          <p:val>
                                            <p:fltVal val="1"/>
                                          </p:val>
                                        </p:tav>
                                      </p:tavLst>
                                    </p:anim>
                                    <p:anim calcmode="lin" valueType="num">
                                      <p:cBhvr>
                                        <p:cTn id="47" dur="664" tmFilter="0, 0; 0.125,0.2665; 0.25,0.4; 0.375,0.465; 0.5,0.5;  0.625,0.535; 0.75,0.6; 0.875,0.7335; 1,1">
                                          <p:stCondLst>
                                            <p:cond delay="664"/>
                                          </p:stCondLst>
                                        </p:cTn>
                                        <p:tgtEl>
                                          <p:spTgt spid="4">
                                            <p:txEl>
                                              <p:pRg st="0" end="0"/>
                                            </p:txEl>
                                          </p:spTgt>
                                        </p:tgtEl>
                                        <p:attrNameLst>
                                          <p:attrName>ppt_y</p:attrName>
                                        </p:attrNameLst>
                                      </p:cBhvr>
                                      <p:tavLst>
                                        <p:tav tm="0" fmla="#ppt_y-sin(pi*$)/9">
                                          <p:val>
                                            <p:fltVal val="0"/>
                                          </p:val>
                                        </p:tav>
                                        <p:tav tm="100000">
                                          <p:val>
                                            <p:fltVal val="1"/>
                                          </p:val>
                                        </p:tav>
                                      </p:tavLst>
                                    </p:anim>
                                    <p:anim calcmode="lin" valueType="num">
                                      <p:cBhvr>
                                        <p:cTn id="48" dur="332" tmFilter="0, 0; 0.125,0.2665; 0.25,0.4; 0.375,0.465; 0.5,0.5;  0.625,0.535; 0.75,0.6; 0.875,0.7335; 1,1">
                                          <p:stCondLst>
                                            <p:cond delay="1324"/>
                                          </p:stCondLst>
                                        </p:cTn>
                                        <p:tgtEl>
                                          <p:spTgt spid="4">
                                            <p:txEl>
                                              <p:pRg st="0" end="0"/>
                                            </p:txEl>
                                          </p:spTgt>
                                        </p:tgtEl>
                                        <p:attrNameLst>
                                          <p:attrName>ppt_y</p:attrName>
                                        </p:attrNameLst>
                                      </p:cBhvr>
                                      <p:tavLst>
                                        <p:tav tm="0" fmla="#ppt_y-sin(pi*$)/27">
                                          <p:val>
                                            <p:fltVal val="0"/>
                                          </p:val>
                                        </p:tav>
                                        <p:tav tm="100000">
                                          <p:val>
                                            <p:fltVal val="1"/>
                                          </p:val>
                                        </p:tav>
                                      </p:tavLst>
                                    </p:anim>
                                    <p:anim calcmode="lin" valueType="num">
                                      <p:cBhvr>
                                        <p:cTn id="49" dur="164" tmFilter="0, 0; 0.125,0.2665; 0.25,0.4; 0.375,0.465; 0.5,0.5;  0.625,0.535; 0.75,0.6; 0.875,0.7335; 1,1">
                                          <p:stCondLst>
                                            <p:cond delay="1656"/>
                                          </p:stCondLst>
                                        </p:cTn>
                                        <p:tgtEl>
                                          <p:spTgt spid="4">
                                            <p:txEl>
                                              <p:pRg st="0" end="0"/>
                                            </p:txEl>
                                          </p:spTgt>
                                        </p:tgtEl>
                                        <p:attrNameLst>
                                          <p:attrName>ppt_y</p:attrName>
                                        </p:attrNameLst>
                                      </p:cBhvr>
                                      <p:tavLst>
                                        <p:tav tm="0" fmla="#ppt_y-sin(pi*$)/81">
                                          <p:val>
                                            <p:fltVal val="0"/>
                                          </p:val>
                                        </p:tav>
                                        <p:tav tm="100000">
                                          <p:val>
                                            <p:fltVal val="1"/>
                                          </p:val>
                                        </p:tav>
                                      </p:tavLst>
                                    </p:anim>
                                    <p:animScale>
                                      <p:cBhvr>
                                        <p:cTn id="50" dur="26">
                                          <p:stCondLst>
                                            <p:cond delay="650"/>
                                          </p:stCondLst>
                                        </p:cTn>
                                        <p:tgtEl>
                                          <p:spTgt spid="4">
                                            <p:txEl>
                                              <p:pRg st="0" end="0"/>
                                            </p:txEl>
                                          </p:spTgt>
                                        </p:tgtEl>
                                      </p:cBhvr>
                                      <p:to x="100000" y="60000"/>
                                    </p:animScale>
                                    <p:animScale>
                                      <p:cBhvr>
                                        <p:cTn id="51" dur="166" decel="50000">
                                          <p:stCondLst>
                                            <p:cond delay="676"/>
                                          </p:stCondLst>
                                        </p:cTn>
                                        <p:tgtEl>
                                          <p:spTgt spid="4">
                                            <p:txEl>
                                              <p:pRg st="0" end="0"/>
                                            </p:txEl>
                                          </p:spTgt>
                                        </p:tgtEl>
                                      </p:cBhvr>
                                      <p:to x="100000" y="100000"/>
                                    </p:animScale>
                                    <p:animScale>
                                      <p:cBhvr>
                                        <p:cTn id="52" dur="26">
                                          <p:stCondLst>
                                            <p:cond delay="1312"/>
                                          </p:stCondLst>
                                        </p:cTn>
                                        <p:tgtEl>
                                          <p:spTgt spid="4">
                                            <p:txEl>
                                              <p:pRg st="0" end="0"/>
                                            </p:txEl>
                                          </p:spTgt>
                                        </p:tgtEl>
                                      </p:cBhvr>
                                      <p:to x="100000" y="80000"/>
                                    </p:animScale>
                                    <p:animScale>
                                      <p:cBhvr>
                                        <p:cTn id="53" dur="166" decel="50000">
                                          <p:stCondLst>
                                            <p:cond delay="1338"/>
                                          </p:stCondLst>
                                        </p:cTn>
                                        <p:tgtEl>
                                          <p:spTgt spid="4">
                                            <p:txEl>
                                              <p:pRg st="0" end="0"/>
                                            </p:txEl>
                                          </p:spTgt>
                                        </p:tgtEl>
                                      </p:cBhvr>
                                      <p:to x="100000" y="100000"/>
                                    </p:animScale>
                                    <p:animScale>
                                      <p:cBhvr>
                                        <p:cTn id="54" dur="26">
                                          <p:stCondLst>
                                            <p:cond delay="1642"/>
                                          </p:stCondLst>
                                        </p:cTn>
                                        <p:tgtEl>
                                          <p:spTgt spid="4">
                                            <p:txEl>
                                              <p:pRg st="0" end="0"/>
                                            </p:txEl>
                                          </p:spTgt>
                                        </p:tgtEl>
                                      </p:cBhvr>
                                      <p:to x="100000" y="90000"/>
                                    </p:animScale>
                                    <p:animScale>
                                      <p:cBhvr>
                                        <p:cTn id="55" dur="166" decel="50000">
                                          <p:stCondLst>
                                            <p:cond delay="1668"/>
                                          </p:stCondLst>
                                        </p:cTn>
                                        <p:tgtEl>
                                          <p:spTgt spid="4">
                                            <p:txEl>
                                              <p:pRg st="0" end="0"/>
                                            </p:txEl>
                                          </p:spTgt>
                                        </p:tgtEl>
                                      </p:cBhvr>
                                      <p:to x="100000" y="100000"/>
                                    </p:animScale>
                                    <p:animScale>
                                      <p:cBhvr>
                                        <p:cTn id="56" dur="26">
                                          <p:stCondLst>
                                            <p:cond delay="1808"/>
                                          </p:stCondLst>
                                        </p:cTn>
                                        <p:tgtEl>
                                          <p:spTgt spid="4">
                                            <p:txEl>
                                              <p:pRg st="0" end="0"/>
                                            </p:txEl>
                                          </p:spTgt>
                                        </p:tgtEl>
                                      </p:cBhvr>
                                      <p:to x="100000" y="95000"/>
                                    </p:animScale>
                                    <p:animScale>
                                      <p:cBhvr>
                                        <p:cTn id="57" dur="166" decel="50000">
                                          <p:stCondLst>
                                            <p:cond delay="1834"/>
                                          </p:stCondLst>
                                        </p:cTn>
                                        <p:tgtEl>
                                          <p:spTgt spid="4">
                                            <p:txEl>
                                              <p:pRg st="0" end="0"/>
                                            </p:txEl>
                                          </p:spTgt>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build="p"/>
      <p:bldP spid="4" grpId="1" build="allAtOnce"/>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487645" y="152400"/>
            <a:ext cx="5676554" cy="830997"/>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INTRODUCTION</a:t>
            </a:r>
            <a:endParaRPr lang="en-US" sz="48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228600" y="1600200"/>
            <a:ext cx="8229600" cy="2862322"/>
          </a:xfrm>
          <a:prstGeom prst="rect">
            <a:avLst/>
          </a:prstGeom>
          <a:noFill/>
        </p:spPr>
        <p:txBody>
          <a:bodyPr wrap="square" rtlCol="0">
            <a:spAutoFit/>
          </a:bodyPr>
          <a:lstStyle/>
          <a:p>
            <a:pPr algn="just">
              <a:lnSpc>
                <a:spcPct val="150000"/>
              </a:lnSpc>
            </a:pPr>
            <a:r>
              <a:rPr lang="en-US" sz="2000" dirty="0" smtClean="0"/>
              <a:t>           </a:t>
            </a:r>
            <a:r>
              <a:rPr lang="en-US" sz="2000" dirty="0" smtClean="0">
                <a:latin typeface="Times New Roman" panose="02020603050405020304" pitchFamily="18" charset="0"/>
                <a:cs typeface="Times New Roman" panose="02020603050405020304" pitchFamily="18" charset="0"/>
              </a:rPr>
              <a:t>Loops </a:t>
            </a:r>
            <a:r>
              <a:rPr lang="en-US" sz="2000" dirty="0">
                <a:latin typeface="Times New Roman" panose="02020603050405020304" pitchFamily="18" charset="0"/>
                <a:cs typeface="Times New Roman" panose="02020603050405020304" pitchFamily="18" charset="0"/>
              </a:rPr>
              <a:t>in programming are used to repeat a block of code until the specified condition is met. A loop statement allows programmers to execute a statement or group of statements multiple times without repetition of code</a:t>
            </a:r>
            <a:r>
              <a:rPr lang="en-US" sz="2000" dirty="0" smtClean="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Loops in C is used to execute the block of code several times according to the condition given in the loop. It means it executes the same code multiple times so it saves code and also helps to traverse the elements of an array.</a:t>
            </a:r>
            <a:endParaRPr lang="en-US" sz="20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lt">
                                    <p:tmAbs val="200"/>
                                  </p:iterate>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957943" y="582543"/>
            <a:ext cx="6758581" cy="707886"/>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OBJECTIVES OF TOPIC</a:t>
            </a:r>
            <a:endParaRPr lang="en-US" sz="4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5" name="TextBox 4"/>
          <p:cNvSpPr txBox="1"/>
          <p:nvPr/>
        </p:nvSpPr>
        <p:spPr>
          <a:xfrm>
            <a:off x="228600" y="1741208"/>
            <a:ext cx="8305800" cy="3785652"/>
          </a:xfrm>
          <a:prstGeom prst="rect">
            <a:avLst/>
          </a:prstGeom>
          <a:noFill/>
        </p:spPr>
        <p:txBody>
          <a:bodyPr wrap="square" rtlCol="0">
            <a:spAutoFit/>
          </a:bodyPr>
          <a:lstStyle/>
          <a:p>
            <a:pPr marL="285750" indent="-285750">
              <a:lnSpc>
                <a:spcPct val="20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Understand the basics of looping</a:t>
            </a:r>
            <a:endParaRPr lang="en-US" sz="2400" dirty="0" smtClean="0">
              <a:latin typeface="Times New Roman" panose="02020603050405020304" pitchFamily="18" charset="0"/>
              <a:cs typeface="Times New Roman" panose="02020603050405020304" pitchFamily="18" charset="0"/>
            </a:endParaRPr>
          </a:p>
          <a:p>
            <a:pPr marL="285750" indent="-285750">
              <a:lnSpc>
                <a:spcPct val="20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To use the while , do-while and for repetition statement to execute statements in a program repeatedly</a:t>
            </a:r>
            <a:endParaRPr lang="en-US" sz="2400" dirty="0" smtClean="0">
              <a:latin typeface="Times New Roman" panose="02020603050405020304" pitchFamily="18" charset="0"/>
              <a:cs typeface="Times New Roman" panose="02020603050405020304" pitchFamily="18" charset="0"/>
            </a:endParaRPr>
          </a:p>
          <a:p>
            <a:pPr marL="285750" indent="-285750">
              <a:lnSpc>
                <a:spcPct val="200000"/>
              </a:lnSpc>
              <a:buClr>
                <a:schemeClr val="accent1"/>
              </a:buClr>
              <a:buFont typeface="Wingdings" panose="05000000000000000000" pitchFamily="2" charset="2"/>
              <a:buChar char="Ø"/>
            </a:pPr>
            <a:r>
              <a:rPr lang="en-US" sz="2400" dirty="0" smtClean="0">
                <a:latin typeface="Times New Roman" panose="02020603050405020304" pitchFamily="18" charset="0"/>
                <a:cs typeface="Times New Roman" panose="02020603050405020304" pitchFamily="18" charset="0"/>
              </a:rPr>
              <a:t>Understand to develop a C program involving looping statements</a:t>
            </a:r>
            <a:endParaRPr lang="en-US" sz="24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nvGraphicFramePr>
        <p:xfrm>
          <a:off x="838200" y="228600"/>
          <a:ext cx="6781800" cy="5715000"/>
        </p:xfrm>
        <a:graphic>
          <a:graphicData uri="http://schemas.openxmlformats.org/drawingml/2006/diagram">
            <dgm:relIds xmlns:dgm="http://schemas.openxmlformats.org/drawingml/2006/diagram" xmlns:r="http://schemas.openxmlformats.org/officeDocument/2006/relationships" r:dm="rId1" r:lo="rId2" r:qs="rId3" r:cs="rId4"/>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2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4" grpId="0">
        <p:bldAsOne/>
      </p:bldGraphic>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914400" y="609600"/>
            <a:ext cx="7772400" cy="369332"/>
          </a:xfrm>
          <a:prstGeom prst="rect">
            <a:avLst/>
          </a:prstGeom>
          <a:noFill/>
        </p:spPr>
        <p:txBody>
          <a:bodyPr wrap="square" rtlCol="0">
            <a:spAutoFit/>
          </a:bodyPr>
          <a:lstStyle/>
          <a:p>
            <a:endParaRPr lang="en-US" dirty="0"/>
          </a:p>
        </p:txBody>
      </p:sp>
      <p:graphicFrame>
        <p:nvGraphicFramePr>
          <p:cNvPr id="8" name="Table 7"/>
          <p:cNvGraphicFramePr>
            <a:graphicFrameLocks noGrp="1"/>
          </p:cNvGraphicFramePr>
          <p:nvPr/>
        </p:nvGraphicFramePr>
        <p:xfrm>
          <a:off x="614362" y="3625532"/>
          <a:ext cx="7153275" cy="274320"/>
        </p:xfrm>
        <a:graphic>
          <a:graphicData uri="http://schemas.openxmlformats.org/drawingml/2006/table">
            <a:tbl>
              <a:tblPr/>
              <a:tblGrid>
                <a:gridCol w="340966"/>
                <a:gridCol w="6812309"/>
              </a:tblGrid>
              <a:tr h="0">
                <a:tc>
                  <a:txBody>
                    <a:bodyPr/>
                    <a:lstStyle/>
                    <a:p>
                      <a:endParaRPr lang="en-US" dirty="0"/>
                    </a:p>
                  </a:txBody>
                  <a:tcPr marL="0" marR="0" marT="0" marB="0" anchor="ctr">
                    <a:lnL>
                      <a:noFill/>
                    </a:lnL>
                    <a:lnR>
                      <a:noFill/>
                    </a:lnR>
                    <a:lnT>
                      <a:noFill/>
                    </a:lnT>
                    <a:lnB>
                      <a:noFill/>
                    </a:lnB>
                  </a:tcPr>
                </a:tc>
                <a:tc>
                  <a:txBody>
                    <a:bodyPr/>
                    <a:lstStyle/>
                    <a:p>
                      <a:endParaRPr lang="en-US" dirty="0"/>
                    </a:p>
                  </a:txBody>
                  <a:tcPr marL="0" marR="0" marT="0" marB="0" anchor="ctr">
                    <a:lnL>
                      <a:noFill/>
                    </a:lnL>
                    <a:lnR>
                      <a:noFill/>
                    </a:lnR>
                    <a:lnT>
                      <a:noFill/>
                    </a:lnT>
                    <a:lnB>
                      <a:noFill/>
                    </a:lnB>
                  </a:tcPr>
                </a:tc>
              </a:tr>
            </a:tbl>
          </a:graphicData>
        </a:graphic>
      </p:graphicFrame>
      <p:sp>
        <p:nvSpPr>
          <p:cNvPr id="9" name="Rectangle 2"/>
          <p:cNvSpPr>
            <a:spLocks noChangeArrowheads="1"/>
          </p:cNvSpPr>
          <p:nvPr/>
        </p:nvSpPr>
        <p:spPr bwMode="auto">
          <a:xfrm>
            <a:off x="5186330" y="371595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spAutoFit/>
          </a:bodyPr>
          <a:lstStyle/>
          <a:p>
            <a:pPr marL="0" marR="0" lvl="0" indent="0" algn="just" defTabSz="914400" rtl="0" eaLnBrk="1" fontAlgn="base" latinLnBrk="0" hangingPunct="1">
              <a:lnSpc>
                <a:spcPct val="100000"/>
              </a:lnSpc>
              <a:spcBef>
                <a:spcPct val="0"/>
              </a:spcBef>
              <a:spcAft>
                <a:spcPct val="0"/>
              </a:spcAft>
              <a:buClrTx/>
              <a:buSzTx/>
              <a:buFontTx/>
              <a:buNone/>
            </a:pPr>
            <a:endParaRPr kumimoji="0" lang="en-US" sz="18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Rectangle 13"/>
          <p:cNvSpPr/>
          <p:nvPr/>
        </p:nvSpPr>
        <p:spPr>
          <a:xfrm>
            <a:off x="1833208" y="408801"/>
            <a:ext cx="4892686" cy="769441"/>
          </a:xfrm>
          <a:prstGeom prst="rect">
            <a:avLst/>
          </a:prstGeom>
          <a:noFill/>
        </p:spPr>
        <p:txBody>
          <a:bodyPr wrap="non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400" b="1" cap="all"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1. WHILE loop</a:t>
            </a:r>
            <a:endParaRPr lang="en-US" sz="44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
        <p:nvSpPr>
          <p:cNvPr id="15" name="TextBox 14"/>
          <p:cNvSpPr txBox="1"/>
          <p:nvPr/>
        </p:nvSpPr>
        <p:spPr>
          <a:xfrm>
            <a:off x="457200" y="1752600"/>
            <a:ext cx="8229600" cy="1754326"/>
          </a:xfrm>
          <a:prstGeom prst="rect">
            <a:avLst/>
          </a:prstGeom>
          <a:noFill/>
        </p:spPr>
        <p:txBody>
          <a:bodyPr wrap="square" rtlCol="0">
            <a:spAutoFit/>
          </a:bodyPr>
          <a:lstStyle/>
          <a:p>
            <a:pPr algn="just">
              <a:lnSpc>
                <a:spcPct val="150000"/>
              </a:lnSpc>
            </a:pPr>
            <a:r>
              <a:rPr lang="en-US" dirty="0" smtClean="0">
                <a:latin typeface="Times New Roman" panose="02020603050405020304" pitchFamily="18" charset="0"/>
                <a:cs typeface="Times New Roman" panose="02020603050405020304" pitchFamily="18" charset="0"/>
              </a:rPr>
              <a:t>          A </a:t>
            </a:r>
            <a:r>
              <a:rPr lang="en-US" dirty="0">
                <a:latin typeface="Times New Roman" panose="02020603050405020304" pitchFamily="18" charset="0"/>
                <a:cs typeface="Times New Roman" panose="02020603050405020304" pitchFamily="18" charset="0"/>
              </a:rPr>
              <a:t>"While" Loop is used to repeat a specific block of code an unknown number of times, until a condition is met. For example, if we want to ask a user for a number between 1 and 10, we don't know how many times the user may enter a larger number, so we keep asking "while the number is not between 1 and 10".</a:t>
            </a:r>
            <a:endParaRPr lang="en-US" dirty="0">
              <a:latin typeface="Times New Roman" panose="02020603050405020304" pitchFamily="18" charset="0"/>
              <a:cs typeface="Times New Roman" panose="02020603050405020304" pitchFamily="18" charset="0"/>
            </a:endParaRPr>
          </a:p>
        </p:txBody>
      </p:sp>
      <p:sp>
        <p:nvSpPr>
          <p:cNvPr id="16" name="TextBox 15"/>
          <p:cNvSpPr txBox="1"/>
          <p:nvPr/>
        </p:nvSpPr>
        <p:spPr>
          <a:xfrm>
            <a:off x="762000" y="4191000"/>
            <a:ext cx="5486400" cy="1754326"/>
          </a:xfrm>
          <a:prstGeom prst="rect">
            <a:avLst/>
          </a:prstGeom>
          <a:noFill/>
        </p:spPr>
        <p:txBody>
          <a:bodyPr wrap="square" rtlCol="0">
            <a:spAutoFit/>
          </a:bodyPr>
          <a:lstStyle/>
          <a:p>
            <a:r>
              <a:rPr lang="en-US" b="1" dirty="0" smtClean="0"/>
              <a:t>Syntax:</a:t>
            </a:r>
            <a:endParaRPr lang="en-US" b="1" dirty="0" smtClean="0"/>
          </a:p>
          <a:p>
            <a:endParaRPr lang="en-US" b="1" dirty="0" smtClean="0"/>
          </a:p>
          <a:p>
            <a:r>
              <a:rPr lang="en-US" dirty="0" smtClean="0">
                <a:solidFill>
                  <a:srgbClr val="FF0000"/>
                </a:solidFill>
              </a:rPr>
              <a:t>While</a:t>
            </a:r>
            <a:r>
              <a:rPr lang="en-US" dirty="0" smtClean="0">
                <a:solidFill>
                  <a:srgbClr val="FF3300"/>
                </a:solidFill>
              </a:rPr>
              <a:t> ( condition )</a:t>
            </a:r>
            <a:endParaRPr lang="en-US" dirty="0" smtClean="0">
              <a:solidFill>
                <a:srgbClr val="FF3300"/>
              </a:solidFill>
            </a:endParaRPr>
          </a:p>
          <a:p>
            <a:r>
              <a:rPr lang="en-US" dirty="0" smtClean="0">
                <a:solidFill>
                  <a:srgbClr val="FF3300"/>
                </a:solidFill>
              </a:rPr>
              <a:t>{</a:t>
            </a:r>
            <a:endParaRPr lang="en-US" dirty="0" smtClean="0">
              <a:solidFill>
                <a:srgbClr val="FF3300"/>
              </a:solidFill>
            </a:endParaRPr>
          </a:p>
          <a:p>
            <a:r>
              <a:rPr lang="en-US" dirty="0" smtClean="0">
                <a:solidFill>
                  <a:srgbClr val="FF3300"/>
                </a:solidFill>
              </a:rPr>
              <a:t>    statements (S);</a:t>
            </a:r>
            <a:endParaRPr lang="en-US" dirty="0" smtClean="0">
              <a:solidFill>
                <a:srgbClr val="FF3300"/>
              </a:solidFill>
            </a:endParaRPr>
          </a:p>
          <a:p>
            <a:r>
              <a:rPr lang="en-US" dirty="0">
                <a:solidFill>
                  <a:srgbClr val="FF3300"/>
                </a:solidFill>
              </a:rPr>
              <a:t>}</a:t>
            </a:r>
            <a:endParaRPr lang="en-US" dirty="0">
              <a:solidFill>
                <a:srgbClr val="FF33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16">
                                            <p:txEl>
                                              <p:pRg st="0" end="0"/>
                                            </p:txEl>
                                          </p:spTgt>
                                        </p:tgtEl>
                                        <p:attrNameLst>
                                          <p:attrName>style.visibility</p:attrName>
                                        </p:attrNameLst>
                                      </p:cBhvr>
                                      <p:to>
                                        <p:strVal val="visible"/>
                                      </p:to>
                                    </p:set>
                                    <p:anim calcmode="lin" valueType="num">
                                      <p:cBhvr>
                                        <p:cTn id="7" dur="500" fill="hold"/>
                                        <p:tgtEl>
                                          <p:spTgt spid="16">
                                            <p:txEl>
                                              <p:pRg st="0" end="0"/>
                                            </p:txEl>
                                          </p:spTgt>
                                        </p:tgtEl>
                                        <p:attrNameLst>
                                          <p:attrName>ppt_w</p:attrName>
                                        </p:attrNameLst>
                                      </p:cBhvr>
                                      <p:tavLst>
                                        <p:tav tm="0">
                                          <p:val>
                                            <p:fltVal val="0"/>
                                          </p:val>
                                        </p:tav>
                                        <p:tav tm="100000">
                                          <p:val>
                                            <p:strVal val="#ppt_w"/>
                                          </p:val>
                                        </p:tav>
                                      </p:tavLst>
                                    </p:anim>
                                    <p:anim calcmode="lin" valueType="num">
                                      <p:cBhvr>
                                        <p:cTn id="8" dur="500" fill="hold"/>
                                        <p:tgtEl>
                                          <p:spTgt spid="16">
                                            <p:txEl>
                                              <p:pRg st="0" end="0"/>
                                            </p:txEl>
                                          </p:spTgt>
                                        </p:tgtEl>
                                        <p:attrNameLst>
                                          <p:attrName>ppt_h</p:attrName>
                                        </p:attrNameLst>
                                      </p:cBhvr>
                                      <p:tavLst>
                                        <p:tav tm="0">
                                          <p:val>
                                            <p:fltVal val="0"/>
                                          </p:val>
                                        </p:tav>
                                        <p:tav tm="100000">
                                          <p:val>
                                            <p:strVal val="#ppt_h"/>
                                          </p:val>
                                        </p:tav>
                                      </p:tavLst>
                                    </p:anim>
                                    <p:animEffect transition="in" filter="fade">
                                      <p:cBhvr>
                                        <p:cTn id="9" dur="500"/>
                                        <p:tgtEl>
                                          <p:spTgt spid="16">
                                            <p:txEl>
                                              <p:pRg st="0" end="0"/>
                                            </p:txEl>
                                          </p:spTgt>
                                        </p:tgtEl>
                                      </p:cBhvr>
                                    </p:animEffect>
                                  </p:childTnLst>
                                </p:cTn>
                              </p:par>
                            </p:childTnLst>
                          </p:cTn>
                        </p:par>
                      </p:childTnLst>
                    </p:cTn>
                  </p:par>
                  <p:par>
                    <p:cTn id="10" fill="hold">
                      <p:stCondLst>
                        <p:cond delay="indefinite"/>
                      </p:stCondLst>
                      <p:childTnLst>
                        <p:par>
                          <p:cTn id="11" fill="hold">
                            <p:stCondLst>
                              <p:cond delay="0"/>
                            </p:stCondLst>
                            <p:childTnLst>
                              <p:par>
                                <p:cTn id="12" presetID="53" presetClass="entr" presetSubtype="16" fill="hold" grpId="0" nodeType="clickEffect">
                                  <p:stCondLst>
                                    <p:cond delay="0"/>
                                  </p:stCondLst>
                                  <p:childTnLst>
                                    <p:set>
                                      <p:cBhvr>
                                        <p:cTn id="13" dur="1" fill="hold">
                                          <p:stCondLst>
                                            <p:cond delay="0"/>
                                          </p:stCondLst>
                                        </p:cTn>
                                        <p:tgtEl>
                                          <p:spTgt spid="16">
                                            <p:txEl>
                                              <p:pRg st="2" end="2"/>
                                            </p:txEl>
                                          </p:spTgt>
                                        </p:tgtEl>
                                        <p:attrNameLst>
                                          <p:attrName>style.visibility</p:attrName>
                                        </p:attrNameLst>
                                      </p:cBhvr>
                                      <p:to>
                                        <p:strVal val="visible"/>
                                      </p:to>
                                    </p:set>
                                    <p:anim calcmode="lin" valueType="num">
                                      <p:cBhvr>
                                        <p:cTn id="14" dur="500" fill="hold"/>
                                        <p:tgtEl>
                                          <p:spTgt spid="16">
                                            <p:txEl>
                                              <p:pRg st="2" end="2"/>
                                            </p:txEl>
                                          </p:spTgt>
                                        </p:tgtEl>
                                        <p:attrNameLst>
                                          <p:attrName>ppt_w</p:attrName>
                                        </p:attrNameLst>
                                      </p:cBhvr>
                                      <p:tavLst>
                                        <p:tav tm="0">
                                          <p:val>
                                            <p:fltVal val="0"/>
                                          </p:val>
                                        </p:tav>
                                        <p:tav tm="100000">
                                          <p:val>
                                            <p:strVal val="#ppt_w"/>
                                          </p:val>
                                        </p:tav>
                                      </p:tavLst>
                                    </p:anim>
                                    <p:anim calcmode="lin" valueType="num">
                                      <p:cBhvr>
                                        <p:cTn id="15" dur="500" fill="hold"/>
                                        <p:tgtEl>
                                          <p:spTgt spid="16">
                                            <p:txEl>
                                              <p:pRg st="2" end="2"/>
                                            </p:txEl>
                                          </p:spTgt>
                                        </p:tgtEl>
                                        <p:attrNameLst>
                                          <p:attrName>ppt_h</p:attrName>
                                        </p:attrNameLst>
                                      </p:cBhvr>
                                      <p:tavLst>
                                        <p:tav tm="0">
                                          <p:val>
                                            <p:fltVal val="0"/>
                                          </p:val>
                                        </p:tav>
                                        <p:tav tm="100000">
                                          <p:val>
                                            <p:strVal val="#ppt_h"/>
                                          </p:val>
                                        </p:tav>
                                      </p:tavLst>
                                    </p:anim>
                                    <p:animEffect transition="in" filter="fade">
                                      <p:cBhvr>
                                        <p:cTn id="16" dur="500"/>
                                        <p:tgtEl>
                                          <p:spTgt spid="16">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53" presetClass="entr" presetSubtype="16" fill="hold" grpId="0" nodeType="clickEffect">
                                  <p:stCondLst>
                                    <p:cond delay="0"/>
                                  </p:stCondLst>
                                  <p:childTnLst>
                                    <p:set>
                                      <p:cBhvr>
                                        <p:cTn id="20" dur="1" fill="hold">
                                          <p:stCondLst>
                                            <p:cond delay="0"/>
                                          </p:stCondLst>
                                        </p:cTn>
                                        <p:tgtEl>
                                          <p:spTgt spid="16">
                                            <p:txEl>
                                              <p:pRg st="3" end="3"/>
                                            </p:txEl>
                                          </p:spTgt>
                                        </p:tgtEl>
                                        <p:attrNameLst>
                                          <p:attrName>style.visibility</p:attrName>
                                        </p:attrNameLst>
                                      </p:cBhvr>
                                      <p:to>
                                        <p:strVal val="visible"/>
                                      </p:to>
                                    </p:set>
                                    <p:anim calcmode="lin" valueType="num">
                                      <p:cBhvr>
                                        <p:cTn id="21" dur="500" fill="hold"/>
                                        <p:tgtEl>
                                          <p:spTgt spid="16">
                                            <p:txEl>
                                              <p:pRg st="3" end="3"/>
                                            </p:txEl>
                                          </p:spTgt>
                                        </p:tgtEl>
                                        <p:attrNameLst>
                                          <p:attrName>ppt_w</p:attrName>
                                        </p:attrNameLst>
                                      </p:cBhvr>
                                      <p:tavLst>
                                        <p:tav tm="0">
                                          <p:val>
                                            <p:fltVal val="0"/>
                                          </p:val>
                                        </p:tav>
                                        <p:tav tm="100000">
                                          <p:val>
                                            <p:strVal val="#ppt_w"/>
                                          </p:val>
                                        </p:tav>
                                      </p:tavLst>
                                    </p:anim>
                                    <p:anim calcmode="lin" valueType="num">
                                      <p:cBhvr>
                                        <p:cTn id="22" dur="500" fill="hold"/>
                                        <p:tgtEl>
                                          <p:spTgt spid="16">
                                            <p:txEl>
                                              <p:pRg st="3" end="3"/>
                                            </p:txEl>
                                          </p:spTgt>
                                        </p:tgtEl>
                                        <p:attrNameLst>
                                          <p:attrName>ppt_h</p:attrName>
                                        </p:attrNameLst>
                                      </p:cBhvr>
                                      <p:tavLst>
                                        <p:tav tm="0">
                                          <p:val>
                                            <p:fltVal val="0"/>
                                          </p:val>
                                        </p:tav>
                                        <p:tav tm="100000">
                                          <p:val>
                                            <p:strVal val="#ppt_h"/>
                                          </p:val>
                                        </p:tav>
                                      </p:tavLst>
                                    </p:anim>
                                    <p:animEffect transition="in" filter="fade">
                                      <p:cBhvr>
                                        <p:cTn id="23" dur="500"/>
                                        <p:tgtEl>
                                          <p:spTgt spid="16">
                                            <p:txEl>
                                              <p:pRg st="3" end="3"/>
                                            </p:txEl>
                                          </p:spTgt>
                                        </p:tgtEl>
                                      </p:cBhvr>
                                    </p:animEffect>
                                  </p:childTnLst>
                                </p:cTn>
                              </p:par>
                            </p:childTnLst>
                          </p:cTn>
                        </p:par>
                      </p:childTnLst>
                    </p:cTn>
                  </p:par>
                  <p:par>
                    <p:cTn id="24" fill="hold">
                      <p:stCondLst>
                        <p:cond delay="indefinite"/>
                      </p:stCondLst>
                      <p:childTnLst>
                        <p:par>
                          <p:cTn id="25" fill="hold">
                            <p:stCondLst>
                              <p:cond delay="0"/>
                            </p:stCondLst>
                            <p:childTnLst>
                              <p:par>
                                <p:cTn id="26" presetID="53" presetClass="entr" presetSubtype="16" fill="hold" grpId="0" nodeType="clickEffect">
                                  <p:stCondLst>
                                    <p:cond delay="0"/>
                                  </p:stCondLst>
                                  <p:childTnLst>
                                    <p:set>
                                      <p:cBhvr>
                                        <p:cTn id="27" dur="1" fill="hold">
                                          <p:stCondLst>
                                            <p:cond delay="0"/>
                                          </p:stCondLst>
                                        </p:cTn>
                                        <p:tgtEl>
                                          <p:spTgt spid="16">
                                            <p:txEl>
                                              <p:pRg st="4" end="4"/>
                                            </p:txEl>
                                          </p:spTgt>
                                        </p:tgtEl>
                                        <p:attrNameLst>
                                          <p:attrName>style.visibility</p:attrName>
                                        </p:attrNameLst>
                                      </p:cBhvr>
                                      <p:to>
                                        <p:strVal val="visible"/>
                                      </p:to>
                                    </p:set>
                                    <p:anim calcmode="lin" valueType="num">
                                      <p:cBhvr>
                                        <p:cTn id="28" dur="500" fill="hold"/>
                                        <p:tgtEl>
                                          <p:spTgt spid="16">
                                            <p:txEl>
                                              <p:pRg st="4" end="4"/>
                                            </p:txEl>
                                          </p:spTgt>
                                        </p:tgtEl>
                                        <p:attrNameLst>
                                          <p:attrName>ppt_w</p:attrName>
                                        </p:attrNameLst>
                                      </p:cBhvr>
                                      <p:tavLst>
                                        <p:tav tm="0">
                                          <p:val>
                                            <p:fltVal val="0"/>
                                          </p:val>
                                        </p:tav>
                                        <p:tav tm="100000">
                                          <p:val>
                                            <p:strVal val="#ppt_w"/>
                                          </p:val>
                                        </p:tav>
                                      </p:tavLst>
                                    </p:anim>
                                    <p:anim calcmode="lin" valueType="num">
                                      <p:cBhvr>
                                        <p:cTn id="29" dur="500" fill="hold"/>
                                        <p:tgtEl>
                                          <p:spTgt spid="16">
                                            <p:txEl>
                                              <p:pRg st="4" end="4"/>
                                            </p:txEl>
                                          </p:spTgt>
                                        </p:tgtEl>
                                        <p:attrNameLst>
                                          <p:attrName>ppt_h</p:attrName>
                                        </p:attrNameLst>
                                      </p:cBhvr>
                                      <p:tavLst>
                                        <p:tav tm="0">
                                          <p:val>
                                            <p:fltVal val="0"/>
                                          </p:val>
                                        </p:tav>
                                        <p:tav tm="100000">
                                          <p:val>
                                            <p:strVal val="#ppt_h"/>
                                          </p:val>
                                        </p:tav>
                                      </p:tavLst>
                                    </p:anim>
                                    <p:animEffect transition="in" filter="fade">
                                      <p:cBhvr>
                                        <p:cTn id="30" dur="500"/>
                                        <p:tgtEl>
                                          <p:spTgt spid="16">
                                            <p:txEl>
                                              <p:pRg st="4" end="4"/>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53" presetClass="entr" presetSubtype="16" fill="hold" grpId="0" nodeType="clickEffect">
                                  <p:stCondLst>
                                    <p:cond delay="0"/>
                                  </p:stCondLst>
                                  <p:childTnLst>
                                    <p:set>
                                      <p:cBhvr>
                                        <p:cTn id="34" dur="1" fill="hold">
                                          <p:stCondLst>
                                            <p:cond delay="0"/>
                                          </p:stCondLst>
                                        </p:cTn>
                                        <p:tgtEl>
                                          <p:spTgt spid="16">
                                            <p:txEl>
                                              <p:pRg st="5" end="5"/>
                                            </p:txEl>
                                          </p:spTgt>
                                        </p:tgtEl>
                                        <p:attrNameLst>
                                          <p:attrName>style.visibility</p:attrName>
                                        </p:attrNameLst>
                                      </p:cBhvr>
                                      <p:to>
                                        <p:strVal val="visible"/>
                                      </p:to>
                                    </p:set>
                                    <p:anim calcmode="lin" valueType="num">
                                      <p:cBhvr>
                                        <p:cTn id="35" dur="500" fill="hold"/>
                                        <p:tgtEl>
                                          <p:spTgt spid="16">
                                            <p:txEl>
                                              <p:pRg st="5" end="5"/>
                                            </p:txEl>
                                          </p:spTgt>
                                        </p:tgtEl>
                                        <p:attrNameLst>
                                          <p:attrName>ppt_w</p:attrName>
                                        </p:attrNameLst>
                                      </p:cBhvr>
                                      <p:tavLst>
                                        <p:tav tm="0">
                                          <p:val>
                                            <p:fltVal val="0"/>
                                          </p:val>
                                        </p:tav>
                                        <p:tav tm="100000">
                                          <p:val>
                                            <p:strVal val="#ppt_w"/>
                                          </p:val>
                                        </p:tav>
                                      </p:tavLst>
                                    </p:anim>
                                    <p:anim calcmode="lin" valueType="num">
                                      <p:cBhvr>
                                        <p:cTn id="36" dur="500" fill="hold"/>
                                        <p:tgtEl>
                                          <p:spTgt spid="16">
                                            <p:txEl>
                                              <p:pRg st="5" end="5"/>
                                            </p:txEl>
                                          </p:spTgt>
                                        </p:tgtEl>
                                        <p:attrNameLst>
                                          <p:attrName>ppt_h</p:attrName>
                                        </p:attrNameLst>
                                      </p:cBhvr>
                                      <p:tavLst>
                                        <p:tav tm="0">
                                          <p:val>
                                            <p:fltVal val="0"/>
                                          </p:val>
                                        </p:tav>
                                        <p:tav tm="100000">
                                          <p:val>
                                            <p:strVal val="#ppt_h"/>
                                          </p:val>
                                        </p:tav>
                                      </p:tavLst>
                                    </p:anim>
                                    <p:animEffect transition="in" filter="fade">
                                      <p:cBhvr>
                                        <p:cTn id="37" dur="500"/>
                                        <p:tgtEl>
                                          <p:spTgt spid="16">
                                            <p:txEl>
                                              <p:pRg st="5" end="5"/>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34" presetClass="emph" presetSubtype="0" fill="hold" grpId="0" nodeType="clickEffect">
                                  <p:stCondLst>
                                    <p:cond delay="0"/>
                                  </p:stCondLst>
                                  <p:iterate type="lt">
                                    <p:tmPct val="10000"/>
                                  </p:iterate>
                                  <p:childTnLst>
                                    <p:animMotion origin="layout" path="M 0.0 0.0 L 0.0 -0.07213" pathEditMode="relative" ptsTypes="">
                                      <p:cBhvr>
                                        <p:cTn id="41" dur="250" accel="50000" decel="50000" autoRev="1" fill="hold">
                                          <p:stCondLst>
                                            <p:cond delay="0"/>
                                          </p:stCondLst>
                                        </p:cTn>
                                        <p:tgtEl>
                                          <p:spTgt spid="14"/>
                                        </p:tgtEl>
                                        <p:attrNameLst>
                                          <p:attrName>ppt_x</p:attrName>
                                          <p:attrName>ppt_y</p:attrName>
                                        </p:attrNameLst>
                                      </p:cBhvr>
                                    </p:animMotion>
                                    <p:animRot by="1500000">
                                      <p:cBhvr>
                                        <p:cTn id="42" dur="125" fill="hold">
                                          <p:stCondLst>
                                            <p:cond delay="0"/>
                                          </p:stCondLst>
                                        </p:cTn>
                                        <p:tgtEl>
                                          <p:spTgt spid="14"/>
                                        </p:tgtEl>
                                        <p:attrNameLst>
                                          <p:attrName>r</p:attrName>
                                        </p:attrNameLst>
                                      </p:cBhvr>
                                    </p:animRot>
                                    <p:animRot by="-1500000">
                                      <p:cBhvr>
                                        <p:cTn id="43" dur="125" fill="hold">
                                          <p:stCondLst>
                                            <p:cond delay="125"/>
                                          </p:stCondLst>
                                        </p:cTn>
                                        <p:tgtEl>
                                          <p:spTgt spid="14"/>
                                        </p:tgtEl>
                                        <p:attrNameLst>
                                          <p:attrName>r</p:attrName>
                                        </p:attrNameLst>
                                      </p:cBhvr>
                                    </p:animRot>
                                    <p:animRot by="-1500000">
                                      <p:cBhvr>
                                        <p:cTn id="44" dur="125" fill="hold">
                                          <p:stCondLst>
                                            <p:cond delay="250"/>
                                          </p:stCondLst>
                                        </p:cTn>
                                        <p:tgtEl>
                                          <p:spTgt spid="14"/>
                                        </p:tgtEl>
                                        <p:attrNameLst>
                                          <p:attrName>r</p:attrName>
                                        </p:attrNameLst>
                                      </p:cBhvr>
                                    </p:animRot>
                                    <p:animRot by="1500000">
                                      <p:cBhvr>
                                        <p:cTn id="45" dur="125" fill="hold">
                                          <p:stCondLst>
                                            <p:cond delay="375"/>
                                          </p:stCondLst>
                                        </p:cTn>
                                        <p:tgtEl>
                                          <p:spTgt spid="14"/>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p:bldP spid="16"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990600" y="1905000"/>
            <a:ext cx="6781800" cy="4343400"/>
          </a:xfrm>
          <a:prstGeom prst="rect">
            <a:avLst/>
          </a:prstGeom>
          <a:ln w="88900" cap="sq" cmpd="thickThin">
            <a:solidFill>
              <a:schemeClr val="accent1">
                <a:lumMod val="60000"/>
                <a:lumOff val="40000"/>
              </a:schemeClr>
            </a:solidFill>
            <a:prstDash val="solid"/>
            <a:miter lim="800000"/>
            <a:headEnd/>
            <a:tailEnd/>
          </a:ln>
          <a:effectLst>
            <a:innerShdw blurRad="76200">
              <a:srgbClr val="000000"/>
            </a:innerShdw>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Rectangle 2"/>
          <p:cNvSpPr/>
          <p:nvPr/>
        </p:nvSpPr>
        <p:spPr>
          <a:xfrm>
            <a:off x="228600" y="76200"/>
            <a:ext cx="5752983" cy="1015663"/>
          </a:xfrm>
          <a:prstGeom prst="rect">
            <a:avLst/>
          </a:prstGeom>
          <a:noFill/>
        </p:spPr>
        <p:txBody>
          <a:bodyPr wrap="square" lIns="91440" tIns="45720" rIns="91440" bIns="45720">
            <a:spAutoFit/>
            <a:scene3d>
              <a:camera prst="orthographicFront">
                <a:rot lat="0" lon="0" rev="0"/>
              </a:camera>
              <a:lightRig rig="contrasting" dir="t">
                <a:rot lat="0" lon="0" rev="4500000"/>
              </a:lightRig>
            </a:scene3d>
            <a:sp3d contourW="6350" prstMaterial="metal">
              <a:bevelT w="127000" h="31750" prst="relaxedInset"/>
              <a:contourClr>
                <a:schemeClr val="accent1">
                  <a:shade val="75000"/>
                </a:schemeClr>
              </a:contourClr>
            </a:sp3d>
          </a:bodyPr>
          <a:lstStyle/>
          <a:p>
            <a:pPr algn="ct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Flow</a:t>
            </a:r>
            <a:r>
              <a:rPr lang="en-US" sz="60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 </a:t>
            </a:r>
            <a:r>
              <a:rPr lang="en-US" sz="4800" b="1" cap="all" spc="0" dirty="0" smtClean="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rPr>
              <a:t>chart</a:t>
            </a:r>
            <a:endParaRPr lang="en-US" sz="6000" b="1" cap="all" spc="0" dirty="0">
              <a:ln w="0"/>
              <a:gradFill flip="none">
                <a:gsLst>
                  <a:gs pos="0">
                    <a:schemeClr val="accent1">
                      <a:tint val="75000"/>
                      <a:shade val="75000"/>
                      <a:satMod val="170000"/>
                    </a:schemeClr>
                  </a:gs>
                  <a:gs pos="49000">
                    <a:schemeClr val="accent1">
                      <a:tint val="88000"/>
                      <a:shade val="65000"/>
                      <a:satMod val="172000"/>
                    </a:schemeClr>
                  </a:gs>
                  <a:gs pos="50000">
                    <a:schemeClr val="accent1">
                      <a:shade val="65000"/>
                      <a:satMod val="130000"/>
                    </a:schemeClr>
                  </a:gs>
                  <a:gs pos="92000">
                    <a:schemeClr val="accent1">
                      <a:shade val="50000"/>
                      <a:satMod val="120000"/>
                    </a:schemeClr>
                  </a:gs>
                  <a:gs pos="100000">
                    <a:schemeClr val="accent1">
                      <a:shade val="48000"/>
                      <a:satMod val="120000"/>
                    </a:schemeClr>
                  </a:gs>
                </a:gsLst>
                <a:lin ang="5400000"/>
              </a:gradFill>
              <a:effectLst>
                <a:reflection blurRad="12700" stA="50000" endPos="50000" dist="5000" dir="5400000" sy="-100000" rotWithShape="0"/>
              </a:effectLst>
            </a:endParaRPr>
          </a:p>
        </p:txBody>
      </p:sp>
    </p:spTree>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nodeType="clickEffect">
                                  <p:stCondLst>
                                    <p:cond delay="0"/>
                                  </p:stCondLst>
                                  <p:childTnLst>
                                    <p:set>
                                      <p:cBhvr>
                                        <p:cTn id="6" dur="1" fill="hold">
                                          <p:stCondLst>
                                            <p:cond delay="0"/>
                                          </p:stCondLst>
                                        </p:cTn>
                                        <p:tgtEl>
                                          <p:spTgt spid="3074"/>
                                        </p:tgtEl>
                                        <p:attrNameLst>
                                          <p:attrName>style.visibility</p:attrName>
                                        </p:attrNameLst>
                                      </p:cBhvr>
                                      <p:to>
                                        <p:strVal val="visible"/>
                                      </p:to>
                                    </p:set>
                                    <p:animEffect transition="in" filter="wipe(down)">
                                      <p:cBhvr>
                                        <p:cTn id="7" dur="580">
                                          <p:stCondLst>
                                            <p:cond delay="0"/>
                                          </p:stCondLst>
                                        </p:cTn>
                                        <p:tgtEl>
                                          <p:spTgt spid="3074"/>
                                        </p:tgtEl>
                                      </p:cBhvr>
                                    </p:animEffect>
                                    <p:anim calcmode="lin" valueType="num">
                                      <p:cBhvr>
                                        <p:cTn id="8" dur="1822" tmFilter="0,0; 0.14,0.36; 0.43,0.73; 0.71,0.91; 1.0,1.0">
                                          <p:stCondLst>
                                            <p:cond delay="0"/>
                                          </p:stCondLst>
                                        </p:cTn>
                                        <p:tgtEl>
                                          <p:spTgt spid="307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07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07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07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074"/>
                                        </p:tgtEl>
                                        <p:attrNameLst>
                                          <p:attrName>ppt_y</p:attrName>
                                        </p:attrNameLst>
                                      </p:cBhvr>
                                      <p:tavLst>
                                        <p:tav tm="0" fmla="#ppt_y-sin(pi*$)/81">
                                          <p:val>
                                            <p:fltVal val="0"/>
                                          </p:val>
                                        </p:tav>
                                        <p:tav tm="100000">
                                          <p:val>
                                            <p:fltVal val="1"/>
                                          </p:val>
                                        </p:tav>
                                      </p:tavLst>
                                    </p:anim>
                                    <p:animScale>
                                      <p:cBhvr>
                                        <p:cTn id="13" dur="26">
                                          <p:stCondLst>
                                            <p:cond delay="650"/>
                                          </p:stCondLst>
                                        </p:cTn>
                                        <p:tgtEl>
                                          <p:spTgt spid="3074"/>
                                        </p:tgtEl>
                                      </p:cBhvr>
                                      <p:to x="100000" y="60000"/>
                                    </p:animScale>
                                    <p:animScale>
                                      <p:cBhvr>
                                        <p:cTn id="14" dur="166" decel="50000">
                                          <p:stCondLst>
                                            <p:cond delay="676"/>
                                          </p:stCondLst>
                                        </p:cTn>
                                        <p:tgtEl>
                                          <p:spTgt spid="3074"/>
                                        </p:tgtEl>
                                      </p:cBhvr>
                                      <p:to x="100000" y="100000"/>
                                    </p:animScale>
                                    <p:animScale>
                                      <p:cBhvr>
                                        <p:cTn id="15" dur="26">
                                          <p:stCondLst>
                                            <p:cond delay="1312"/>
                                          </p:stCondLst>
                                        </p:cTn>
                                        <p:tgtEl>
                                          <p:spTgt spid="3074"/>
                                        </p:tgtEl>
                                      </p:cBhvr>
                                      <p:to x="100000" y="80000"/>
                                    </p:animScale>
                                    <p:animScale>
                                      <p:cBhvr>
                                        <p:cTn id="16" dur="166" decel="50000">
                                          <p:stCondLst>
                                            <p:cond delay="1338"/>
                                          </p:stCondLst>
                                        </p:cTn>
                                        <p:tgtEl>
                                          <p:spTgt spid="3074"/>
                                        </p:tgtEl>
                                      </p:cBhvr>
                                      <p:to x="100000" y="100000"/>
                                    </p:animScale>
                                    <p:animScale>
                                      <p:cBhvr>
                                        <p:cTn id="17" dur="26">
                                          <p:stCondLst>
                                            <p:cond delay="1642"/>
                                          </p:stCondLst>
                                        </p:cTn>
                                        <p:tgtEl>
                                          <p:spTgt spid="3074"/>
                                        </p:tgtEl>
                                      </p:cBhvr>
                                      <p:to x="100000" y="90000"/>
                                    </p:animScale>
                                    <p:animScale>
                                      <p:cBhvr>
                                        <p:cTn id="18" dur="166" decel="50000">
                                          <p:stCondLst>
                                            <p:cond delay="1668"/>
                                          </p:stCondLst>
                                        </p:cTn>
                                        <p:tgtEl>
                                          <p:spTgt spid="3074"/>
                                        </p:tgtEl>
                                      </p:cBhvr>
                                      <p:to x="100000" y="100000"/>
                                    </p:animScale>
                                    <p:animScale>
                                      <p:cBhvr>
                                        <p:cTn id="19" dur="26">
                                          <p:stCondLst>
                                            <p:cond delay="1808"/>
                                          </p:stCondLst>
                                        </p:cTn>
                                        <p:tgtEl>
                                          <p:spTgt spid="3074"/>
                                        </p:tgtEl>
                                      </p:cBhvr>
                                      <p:to x="100000" y="95000"/>
                                    </p:animScale>
                                    <p:animScale>
                                      <p:cBhvr>
                                        <p:cTn id="20" dur="166" decel="50000">
                                          <p:stCondLst>
                                            <p:cond delay="1834"/>
                                          </p:stCondLst>
                                        </p:cTn>
                                        <p:tgtEl>
                                          <p:spTgt spid="307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34" presetClass="emph" presetSubtype="0" fill="hold" grpId="0" nodeType="clickEffect">
                                  <p:stCondLst>
                                    <p:cond delay="0"/>
                                  </p:stCondLst>
                                  <p:iterate type="lt">
                                    <p:tmPct val="10000"/>
                                  </p:iterate>
                                  <p:childTnLst>
                                    <p:animMotion origin="layout" path="M 0.0 0.0 L 0.0 -0.07213" pathEditMode="relative" ptsTypes="">
                                      <p:cBhvr>
                                        <p:cTn id="24" dur="250" accel="50000" decel="50000" autoRev="1" fill="hold">
                                          <p:stCondLst>
                                            <p:cond delay="0"/>
                                          </p:stCondLst>
                                        </p:cTn>
                                        <p:tgtEl>
                                          <p:spTgt spid="3"/>
                                        </p:tgtEl>
                                        <p:attrNameLst>
                                          <p:attrName>ppt_x</p:attrName>
                                          <p:attrName>ppt_y</p:attrName>
                                        </p:attrNameLst>
                                      </p:cBhvr>
                                    </p:animMotion>
                                    <p:animRot by="1500000">
                                      <p:cBhvr>
                                        <p:cTn id="25" dur="125" fill="hold">
                                          <p:stCondLst>
                                            <p:cond delay="0"/>
                                          </p:stCondLst>
                                        </p:cTn>
                                        <p:tgtEl>
                                          <p:spTgt spid="3"/>
                                        </p:tgtEl>
                                        <p:attrNameLst>
                                          <p:attrName>r</p:attrName>
                                        </p:attrNameLst>
                                      </p:cBhvr>
                                    </p:animRot>
                                    <p:animRot by="-1500000">
                                      <p:cBhvr>
                                        <p:cTn id="26" dur="125" fill="hold">
                                          <p:stCondLst>
                                            <p:cond delay="125"/>
                                          </p:stCondLst>
                                        </p:cTn>
                                        <p:tgtEl>
                                          <p:spTgt spid="3"/>
                                        </p:tgtEl>
                                        <p:attrNameLst>
                                          <p:attrName>r</p:attrName>
                                        </p:attrNameLst>
                                      </p:cBhvr>
                                    </p:animRot>
                                    <p:animRot by="-1500000">
                                      <p:cBhvr>
                                        <p:cTn id="27" dur="125" fill="hold">
                                          <p:stCondLst>
                                            <p:cond delay="250"/>
                                          </p:stCondLst>
                                        </p:cTn>
                                        <p:tgtEl>
                                          <p:spTgt spid="3"/>
                                        </p:tgtEl>
                                        <p:attrNameLst>
                                          <p:attrName>r</p:attrName>
                                        </p:attrNameLst>
                                      </p:cBhvr>
                                    </p:animRot>
                                    <p:animRot by="1500000">
                                      <p:cBhvr>
                                        <p:cTn id="28" dur="125" fill="hold">
                                          <p:stCondLst>
                                            <p:cond delay="375"/>
                                          </p:stCondLst>
                                        </p:cTn>
                                        <p:tgtEl>
                                          <p:spTgt spid="3"/>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el">
  <a:themeElements>
    <a:clrScheme name="Oriel">
      <a:dk1>
        <a:sysClr val="windowText" lastClr="000000"/>
      </a:dk1>
      <a:lt1>
        <a:sysClr val="window" lastClr="FFFFFF"/>
      </a:lt1>
      <a:dk2>
        <a:srgbClr val="575F6D"/>
      </a:dk2>
      <a:lt2>
        <a:srgbClr val="FFF39D"/>
      </a:lt2>
      <a:accent1>
        <a:srgbClr val="FE8637"/>
      </a:accent1>
      <a:accent2>
        <a:srgbClr val="7598D9"/>
      </a:accent2>
      <a:accent3>
        <a:srgbClr val="B32C16"/>
      </a:accent3>
      <a:accent4>
        <a:srgbClr val="F5CD2D"/>
      </a:accent4>
      <a:accent5>
        <a:srgbClr val="AEBAD5"/>
      </a:accent5>
      <a:accent6>
        <a:srgbClr val="777C84"/>
      </a:accent6>
      <a:hlink>
        <a:srgbClr val="D2611C"/>
      </a:hlink>
      <a:folHlink>
        <a:srgbClr val="3B435B"/>
      </a:folHlink>
    </a:clrScheme>
    <a:fontScheme name="Oriel">
      <a:majorFont>
        <a:latin typeface="Century Schoolbook"/>
        <a:ea typeface=""/>
        <a:cs typeface=""/>
        <a:font script="Jpan" typeface="ＭＳ Ｐ明朝"/>
        <a:font script="Hang" typeface="휴먼매직체"/>
        <a:font script="Hans" typeface="华文楷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Schoolbook"/>
        <a:ea typeface=""/>
        <a:cs typeface=""/>
        <a:font script="Jpan" typeface="ＭＳ Ｐ明朝"/>
        <a:font script="Hang" typeface="휴먼매직체"/>
        <a:font script="Hans" typeface="宋体"/>
        <a:font script="Hant" typeface="新細明體"/>
        <a:font script="Arab" typeface="Times New Roman"/>
        <a:font script="Hebr" typeface="Times New Roman"/>
        <a:font script="Thai" typeface="KodchiangUPC"/>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iel">
      <a:fillStyleLst>
        <a:solidFill>
          <a:schemeClr val="phClr"/>
        </a:solidFill>
        <a:gradFill rotWithShape="1">
          <a:gsLst>
            <a:gs pos="0">
              <a:schemeClr val="phClr">
                <a:tint val="35000"/>
                <a:satMod val="260000"/>
              </a:schemeClr>
            </a:gs>
            <a:gs pos="30000">
              <a:schemeClr val="phClr">
                <a:tint val="38000"/>
                <a:satMod val="260000"/>
              </a:schemeClr>
            </a:gs>
            <a:gs pos="75000">
              <a:schemeClr val="phClr">
                <a:tint val="55000"/>
                <a:satMod val="255000"/>
              </a:schemeClr>
            </a:gs>
            <a:gs pos="100000">
              <a:schemeClr val="phClr">
                <a:tint val="70000"/>
                <a:satMod val="255000"/>
              </a:schemeClr>
            </a:gs>
          </a:gsLst>
          <a:path path="circle">
            <a:fillToRect l="5000" t="100000" r="120000" b="10000"/>
          </a:path>
        </a:gradFill>
        <a:gradFill rotWithShape="1">
          <a:gsLst>
            <a:gs pos="0">
              <a:schemeClr val="phClr">
                <a:shade val="63000"/>
                <a:satMod val="165000"/>
              </a:schemeClr>
            </a:gs>
            <a:gs pos="30000">
              <a:schemeClr val="phClr">
                <a:shade val="58000"/>
                <a:satMod val="165000"/>
              </a:schemeClr>
            </a:gs>
            <a:gs pos="75000">
              <a:schemeClr val="phClr">
                <a:shade val="30000"/>
                <a:satMod val="175000"/>
              </a:schemeClr>
            </a:gs>
            <a:gs pos="100000">
              <a:schemeClr val="phClr">
                <a:shade val="15000"/>
                <a:satMod val="175000"/>
              </a:schemeClr>
            </a:gs>
          </a:gsLst>
          <a:path path="circle">
            <a:fillToRect l="5000" t="100000" r="120000" b="10000"/>
          </a:path>
        </a:gradFill>
      </a:fillStyleLst>
      <a:lnStyleLst>
        <a:ln w="12700" cap="flat" cmpd="sng" algn="ctr">
          <a:solidFill>
            <a:schemeClr val="phClr">
              <a:shade val="70000"/>
              <a:satMod val="150000"/>
            </a:schemeClr>
          </a:solidFill>
          <a:prstDash val="solid"/>
        </a:ln>
        <a:ln w="25400" cap="flat" cmpd="sng" algn="ctr">
          <a:solidFill>
            <a:schemeClr val="phClr"/>
          </a:solidFill>
          <a:prstDash val="solid"/>
        </a:ln>
        <a:ln w="34925" cap="flat" cmpd="sng" algn="ctr">
          <a:solidFill>
            <a:schemeClr val="phClr"/>
          </a:solidFill>
          <a:prstDash val="solid"/>
        </a:ln>
      </a:lnStyleLst>
      <a:effectStyleLst>
        <a:effectStyle>
          <a:effectLst>
            <a:outerShdw blurRad="50800" dist="25000" dir="5400000" rotWithShape="0">
              <a:srgbClr val="000000">
                <a:alpha val="40000"/>
              </a:srgbClr>
            </a:outerShdw>
          </a:effectLst>
        </a:effectStyle>
        <a:effectStyle>
          <a:effectLst>
            <a:outerShdw blurRad="50800" dist="20000" dir="5400000" rotWithShape="0">
              <a:srgbClr val="000000">
                <a:alpha val="42000"/>
              </a:srgbClr>
            </a:outerShdw>
          </a:effectLst>
        </a:effectStyle>
        <a:effectStyle>
          <a:effectLst>
            <a:outerShdw blurRad="50800" dist="20000" dir="5400000" rotWithShape="0">
              <a:srgbClr val="000000">
                <a:alpha val="42000"/>
              </a:srgbClr>
            </a:outerShdw>
          </a:effectLst>
          <a:scene3d>
            <a:camera prst="orthographicFront">
              <a:rot lat="0" lon="0" rev="0"/>
            </a:camera>
            <a:lightRig rig="balanced" dir="t">
              <a:rot lat="0" lon="0" rev="0"/>
            </a:lightRig>
          </a:scene3d>
          <a:sp3d>
            <a:bevelT w="47625" h="69850"/>
            <a:contourClr>
              <a:schemeClr val="lt1"/>
            </a:contourClr>
          </a:sp3d>
        </a:effectStyle>
      </a:effectStyleLst>
      <a:bgFillStyleLst>
        <a:solidFill>
          <a:schemeClr val="phClr"/>
        </a:solidFill>
        <a:gradFill rotWithShape="1">
          <a:gsLst>
            <a:gs pos="0">
              <a:schemeClr val="phClr">
                <a:shade val="58000"/>
                <a:satMod val="125000"/>
              </a:schemeClr>
            </a:gs>
            <a:gs pos="40000">
              <a:schemeClr val="phClr">
                <a:tint val="90000"/>
                <a:shade val="90000"/>
                <a:satMod val="120000"/>
              </a:schemeClr>
            </a:gs>
            <a:gs pos="100000">
              <a:schemeClr val="phClr">
                <a:tint val="50000"/>
              </a:schemeClr>
            </a:gs>
          </a:gsLst>
          <a:lin ang="16200000" scaled="1"/>
        </a:gradFill>
        <a:blipFill>
          <a:blip xmlns:r="http://schemas.openxmlformats.org/officeDocument/2006/relationships" r:embed="rId1">
            <a:duotone>
              <a:schemeClr val="phClr">
                <a:shade val="80000"/>
              </a:schemeClr>
              <a:schemeClr val="phClr">
                <a:tint val="91000"/>
              </a:schemeClr>
            </a:duotone>
          </a:blip>
          <a:tile tx="0" ty="0" sx="40000" sy="50000" flip="y" algn="tl"/>
        </a:blip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Oriel</Template>
  <TotalTime>0</TotalTime>
  <Words>3282</Words>
  <Application>WPS Presentation</Application>
  <PresentationFormat>On-screen Show (4:3)</PresentationFormat>
  <Paragraphs>149</Paragraphs>
  <Slides>19</Slides>
  <Notes>0</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19</vt:i4>
      </vt:variant>
    </vt:vector>
  </HeadingPairs>
  <TitlesOfParts>
    <vt:vector size="30" baseType="lpstr">
      <vt:lpstr>Arial</vt:lpstr>
      <vt:lpstr>SimSun</vt:lpstr>
      <vt:lpstr>Wingdings</vt:lpstr>
      <vt:lpstr>Wingdings</vt:lpstr>
      <vt:lpstr>Wingdings 2</vt:lpstr>
      <vt:lpstr>Times New Roman</vt:lpstr>
      <vt:lpstr>Century Schoolbook</vt:lpstr>
      <vt:lpstr>Microsoft YaHei</vt:lpstr>
      <vt:lpstr>Arial Unicode MS</vt:lpstr>
      <vt:lpstr>Calibri</vt:lpstr>
      <vt:lpstr>Oriel</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Windows User</dc:creator>
  <cp:lastModifiedBy>Mansi Ghone</cp:lastModifiedBy>
  <cp:revision>26</cp:revision>
  <dcterms:created xsi:type="dcterms:W3CDTF">2024-02-24T20:05:00Z</dcterms:created>
  <dcterms:modified xsi:type="dcterms:W3CDTF">2024-03-17T06:36:39Z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25BA139ECADA4538AC937E980247A3D4_12</vt:lpwstr>
  </property>
  <property fmtid="{D5CDD505-2E9C-101B-9397-08002B2CF9AE}" pid="3" name="KSOProductBuildVer">
    <vt:lpwstr>1033-12.2.0.13489</vt:lpwstr>
  </property>
</Properties>
</file>