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1.png" ContentType="image/png"/>
  <Override PartName="/ppt/media/image2.jpeg" ContentType="image/jpeg"/>
  <Override PartName="/ppt/media/image5.png" ContentType="image/png"/>
  <Override PartName="/ppt/media/image10.png" ContentType="image/png"/>
  <Override PartName="/ppt/media/image3.jpeg" ContentType="image/jpeg"/>
  <Override PartName="/ppt/media/image4.jpeg" ContentType="image/jpe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CCDF1E-BC48-492B-B407-E592948247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24E802-2EDA-4ADB-AAA9-34A298F332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5FCF3-EA7A-4E64-BB6F-2B9989B121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B2230C-99E8-4B1A-AB98-B95C329207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37FC50-34AA-4976-915C-99D76272A9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E228E1-78C9-4E8C-9A2C-384F09D498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06BE89-6E9B-43E7-8A77-B2FC23831E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E16981-51E4-4B4A-BE00-4EBE5959D8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98A0CD-8EA3-468F-A432-C148F6C707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281320" y="1655640"/>
            <a:ext cx="6260040" cy="70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8FDE77-DF0B-4DA9-89A4-878A99E57D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F5B0E6-B4E6-4B5D-B373-684F1E6C08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B8CB0D-E17E-418F-9807-82468E6BAE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B5AE80-0880-4CA2-94B2-B1F49FF964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B0ACDF-CEC4-4EBA-935C-9985928BF0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AA9BD4-B40F-486F-B897-6351173AC4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355218-4672-4D97-9F47-5AE3A3160A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DA73B0-9E4A-43C8-A9CE-C3B6327CA1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F4F492-D78F-4FF0-9CAB-B7CFA371C1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87DC79-92D0-464D-9C36-C25ED39A20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4585D5-C23C-4B92-851B-8F288BEA77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C7A24E-CD45-4074-87C1-C6034F8116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DD62B5-ACC0-46B1-9F28-0FEB57BDDE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117452-408A-4E26-AA20-37816C60EE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281320" y="1655640"/>
            <a:ext cx="6260040" cy="70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F6EB55-A08F-4A9B-BC26-3580D58134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838647-A519-43E3-ADA2-A10345E446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CFBE15-359D-40E5-A89D-1B68ADD208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0A07AD-E94A-42D3-8690-D19B2A0AEB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60C673-E44A-426B-8665-9A79C7F34D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9CBBFA-F1D2-4F4E-AEC1-7905F9FE53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AB23FD-2745-4FFB-A51D-1231758F9D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A48B327-62C4-4F4F-8F7B-6D749F1007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31A94E8-CCD5-4068-8BCC-36B6547DC0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44A025B-B01F-4B73-A38C-18DDBAE374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0B3F81-0C41-4371-ADF1-8CBC656478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FFF2CAC-686F-4297-8103-9BBFA2A547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74D1F5D-9499-4D71-B5EC-20E7DDE4C2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2281320" y="1655640"/>
            <a:ext cx="6260040" cy="70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6E34D5E-BFE0-4342-AFA4-4547C771F8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FE0EE4D-BE29-4640-B1DD-72211326DA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DFBE65-6BE3-4AFF-A2D3-2ABFF8CB5D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DDA98A-F776-4899-9646-F78C3CB73F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798521-EF66-4646-9872-A3A3E42BB8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38E898-78E8-4303-B30F-1EB8A202BE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DA6BE2E-A77A-4CEB-840E-50AE78ED15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8C973F-612B-43EE-8DF4-019D3838F6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281320" y="1655640"/>
            <a:ext cx="6260040" cy="70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176487-EFE3-4B34-8323-1CFC7E5E75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0CAC80-0474-4DD6-AC97-03743A25D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C06034-8E5A-448F-9A06-78F73AA0C0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940B4A-1015-4E57-A08E-F91F634729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81320" y="1655640"/>
            <a:ext cx="6260040" cy="1526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727EBC-E348-4825-8205-59759FDB59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6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F33B28-1E65-4C88-8D63-05168B5152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6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32F741-5BE3-4393-BCE1-A313F8D09AA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B5F186-20B3-4CED-97FA-5113DD802C2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680000" y="1655640"/>
            <a:ext cx="3861360" cy="1526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EDA on 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Used Cars Dataset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849240" y="3848040"/>
            <a:ext cx="809280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- Harshal Vibhandik</a:t>
            </a:r>
            <a:endParaRPr b="0" lang="en-IN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https://www.linkedin.com/in/harshal-vibhandik-84822568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20000" y="32400"/>
            <a:ext cx="626004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Is Car registration year affects Pricing?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2" name="Content Placeholder 7"/>
          <p:cNvSpPr/>
          <p:nvPr/>
        </p:nvSpPr>
        <p:spPr>
          <a:xfrm>
            <a:off x="2700000" y="3600000"/>
            <a:ext cx="5039640" cy="13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Most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recent year’s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registered car’s having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higher re-selling price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then the older ones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Few of the car models from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1953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or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1968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having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slightly high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re-selling price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296800" y="667440"/>
            <a:ext cx="6479640" cy="275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433960" y="433800"/>
            <a:ext cx="626004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Conclusion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2160000" y="1190160"/>
            <a:ext cx="6479640" cy="348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Due to budget issues customers are looking for the re-selling car options from the company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Most of the customers looking for the recent year’s front wheel drive cars with a good condition, low maintenance and good mileage 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But such cars having higher re-selling prices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So customer might not buy car from company and might be go with the new car options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5440" cy="61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Actionable Insights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68000" y="1116000"/>
            <a:ext cx="8330040" cy="38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Scrap the older cars which are not in a good condition or having lower mileages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Make a stock of recent year’s registered car’s and not much older ones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Re-selling prices should be in a customers budget</a:t>
            </a:r>
            <a:br>
              <a:rPr sz="2400"/>
            </a:b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e.g. In a range of 40% – 60% of same new car model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Keep front wheel drive and good mileage cars on top 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So that customers can happily buy a car and contribute to grow overall sales of the company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80000" y="1655640"/>
            <a:ext cx="3861360" cy="1526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Calibri"/>
              </a:rPr>
              <a:t>Thank You !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849240" y="3848040"/>
            <a:ext cx="8092800" cy="61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- Harshal Vibhandik</a:t>
            </a:r>
            <a:endParaRPr b="0" lang="en-IN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70c0"/>
                </a:solidFill>
                <a:latin typeface="Calibri"/>
              </a:rPr>
              <a:t>https://www.linkedin.com/in/harshal-vibhandik-84822568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5440" cy="61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Agenda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944640" y="1449720"/>
            <a:ext cx="7200000" cy="25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To do the EDA on Used Cars Dataset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Generate Data Pre &amp; Post Processing Reports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Data Cleaning using pandas library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Find out the valuable insights from the data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Provide Points on the Actionable Insights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433960" y="433800"/>
            <a:ext cx="626004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Problem Statement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199600" y="1197360"/>
            <a:ext cx="6260040" cy="335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Cars Absolute, An American company buys and sells second hand cars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Company has good name in market due to sincerity in work &amp; quality of services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But for past few months sales is down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So needs to do the EDA on their data and provide the actionable insights to company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48920" y="281160"/>
            <a:ext cx="8245440" cy="61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Used Cars Dataset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606400" y="1389600"/>
            <a:ext cx="4165200" cy="340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516400" y="32400"/>
            <a:ext cx="626004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How many cars are registered?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160000" y="981360"/>
            <a:ext cx="5476680" cy="2438280"/>
          </a:xfrm>
          <a:prstGeom prst="rect">
            <a:avLst/>
          </a:prstGeom>
          <a:ln w="0">
            <a:noFill/>
          </a:ln>
        </p:spPr>
      </p:pic>
      <p:sp>
        <p:nvSpPr>
          <p:cNvPr id="178" name="Content Placeholder 3"/>
          <p:cNvSpPr/>
          <p:nvPr/>
        </p:nvSpPr>
        <p:spPr>
          <a:xfrm>
            <a:off x="1980000" y="3600000"/>
            <a:ext cx="6119640" cy="13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Almost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94.14%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cars are registered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Very few means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5.86%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of cars are unregistered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OR few of them registered in some other country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Maximum cars was registered in year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2008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16400" y="32400"/>
            <a:ext cx="626004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Cars with high and low selling prices?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0" name="Content Placeholder 1"/>
          <p:cNvSpPr/>
          <p:nvPr/>
        </p:nvSpPr>
        <p:spPr>
          <a:xfrm>
            <a:off x="2347200" y="3528000"/>
            <a:ext cx="6119640" cy="13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Few of the cars having very high re-selling price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Few of the cars having very low re-selling prove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Customer might not choose them to buy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Reasons could be the Budget or Performance of car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365920" y="590400"/>
            <a:ext cx="5920920" cy="293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16400" y="32400"/>
            <a:ext cx="626004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Is Engine type affects on Mileage?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3" name="Content Placeholder 5"/>
          <p:cNvSpPr/>
          <p:nvPr/>
        </p:nvSpPr>
        <p:spPr>
          <a:xfrm>
            <a:off x="1980000" y="3780000"/>
            <a:ext cx="6119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Diesel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Gas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Engines having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more mileage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than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Petrol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or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Others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But Petrol cars are maximum in stock almost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45.73%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340000" y="691200"/>
            <a:ext cx="6119640" cy="308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16400" y="32400"/>
            <a:ext cx="626004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Is Body type affects on Mileage?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6" name="Content Placeholder 8"/>
          <p:cNvSpPr/>
          <p:nvPr/>
        </p:nvSpPr>
        <p:spPr>
          <a:xfrm>
            <a:off x="1980000" y="3780000"/>
            <a:ext cx="6119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Van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Vagon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Sedan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body type cars having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more mileage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than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Hatchback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Crossover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or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Others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And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Sedan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cars are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maximum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in stock almost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38.07%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340000" y="709560"/>
            <a:ext cx="5939640" cy="299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516400" y="32400"/>
            <a:ext cx="6260040" cy="57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Which Wheel drive is preferable?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376800" y="604800"/>
            <a:ext cx="3599640" cy="3745800"/>
          </a:xfrm>
          <a:prstGeom prst="rect">
            <a:avLst/>
          </a:prstGeom>
          <a:ln w="0">
            <a:noFill/>
          </a:ln>
        </p:spPr>
      </p:pic>
      <p:sp>
        <p:nvSpPr>
          <p:cNvPr id="190" name="Content Placeholder 6"/>
          <p:cNvSpPr/>
          <p:nvPr/>
        </p:nvSpPr>
        <p:spPr>
          <a:xfrm>
            <a:off x="1980000" y="4140000"/>
            <a:ext cx="611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Almost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60%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of peoples are preferred to use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front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wheel drive instead of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full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or </a:t>
            </a:r>
            <a:r>
              <a:rPr b="1" lang="en-US" sz="2000" spc="-1" strike="noStrike">
                <a:solidFill>
                  <a:srgbClr val="002060"/>
                </a:solidFill>
                <a:latin typeface="Calibri"/>
              </a:rPr>
              <a:t>rear</a:t>
            </a: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 wheel drive.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Application>LibreOffice/7.3.3.2$MacOSX_AARCH64 LibreOffice_project/d1d0ea68f081ee2800a922cac8f79445e4603348</Application>
  <AppVersion>15.0000</AppVers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  <dc:description/>
  <dc:language>en-IN</dc:language>
  <cp:lastModifiedBy/>
  <dcterms:modified xsi:type="dcterms:W3CDTF">2023-07-23T13:31:49Z</dcterms:modified>
  <cp:revision>138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(16:9)</vt:lpwstr>
  </property>
  <property fmtid="{D5CDD505-2E9C-101B-9397-08002B2CF9AE}" pid="4" name="Slides">
    <vt:r8>5</vt:r8>
  </property>
</Properties>
</file>