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jpeg" ContentType="image/jpeg"/>
  <Override PartName="/ppt/media/image11.png" ContentType="image/png"/>
  <Override PartName="/ppt/media/image4.jpeg" ContentType="image/jpeg"/>
  <Override PartName="/ppt/media/image6.png" ContentType="image/png"/>
  <Override PartName="/ppt/media/image5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BC473-B0CA-4E54-88A7-ABD04B9D09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8E8B0-96D8-45A6-BD52-26E802D7BC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AB03C-66D2-4863-A12F-C6955561E7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655821-7D24-4887-AB74-9C92AFE2B9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7B25CF-D17F-459F-9DEC-9F88A6A1E8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FA387E-87F7-4FE5-8669-6516570C84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0B114E-19BA-4925-8AE3-A3555A69DC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A2A6A-96C1-4294-B609-47058922D3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2BCAAA-ECD8-4F99-855A-D3E5D15B29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400" cy="70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D979A-32D5-48C0-83CF-400B3460FB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52735-EF5C-4F4F-B2CD-D8DA3A89C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D2F8E-EB1D-4378-A2D1-A181C61BE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15ED5-289F-48E0-9FEB-762ABCA9C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7FD561-9669-4972-88D1-E315D7F9F7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1B9F85-9BB8-4930-952B-FFEB5EAEF8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311EBC-544E-4122-8FEE-C45B471904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DF6E60-B59E-4906-8C76-3027660F93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A373E4-1F90-4521-AF89-945749444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556DBA-5BBE-47E9-AA32-A84FA9D141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DF3444-BEA0-41D4-88F1-52920FC6C2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08E4D0-F3CB-43E6-B6B0-381A36F139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731E2D-78C5-448F-9D63-937B1DA01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933B4-AE50-4E2B-8854-E0CDF49B20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400" cy="70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E35645-C120-46B0-AB7A-AC6F843DD3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20045F-7A1A-4FCD-9BBC-25F69A2FBD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885533-0666-4BED-99A0-D370C74D83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B0453E-17F8-4C55-8B18-E5183C3264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B858FB-FC38-43B9-864B-6F7EE4EE7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6BEEFC-98C8-4C3D-989B-4E85547846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BD9BEE-C380-4B3A-A711-614C0AEB43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04155E-F642-4152-882E-D40EFB6198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21D183-87D8-4A58-B180-75C4993729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3B631D-B58F-431C-840A-58AB1306B8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66A822-1C7D-4CC3-ADF9-3B6C7A5F52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1DFB62-476F-432A-A0C1-52E8F9A3F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85D6DD-F4A8-40BD-9A17-084B5CA664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400" cy="70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8F7C00-5427-4187-8745-B43D7ADA8B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3D1904-2742-42A7-BE79-FB20CEEEFE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A12C8C-6B1A-4CED-9379-19711E522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73FC05-A4B1-409D-B438-EA36B7C68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516912-3BAF-49D8-A724-BCD086AB01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26FF27-42F6-498D-8E92-C1FC38AC06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FB9A37-EFF4-4980-A2B3-EC77221808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AA952D-54D8-4568-966E-6708C15A5D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B1B85-73C0-4C4A-9AC8-C3BC6F0367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8152A67-C6CA-4726-B319-52AF46BEE0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7D6694-C614-407B-B71C-2E72B8D68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4B6DDB-3C49-483F-8AA2-2CCC18E4DE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6591067-A6ED-47C9-9EE2-9ABF04DA80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400" cy="70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4FE50D4-50BD-4F55-82EF-4F9DE11BB0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FC76F3-CA5D-4558-BF13-CBF8F699E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D12A02-D1BB-4596-843B-B05B89EE0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99CA1C2-585B-44E6-9CD6-0FBBB15E0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51A5CA-BDEB-43E3-8707-E2DF4A505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5AB2AC8-8773-459F-AF8B-754F06CD1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400" cy="70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BE76A9-BEA8-4DD3-A65A-68740E26D9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EF37C0-BA4E-4417-B9F3-2B504246A3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571D34-2D23-48CE-9EEE-14066DF019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E23604-099A-4F18-8206-1C47E94E3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F8740-16C1-44AB-B2FC-E758D897F7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5B1A50-0B66-4796-97FE-2786FA6E7D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30379E-55A4-432C-A010-02784C5EA1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433960" y="1197360"/>
            <a:ext cx="6260400" cy="335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BF9F9B-1F4B-45C3-AE4D-AC5AC8AB0E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6760" y="165564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36760" y="2266200"/>
            <a:ext cx="4039920" cy="213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0" y="165564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0" y="2266200"/>
            <a:ext cx="4041360" cy="213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2C6B08-3CE1-4CEF-AB19-D0712A9565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75AFD2-4809-492F-8C46-17B3516444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0" y="1655640"/>
            <a:ext cx="3861720" cy="15267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EDA on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Used Cars Dataset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849240" y="3848040"/>
            <a:ext cx="8093160" cy="61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- Harshal Vibhandik</a:t>
            </a:r>
            <a:endParaRPr b="0" lang="en-IN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https://www.linkedin.com/in/harshal-vibhandik-84822568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Is Car registration year affects Pricing?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Content Placeholder 7"/>
          <p:cNvSpPr txBox="1"/>
          <p:nvPr/>
        </p:nvSpPr>
        <p:spPr>
          <a:xfrm>
            <a:off x="2700000" y="3600000"/>
            <a:ext cx="5040000" cy="132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recent year’s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registered car’s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higher re-selling price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then the older ones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 models from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1953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1968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slightly high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re-selling price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296800" y="667440"/>
            <a:ext cx="6480000" cy="27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2160000" y="1190160"/>
            <a:ext cx="6480000" cy="348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Due to budget issues customers are looking for the re-selling car options from the company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Most of the customers looking for the recent year’s front wheel drive cars with a good condition, low maintenance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and good mileage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But such cars having higher re-selling prices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customer might not buy car from company and might be go with the new car options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Actionable Insights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68000" y="1116000"/>
            <a:ext cx="8330400" cy="38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Scrap the older cars which are not in a good condition or having lower mileages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Make a stock of recent year’s registered car’s and not much older ones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Re-selling prices should be in a customers budget</a:t>
            </a:r>
            <a:br>
              <a:rPr sz="2400"/>
            </a:b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e.g. In a range of 40% – 60% of same new car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Keep front wheel drive and good mileage cars on top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that customers can happily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buy a car and contribute to grow overall sales of the company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80000" y="1655640"/>
            <a:ext cx="3861720" cy="15267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Thank You 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849240" y="3848040"/>
            <a:ext cx="8093160" cy="61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- Harshal Vibhandik</a:t>
            </a:r>
            <a:endParaRPr b="0" lang="en-IN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https://www.linkedin.com/in/harshal-vibhandik-84822568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48920" y="1440000"/>
            <a:ext cx="8245800" cy="312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To do the EDA on Used Cars Dataset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Generate Data Pre &amp; Post Processing Reports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Data Cleaning using pandas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Find out the valuable insights from the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Provide Points on the Actionable Insights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Problem Statement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2199600" y="1197360"/>
            <a:ext cx="6260400" cy="335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Cars Absolute, An American company buys and sells second hand cars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Company has good name in market due to sincerity in work &amp; quality of services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But for past few months sales is down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needs to do the EDA on their data and provide the actionable insights to company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Used Cars Dataset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606400" y="1389600"/>
            <a:ext cx="4165560" cy="340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How many cars are registered?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160000" y="981360"/>
            <a:ext cx="5477040" cy="2438640"/>
          </a:xfrm>
          <a:prstGeom prst="rect">
            <a:avLst/>
          </a:prstGeom>
          <a:ln w="0">
            <a:noFill/>
          </a:ln>
        </p:spPr>
      </p:pic>
      <p:sp>
        <p:nvSpPr>
          <p:cNvPr id="223" name="Content Placeholder 3"/>
          <p:cNvSpPr txBox="1"/>
          <p:nvPr/>
        </p:nvSpPr>
        <p:spPr>
          <a:xfrm>
            <a:off x="1980000" y="3600000"/>
            <a:ext cx="6120000" cy="132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94.14%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cars are registered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Very few means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5.86%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of cars are unregistered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OR few of them registered in some other country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Maximum cars was registered in year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2008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Cars with high and low selling prices?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ontent Placeholder 1"/>
          <p:cNvSpPr txBox="1"/>
          <p:nvPr/>
        </p:nvSpPr>
        <p:spPr>
          <a:xfrm>
            <a:off x="2347200" y="3528000"/>
            <a:ext cx="6120000" cy="132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cars having very high re-selling price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cars having very low re-selling prove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Customer might not choose them to buy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Reasons could be the Budget or Performance of car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365920" y="590400"/>
            <a:ext cx="5921280" cy="29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Is Engine type affects on Mileage?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ontent Placeholder 5"/>
          <p:cNvSpPr txBox="1"/>
          <p:nvPr/>
        </p:nvSpPr>
        <p:spPr>
          <a:xfrm>
            <a:off x="1980000" y="3780000"/>
            <a:ext cx="6120000" cy="108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Diesel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Gas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Engines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more mileage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than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Petrol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But Petrol cars are maximum in stock 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45.73%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340000" y="691200"/>
            <a:ext cx="6120000" cy="308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Is Body type affects on Mileage?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ontent Placeholder 8"/>
          <p:cNvSpPr txBox="1"/>
          <p:nvPr/>
        </p:nvSpPr>
        <p:spPr>
          <a:xfrm>
            <a:off x="1980000" y="3780000"/>
            <a:ext cx="6120000" cy="108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Van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Vagon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Sedan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body type cars having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more mileage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than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Hatchback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Crossover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Sedan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cars are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maximum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in stock 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38.07%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340000" y="709560"/>
            <a:ext cx="5940000" cy="299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400" cy="57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Which Wheel drive is preferable?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3376800" y="604800"/>
            <a:ext cx="3600000" cy="3746160"/>
          </a:xfrm>
          <a:prstGeom prst="rect">
            <a:avLst/>
          </a:prstGeom>
          <a:ln w="0">
            <a:noFill/>
          </a:ln>
        </p:spPr>
      </p:pic>
      <p:sp>
        <p:nvSpPr>
          <p:cNvPr id="235" name="Content Placeholder 6"/>
          <p:cNvSpPr txBox="1"/>
          <p:nvPr/>
        </p:nvSpPr>
        <p:spPr>
          <a:xfrm>
            <a:off x="1980000" y="4140000"/>
            <a:ext cx="6120000" cy="7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60%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of peoples are preferred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to use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front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wheel drive instead of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full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rear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wheel drive.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Application>LibreOffice/7.3.3.2$MacOSX_AARCH64 LibreOffice_project/d1d0ea68f081ee2800a922cac8f79445e4603348</Application>
  <AppVersion>15.0000</AppVers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en-IN</dc:language>
  <cp:lastModifiedBy/>
  <dcterms:modified xsi:type="dcterms:W3CDTF">2023-07-23T12:51:34Z</dcterms:modified>
  <cp:revision>137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(16:9)</vt:lpwstr>
  </property>
  <property fmtid="{D5CDD505-2E9C-101B-9397-08002B2CF9AE}" pid="4" name="Slides">
    <vt:r8>5</vt:r8>
  </property>
</Properties>
</file>