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87" d="100"/>
          <a:sy n="87" d="100"/>
        </p:scale>
        <p:origin x="52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Recommendation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90ECE111-1428-4667-8ED5-D5593813703E}" type="presOf" srcId="{3AA5586A-C40E-4DDA-98A5-6545F36F46AB}" destId="{3F9AD50F-4E5E-4216-8AAF-56B9193E68BC}" srcOrd="0" destOrd="0" presId="urn:microsoft.com/office/officeart/2008/layout/CircularPictureCallout"/>
    <dgm:cxn modelId="{3B2E7620-6507-4A40-A119-D9667B6AA2DF}" type="presOf" srcId="{15B1A768-2666-4AB4-BDA7-F0E3C4160D59}" destId="{A5E1DD1A-6AA9-444E-BC1A-9868701E30FD}" srcOrd="0" destOrd="0" presId="urn:microsoft.com/office/officeart/2008/layout/CircularPictureCallout"/>
    <dgm:cxn modelId="{15A4FC24-6DB9-4F46-AF4C-9DEFE847B5E9}" type="presOf" srcId="{66039115-797B-304C-9FC0-EFABB1F21232}" destId="{283005FA-6463-4617-A2CF-7C3C4FCD1B71}" srcOrd="0" destOrd="0" presId="urn:microsoft.com/office/officeart/2008/layout/CircularPictureCallout"/>
    <dgm:cxn modelId="{7C35A22C-2DC2-482C-B8F9-01B400DA9508}" type="presOf" srcId="{BC971DAC-9BE2-44B2-ABE4-8099C777E9C4}" destId="{5650C73F-166D-441B-B100-602E6E50702D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3AE84469-73A6-4B1D-BF85-BA3395D8BBC8}" type="presOf" srcId="{E39563C5-C199-4F5B-A899-8CC0710341A0}" destId="{8590389C-1B78-4161-83D2-B7C475E19097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22341B9A-ACC6-44C3-8F0F-1022A75C6288}" type="presOf" srcId="{489A589A-46DE-0F49-B460-E7914F3E440D}" destId="{31CDA5B9-892A-4957-A6C1-CB474EDD26B3}" srcOrd="0" destOrd="0" presId="urn:microsoft.com/office/officeart/2008/layout/CircularPictureCallout"/>
    <dgm:cxn modelId="{2CF5029C-488B-408F-A633-14645E46C868}" type="presOf" srcId="{D044F6BA-1D90-EC47-8A78-B9796198ECF5}" destId="{4B45A233-591B-4AA8-B1F4-FD981D611E73}" srcOrd="0" destOrd="0" presId="urn:microsoft.com/office/officeart/2008/layout/CircularPictureCallout"/>
    <dgm:cxn modelId="{E4BE0DAC-67ED-44F8-BAF7-9010E8C5EF32}" type="presOf" srcId="{72FFCBD4-DD9D-4E06-81E4-54307F97A3F0}" destId="{1603A9FB-E8BE-4A12-940B-4A7281FB6C9B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D18C2DEB-E6BA-4922-89C8-CB6814913D0B}" type="presOf" srcId="{19FB306E-81B4-4F3F-99EE-765120CBB6B3}" destId="{4A9742AD-B577-4378-AF83-DC5ECD325381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133E9841-A715-4502-B716-B8668E66D85D}" type="presParOf" srcId="{31CDA5B9-892A-4957-A6C1-CB474EDD26B3}" destId="{B18AE322-EE24-4F21-BA38-33A0666D285C}" srcOrd="0" destOrd="0" presId="urn:microsoft.com/office/officeart/2008/layout/CircularPictureCallout"/>
    <dgm:cxn modelId="{63F9828F-C340-4535-B2CF-3375DD4F3B39}" type="presParOf" srcId="{B18AE322-EE24-4F21-BA38-33A0666D285C}" destId="{7F52993D-99F4-4D8C-A62C-5BFF7578D04D}" srcOrd="0" destOrd="0" presId="urn:microsoft.com/office/officeart/2008/layout/CircularPictureCallout"/>
    <dgm:cxn modelId="{FB31ADF9-0DFF-4B83-9F18-1E7E47A74E85}" type="presParOf" srcId="{7F52993D-99F4-4D8C-A62C-5BFF7578D04D}" destId="{4B45A233-591B-4AA8-B1F4-FD981D611E73}" srcOrd="0" destOrd="0" presId="urn:microsoft.com/office/officeart/2008/layout/CircularPictureCallout"/>
    <dgm:cxn modelId="{097E18F9-7159-4879-B87A-6ED774FBC06F}" type="presParOf" srcId="{B18AE322-EE24-4F21-BA38-33A0666D285C}" destId="{283005FA-6463-4617-A2CF-7C3C4FCD1B71}" srcOrd="1" destOrd="0" presId="urn:microsoft.com/office/officeart/2008/layout/CircularPictureCallout"/>
    <dgm:cxn modelId="{5B32AF44-D29E-4041-B65A-2CD5F104D019}" type="presParOf" srcId="{B18AE322-EE24-4F21-BA38-33A0666D285C}" destId="{8EE97887-47F6-4AA2-B555-B4C65C838496}" srcOrd="2" destOrd="0" presId="urn:microsoft.com/office/officeart/2008/layout/CircularPictureCallout"/>
    <dgm:cxn modelId="{79CE8E3D-9628-4D1C-8B50-BD27C433E4B7}" type="presParOf" srcId="{8EE97887-47F6-4AA2-B555-B4C65C838496}" destId="{5650C73F-166D-441B-B100-602E6E50702D}" srcOrd="0" destOrd="0" presId="urn:microsoft.com/office/officeart/2008/layout/CircularPictureCallout"/>
    <dgm:cxn modelId="{6122C829-9F18-4E8D-A1E8-2314308A2F86}" type="presParOf" srcId="{B18AE322-EE24-4F21-BA38-33A0666D285C}" destId="{15357313-1612-4DD3-B23B-A1746EAAD445}" srcOrd="3" destOrd="0" presId="urn:microsoft.com/office/officeart/2008/layout/CircularPictureCallout"/>
    <dgm:cxn modelId="{29755D31-E785-4F9E-8F7B-868B4C6055C3}" type="presParOf" srcId="{B18AE322-EE24-4F21-BA38-33A0666D285C}" destId="{0D75AA9B-2817-428A-8919-D9CC568E76EE}" srcOrd="4" destOrd="0" presId="urn:microsoft.com/office/officeart/2008/layout/CircularPictureCallout"/>
    <dgm:cxn modelId="{079AC625-8EF5-4459-B537-09505343E88E}" type="presParOf" srcId="{0D75AA9B-2817-428A-8919-D9CC568E76EE}" destId="{8590389C-1B78-4161-83D2-B7C475E19097}" srcOrd="0" destOrd="0" presId="urn:microsoft.com/office/officeart/2008/layout/CircularPictureCallout"/>
    <dgm:cxn modelId="{29271D04-A66C-4C5E-BFB4-3A4CABA584BC}" type="presParOf" srcId="{B18AE322-EE24-4F21-BA38-33A0666D285C}" destId="{C0C3E615-6E18-4432-A096-9047769FED28}" srcOrd="5" destOrd="0" presId="urn:microsoft.com/office/officeart/2008/layout/CircularPictureCallout"/>
    <dgm:cxn modelId="{2CE970EC-8C80-45E0-AD06-4D4FC088AFB8}" type="presParOf" srcId="{C0C3E615-6E18-4432-A096-9047769FED28}" destId="{1603A9FB-E8BE-4A12-940B-4A7281FB6C9B}" srcOrd="0" destOrd="0" presId="urn:microsoft.com/office/officeart/2008/layout/CircularPictureCallout"/>
    <dgm:cxn modelId="{A97CFAE6-E859-41AE-967C-9E7CB16BADCF}" type="presParOf" srcId="{B18AE322-EE24-4F21-BA38-33A0666D285C}" destId="{33A93E91-1CCE-4DE9-AE34-E4BE1F15F479}" srcOrd="6" destOrd="0" presId="urn:microsoft.com/office/officeart/2008/layout/CircularPictureCallout"/>
    <dgm:cxn modelId="{CE0FCBFF-FA66-4313-955D-23B6E79D3FE6}" type="presParOf" srcId="{B18AE322-EE24-4F21-BA38-33A0666D285C}" destId="{B4376340-E85F-4877-A559-24C7838C11C2}" srcOrd="7" destOrd="0" presId="urn:microsoft.com/office/officeart/2008/layout/CircularPictureCallout"/>
    <dgm:cxn modelId="{64890D6B-6AB5-43CA-831A-97854F2C8808}" type="presParOf" srcId="{B4376340-E85F-4877-A559-24C7838C11C2}" destId="{A5E1DD1A-6AA9-444E-BC1A-9868701E30FD}" srcOrd="0" destOrd="0" presId="urn:microsoft.com/office/officeart/2008/layout/CircularPictureCallout"/>
    <dgm:cxn modelId="{6B86C19F-E025-454F-93EB-C0B18DCB4F47}" type="presParOf" srcId="{B18AE322-EE24-4F21-BA38-33A0666D285C}" destId="{2636DC21-F802-492C-BAE2-173DAF467730}" srcOrd="8" destOrd="0" presId="urn:microsoft.com/office/officeart/2008/layout/CircularPictureCallout"/>
    <dgm:cxn modelId="{0D106ECF-B927-41A2-A72B-3C2557E49479}" type="presParOf" srcId="{2636DC21-F802-492C-BAE2-173DAF467730}" destId="{4A9742AD-B577-4378-AF83-DC5ECD325381}" srcOrd="0" destOrd="0" presId="urn:microsoft.com/office/officeart/2008/layout/CircularPictureCallout"/>
    <dgm:cxn modelId="{F23F4CE9-258A-4D71-9E40-44F16D23ED79}" type="presParOf" srcId="{B18AE322-EE24-4F21-BA38-33A0666D285C}" destId="{A9926F31-E651-4DE8-98F4-4989FD9B3A91}" srcOrd="9" destOrd="0" presId="urn:microsoft.com/office/officeart/2008/layout/CircularPictureCallout"/>
    <dgm:cxn modelId="{82F03942-2DEC-4CFD-A873-04F0949FEB65}" type="presParOf" srcId="{B18AE322-EE24-4F21-BA38-33A0666D285C}" destId="{B8F9A10D-F89E-4FD8-923B-F55293AF73A3}" srcOrd="10" destOrd="0" presId="urn:microsoft.com/office/officeart/2008/layout/CircularPictureCallout"/>
    <dgm:cxn modelId="{90D0F8FB-E8EB-4088-9298-B8F202292016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3003366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315191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64022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16316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96938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Recommendation System</a:t>
          </a:r>
        </a:p>
      </dsp:txBody>
      <dsp:txXfrm>
        <a:off x="596938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77342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84287" y="146324"/>
          <a:ext cx="1030692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Machine learning</a:t>
          </a:r>
        </a:p>
      </dsp:txBody>
      <dsp:txXfrm>
        <a:off x="5584287" y="146324"/>
        <a:ext cx="1030692" cy="1006945"/>
      </dsp:txXfrm>
    </dsp:sp>
    <dsp:sp modelId="{1603A9FB-E8BE-4A12-940B-4A7281FB6C9B}">
      <dsp:nvSpPr>
        <dsp:cNvPr id="0" name=""/>
        <dsp:cNvSpPr/>
      </dsp:nvSpPr>
      <dsp:spPr>
        <a:xfrm>
          <a:off x="4094008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100953" y="1321093"/>
          <a:ext cx="1228368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Exploratory analysis</a:t>
          </a:r>
        </a:p>
      </dsp:txBody>
      <dsp:txXfrm>
        <a:off x="5100953" y="1321093"/>
        <a:ext cx="1228368" cy="1006945"/>
      </dsp:txXfrm>
    </dsp:sp>
    <dsp:sp modelId="{4A9742AD-B577-4378-AF83-DC5ECD325381}">
      <dsp:nvSpPr>
        <dsp:cNvPr id="0" name=""/>
        <dsp:cNvSpPr/>
      </dsp:nvSpPr>
      <dsp:spPr>
        <a:xfrm>
          <a:off x="4577342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84287" y="2495863"/>
          <a:ext cx="1096017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Inferential analysis</a:t>
          </a:r>
        </a:p>
      </dsp:txBody>
      <dsp:txXfrm>
        <a:off x="5584287" y="2495863"/>
        <a:ext cx="1096017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2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84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5355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2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03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2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20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2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2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5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0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8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2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1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83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2.png"/><Relationship Id="rId7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1.JPG"/><Relationship Id="rId4" Type="http://schemas.openxmlformats.org/officeDocument/2006/relationships/image" Target="../media/image3.png"/><Relationship Id="rId9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2.png"/><Relationship Id="rId7" Type="http://schemas.openxmlformats.org/officeDocument/2006/relationships/image" Target="../media/image2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796" r="-1" b="-1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EBEBEB"/>
                </a:solidFill>
              </a:rPr>
              <a:t>Restaurant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IBM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527346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1DDFA96-AB90-44B9-B743-1E7F15B3D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01FB64-31B0-4E6C-8430-22D9B3061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B0ED926-D92B-49C8-BDB2-8FB6A6DF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71DC91-C93A-499C-9B9A-BB1900412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0574F1-CD8E-4107-979C-110EA31FE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8DF4DB2-846E-4FEF-ACDE-C55DE605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Datasets</a:t>
            </a:r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88A7F5CE-6D6F-44DF-8226-9128BCF80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8" y="647699"/>
            <a:ext cx="2978897" cy="2658666"/>
          </a:xfrm>
          <a:prstGeom prst="rect">
            <a:avLst/>
          </a:prstGeom>
          <a:effectLst/>
        </p:spPr>
      </p:pic>
      <p:sp>
        <p:nvSpPr>
          <p:cNvPr id="37" name="Freeform 31">
            <a:extLst>
              <a:ext uri="{FF2B5EF4-FFF2-40B4-BE49-F238E27FC236}">
                <a16:creationId xmlns:a16="http://schemas.microsoft.com/office/drawing/2014/main" id="{3541DAF5-10B1-4DE4-9B0F-B5AD9E888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33C829E0-A1ED-493F-9E8C-BDAD3DFFF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68" y="1414938"/>
            <a:ext cx="3038347" cy="1124188"/>
          </a:xfrm>
          <a:prstGeom prst="rect">
            <a:avLst/>
          </a:prstGeom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2" y="4287588"/>
            <a:ext cx="3038348" cy="1086209"/>
          </a:xfrm>
          <a:prstGeom prst="rect">
            <a:avLst/>
          </a:prstGeom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68" y="4561040"/>
            <a:ext cx="3038348" cy="5393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1">
            <a:extLst>
              <a:ext uri="{FF2B5EF4-FFF2-40B4-BE49-F238E27FC236}">
                <a16:creationId xmlns:a16="http://schemas.microsoft.com/office/drawing/2014/main" id="{D3BD322D-4B63-461D-895F-B34FAEC3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5DD5F700-1563-4C8E-8B54-07C9C0307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5">
            <a:extLst>
              <a:ext uri="{FF2B5EF4-FFF2-40B4-BE49-F238E27FC236}">
                <a16:creationId xmlns:a16="http://schemas.microsoft.com/office/drawing/2014/main" id="{FFD74693-C07F-483F-8700-DA23A64B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7">
            <a:extLst>
              <a:ext uri="{FF2B5EF4-FFF2-40B4-BE49-F238E27FC236}">
                <a16:creationId xmlns:a16="http://schemas.microsoft.com/office/drawing/2014/main" id="{A03C78E4-BC36-43A7-B1ED-A5FADF22B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34" name="Picture 19">
            <a:extLst>
              <a:ext uri="{FF2B5EF4-FFF2-40B4-BE49-F238E27FC236}">
                <a16:creationId xmlns:a16="http://schemas.microsoft.com/office/drawing/2014/main" id="{D39A7798-E0AD-4EEC-B122-C569DAA1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35" name="Rectangle 21">
            <a:extLst>
              <a:ext uri="{FF2B5EF4-FFF2-40B4-BE49-F238E27FC236}">
                <a16:creationId xmlns:a16="http://schemas.microsoft.com/office/drawing/2014/main" id="{A205A82E-DA0F-418E-9EEC-3862AAC36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7571" y="1447800"/>
            <a:ext cx="2766727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Mapping and clustering</a:t>
            </a:r>
          </a:p>
        </p:txBody>
      </p:sp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7"/>
          <a:srcRect l="9420" r="16838" b="3"/>
          <a:stretch/>
        </p:blipFill>
        <p:spPr>
          <a:xfrm>
            <a:off x="20" y="10"/>
            <a:ext cx="4078268" cy="3428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7" r="15114" b="2"/>
          <a:stretch/>
        </p:blipFill>
        <p:spPr>
          <a:xfrm>
            <a:off x="20" y="3428768"/>
            <a:ext cx="4078268" cy="3428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7" r="33221"/>
          <a:stretch/>
        </p:blipFill>
        <p:spPr>
          <a:xfrm>
            <a:off x="4078288" y="10"/>
            <a:ext cx="4051579" cy="6857528"/>
          </a:xfrm>
          <a:prstGeom prst="rect">
            <a:avLst/>
          </a:prstGeom>
        </p:spPr>
      </p:pic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2C50C9E4-9FE2-4DA0-BCA8-3AC41DEC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78288" y="0"/>
            <a:ext cx="0" cy="685753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5">
            <a:extLst>
              <a:ext uri="{FF2B5EF4-FFF2-40B4-BE49-F238E27FC236}">
                <a16:creationId xmlns:a16="http://schemas.microsoft.com/office/drawing/2014/main" id="{CD4A3F1C-3455-45E1-B83A-B6B85F8B8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428768"/>
            <a:ext cx="406861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3" t="9091" r="52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Restaurant Recommendation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2020-10-20T22:33:19Z</dcterms:created>
  <dcterms:modified xsi:type="dcterms:W3CDTF">2020-10-20T22:34:19Z</dcterms:modified>
</cp:coreProperties>
</file>