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B54E-B954-4285-8CB3-E9C2FCECCC8D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8380-4BEA-45EC-997D-5A53D1FC1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1800" y="2943424"/>
            <a:ext cx="359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0" u="none" strike="noStrike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Axial Chirality 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2" y="-10219"/>
            <a:ext cx="8557775" cy="68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4" y="54468"/>
            <a:ext cx="8428112" cy="67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3" y="26327"/>
            <a:ext cx="8286967" cy="67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2" y="119156"/>
            <a:ext cx="8557775" cy="66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4" y="49078"/>
            <a:ext cx="8428112" cy="6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2" y="5953"/>
            <a:ext cx="8557775" cy="68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23" y="-4098"/>
            <a:ext cx="8308577" cy="68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3" y="167671"/>
            <a:ext cx="8471333" cy="65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4" y="205406"/>
            <a:ext cx="8428112" cy="64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33" y="0"/>
            <a:ext cx="8471333" cy="4323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5" y="4086937"/>
            <a:ext cx="3544129" cy="2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65" y="-64125"/>
            <a:ext cx="9001035" cy="68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54" y="146109"/>
            <a:ext cx="8384891" cy="65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4" y="351496"/>
            <a:ext cx="8384891" cy="40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43" y="97593"/>
            <a:ext cx="9249313" cy="66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28" y="-69516"/>
            <a:ext cx="8903544" cy="69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9" y="65249"/>
            <a:ext cx="8773881" cy="67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02" y="70640"/>
            <a:ext cx="8600996" cy="67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23" y="119156"/>
            <a:ext cx="8514554" cy="66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4" y="15912"/>
            <a:ext cx="8210766" cy="68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2" y="86812"/>
            <a:ext cx="8557775" cy="66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2016-10-31T11:37:45Z</dcterms:created>
  <dcterms:modified xsi:type="dcterms:W3CDTF">2016-10-31T11:40:48Z</dcterms:modified>
</cp:coreProperties>
</file>