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9/24/2024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43D45-55C5-BD41-E7AD-1A3A5BB9CF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MA 201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A663E-7981-1917-7797-0B09B3007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9404" y="4999024"/>
            <a:ext cx="7891272" cy="1069848"/>
          </a:xfrm>
        </p:spPr>
        <p:txBody>
          <a:bodyPr>
            <a:normAutofit/>
          </a:bodyPr>
          <a:lstStyle/>
          <a:p>
            <a:pPr algn="ctr"/>
            <a:r>
              <a:rPr lang="en-IN" sz="3200" dirty="0"/>
              <a:t>APPLICATI0NS OF SECOND ORDER ORDINARY DIFFERENTIAL EQUATIONS</a:t>
            </a:r>
          </a:p>
        </p:txBody>
      </p:sp>
    </p:spTree>
    <p:extLst>
      <p:ext uri="{BB962C8B-B14F-4D97-AF65-F5344CB8AC3E}">
        <p14:creationId xmlns:p14="http://schemas.microsoft.com/office/powerpoint/2010/main" val="4144334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AA0114-2091-AEF2-3F9E-134F427BB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96" y="1828799"/>
            <a:ext cx="10594415" cy="212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14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D3CFAA-11A6-ED16-7667-C8B4737FB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715" y="130628"/>
            <a:ext cx="11126570" cy="308298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A6DD52-0792-3C15-3E16-9528DCFE3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15" y="3006584"/>
            <a:ext cx="11126570" cy="317410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5387D3A-5D44-8F54-D7E5-7697DDF30423}"/>
              </a:ext>
            </a:extLst>
          </p:cNvPr>
          <p:cNvCxnSpPr>
            <a:cxnSpLocks/>
          </p:cNvCxnSpPr>
          <p:nvPr/>
        </p:nvCxnSpPr>
        <p:spPr>
          <a:xfrm>
            <a:off x="684962" y="725156"/>
            <a:ext cx="3063073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B8CE22-EC5A-C78B-FDE9-22FD975C2B57}"/>
              </a:ext>
            </a:extLst>
          </p:cNvPr>
          <p:cNvCxnSpPr>
            <a:cxnSpLocks/>
          </p:cNvCxnSpPr>
          <p:nvPr/>
        </p:nvCxnSpPr>
        <p:spPr>
          <a:xfrm>
            <a:off x="5588558" y="1498880"/>
            <a:ext cx="4399504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276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88BB099-E4E4-4795-7284-C08812095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66" y="492368"/>
            <a:ext cx="11600109" cy="571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64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8D81A8-9C32-387D-E6F1-877348B1D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92" y="261257"/>
            <a:ext cx="9135875" cy="35740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5EF315-4F0B-07E2-C2A4-FA0C19B17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794887"/>
            <a:ext cx="6240026" cy="30631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06BAE7-538D-48AB-3EC9-9BDA275AA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98" y="4351761"/>
            <a:ext cx="1783235" cy="3048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464EE5-8C7D-1C9C-F306-D487875C7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5133" y="4364321"/>
            <a:ext cx="449619" cy="30482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EAF4705-1A02-327B-B72F-A806EAD836CF}"/>
              </a:ext>
            </a:extLst>
          </p:cNvPr>
          <p:cNvSpPr/>
          <p:nvPr/>
        </p:nvSpPr>
        <p:spPr>
          <a:xfrm>
            <a:off x="422031" y="4364321"/>
            <a:ext cx="2342721" cy="3785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253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6864F4-6A5A-A6EE-18FB-7E5AB7F04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75" y="924448"/>
            <a:ext cx="10405450" cy="10349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171783-1207-13B5-FC66-FF1EA62FF65D}"/>
              </a:ext>
            </a:extLst>
          </p:cNvPr>
          <p:cNvSpPr txBox="1"/>
          <p:nvPr/>
        </p:nvSpPr>
        <p:spPr>
          <a:xfrm>
            <a:off x="422030" y="411982"/>
            <a:ext cx="124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1E254A-5128-1909-23DC-A8EA4FE2D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525" y="2378167"/>
            <a:ext cx="4813189" cy="7870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5B8E75-8C31-A2AF-BF3A-78A8B6C53E93}"/>
              </a:ext>
            </a:extLst>
          </p:cNvPr>
          <p:cNvSpPr txBox="1"/>
          <p:nvPr/>
        </p:nvSpPr>
        <p:spPr>
          <a:xfrm>
            <a:off x="1740039" y="2378167"/>
            <a:ext cx="1033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HINT 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3E1ED1-7FD3-48C8-9876-B76F6DF725C8}"/>
              </a:ext>
            </a:extLst>
          </p:cNvPr>
          <p:cNvSpPr/>
          <p:nvPr/>
        </p:nvSpPr>
        <p:spPr>
          <a:xfrm>
            <a:off x="1668025" y="2170039"/>
            <a:ext cx="7304049" cy="1405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DB2ED-E0E5-2731-D4CA-FD1AA60EE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3452" y="4389121"/>
            <a:ext cx="7736748" cy="165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2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92FE56-524E-B13D-04CA-4472A4F6C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49" y="291402"/>
            <a:ext cx="11004887" cy="600894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089281-8031-5DB5-2C63-820C8BBF502B}"/>
              </a:ext>
            </a:extLst>
          </p:cNvPr>
          <p:cNvCxnSpPr>
            <a:cxnSpLocks/>
          </p:cNvCxnSpPr>
          <p:nvPr/>
        </p:nvCxnSpPr>
        <p:spPr>
          <a:xfrm>
            <a:off x="524188" y="825639"/>
            <a:ext cx="3063073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710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59518D-CEFC-5D46-EF76-372FBFD53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50" y="1055078"/>
            <a:ext cx="10615170" cy="27488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C6BB16-20AD-52B4-ABD7-E5178343F117}"/>
              </a:ext>
            </a:extLst>
          </p:cNvPr>
          <p:cNvSpPr txBox="1"/>
          <p:nvPr/>
        </p:nvSpPr>
        <p:spPr>
          <a:xfrm>
            <a:off x="321547" y="432079"/>
            <a:ext cx="230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OBSERVATION :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494A52-9362-B87A-DF7B-9F3EDF92F21C}"/>
              </a:ext>
            </a:extLst>
          </p:cNvPr>
          <p:cNvCxnSpPr>
            <a:cxnSpLocks/>
          </p:cNvCxnSpPr>
          <p:nvPr/>
        </p:nvCxnSpPr>
        <p:spPr>
          <a:xfrm>
            <a:off x="1699846" y="2493666"/>
            <a:ext cx="5846466" cy="7871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946519-AEF1-09DC-3D48-D189A6E057E7}"/>
              </a:ext>
            </a:extLst>
          </p:cNvPr>
          <p:cNvCxnSpPr>
            <a:cxnSpLocks/>
          </p:cNvCxnSpPr>
          <p:nvPr/>
        </p:nvCxnSpPr>
        <p:spPr>
          <a:xfrm>
            <a:off x="7475974" y="3297534"/>
            <a:ext cx="346668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CCC8F0-4490-A8BA-20B7-617237D2024C}"/>
              </a:ext>
            </a:extLst>
          </p:cNvPr>
          <p:cNvCxnSpPr>
            <a:cxnSpLocks/>
          </p:cNvCxnSpPr>
          <p:nvPr/>
        </p:nvCxnSpPr>
        <p:spPr>
          <a:xfrm>
            <a:off x="7105858" y="3639178"/>
            <a:ext cx="3836797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C9B347-C789-3552-27AF-E8C0CDC6D34C}"/>
              </a:ext>
            </a:extLst>
          </p:cNvPr>
          <p:cNvCxnSpPr>
            <a:cxnSpLocks/>
          </p:cNvCxnSpPr>
          <p:nvPr/>
        </p:nvCxnSpPr>
        <p:spPr>
          <a:xfrm>
            <a:off x="916074" y="3835760"/>
            <a:ext cx="2630994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449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21D8FF-FA49-DBA7-6B80-074FA530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9" y="88278"/>
            <a:ext cx="10158883" cy="671910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F094E9-78B9-7D5A-ED05-557F86E35841}"/>
              </a:ext>
            </a:extLst>
          </p:cNvPr>
          <p:cNvCxnSpPr>
            <a:cxnSpLocks/>
          </p:cNvCxnSpPr>
          <p:nvPr/>
        </p:nvCxnSpPr>
        <p:spPr>
          <a:xfrm>
            <a:off x="1488831" y="453851"/>
            <a:ext cx="8881068" cy="1490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DEDE9F-5768-FF64-ED3D-522550726792}"/>
              </a:ext>
            </a:extLst>
          </p:cNvPr>
          <p:cNvCxnSpPr>
            <a:cxnSpLocks/>
          </p:cNvCxnSpPr>
          <p:nvPr/>
        </p:nvCxnSpPr>
        <p:spPr>
          <a:xfrm>
            <a:off x="4523433" y="2483618"/>
            <a:ext cx="5846466" cy="7871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501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553554-F8C2-CBAB-1148-EC4B9D5EE86E}"/>
              </a:ext>
            </a:extLst>
          </p:cNvPr>
          <p:cNvSpPr txBox="1"/>
          <p:nvPr/>
        </p:nvSpPr>
        <p:spPr>
          <a:xfrm>
            <a:off x="150725" y="200967"/>
            <a:ext cx="139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EXAMPLE 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5710BB-3514-A380-7979-E3F6EB28C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46" y="438702"/>
            <a:ext cx="9616273" cy="63219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4C8443-A7A1-55CB-7E0E-03DCF8E0A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589" y="5627077"/>
            <a:ext cx="3835411" cy="4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02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35D0902-3077-C661-8DA7-C8D249EE4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670" y="756759"/>
            <a:ext cx="8289889" cy="538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3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0946-0483-FCE5-DC39-A3576710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/>
              <a:t>Mechanical and electrical vibrations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6D38F9-34C4-979F-B15E-6BCB92788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061" y="2009672"/>
            <a:ext cx="11739877" cy="3406390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BD142A-305B-5DF8-0416-2CDEFA130FFB}"/>
              </a:ext>
            </a:extLst>
          </p:cNvPr>
          <p:cNvCxnSpPr>
            <a:cxnSpLocks/>
          </p:cNvCxnSpPr>
          <p:nvPr/>
        </p:nvCxnSpPr>
        <p:spPr>
          <a:xfrm>
            <a:off x="5124659" y="2793442"/>
            <a:ext cx="2843684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C80887-20C3-906D-2D5A-213FA72FB530}"/>
              </a:ext>
            </a:extLst>
          </p:cNvPr>
          <p:cNvCxnSpPr>
            <a:cxnSpLocks/>
          </p:cNvCxnSpPr>
          <p:nvPr/>
        </p:nvCxnSpPr>
        <p:spPr>
          <a:xfrm>
            <a:off x="5829719" y="3578888"/>
            <a:ext cx="5298529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A50012-49A9-112E-9516-0297D2115666}"/>
              </a:ext>
            </a:extLst>
          </p:cNvPr>
          <p:cNvCxnSpPr>
            <a:cxnSpLocks/>
          </p:cNvCxnSpPr>
          <p:nvPr/>
        </p:nvCxnSpPr>
        <p:spPr>
          <a:xfrm>
            <a:off x="415332" y="3982497"/>
            <a:ext cx="6045758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1AD634-386C-7914-4863-4A9389A56C01}"/>
              </a:ext>
            </a:extLst>
          </p:cNvPr>
          <p:cNvCxnSpPr>
            <a:cxnSpLocks/>
          </p:cNvCxnSpPr>
          <p:nvPr/>
        </p:nvCxnSpPr>
        <p:spPr>
          <a:xfrm>
            <a:off x="7123306" y="3950677"/>
            <a:ext cx="3095868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699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906509-5F0D-D1A6-F2EA-7704F57C2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05319"/>
            <a:ext cx="8170676" cy="43123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E6CB8E-2D8D-0071-E0B2-D121BEA73874}"/>
              </a:ext>
            </a:extLst>
          </p:cNvPr>
          <p:cNvSpPr txBox="1"/>
          <p:nvPr/>
        </p:nvSpPr>
        <p:spPr>
          <a:xfrm>
            <a:off x="874207" y="5568015"/>
            <a:ext cx="3748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Fig: 3.8.1:  A spring mass system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F2BBB6-8557-4EC9-DA33-A17C00A38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676" y="954923"/>
            <a:ext cx="3236741" cy="39992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53DA08-C7CE-E552-89B9-22B7245F5CA7}"/>
              </a:ext>
            </a:extLst>
          </p:cNvPr>
          <p:cNvSpPr txBox="1"/>
          <p:nvPr/>
        </p:nvSpPr>
        <p:spPr>
          <a:xfrm>
            <a:off x="7819293" y="5452788"/>
            <a:ext cx="37480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Fig: 3.8.2:  Force Diagram for a spring mass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452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6542FC-9D62-1BF8-45D8-9125AF7654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592853"/>
                <a:ext cx="10058400" cy="5579347"/>
              </a:xfrm>
            </p:spPr>
            <p:txBody>
              <a:bodyPr/>
              <a:lstStyle/>
              <a:p>
                <a:r>
                  <a:rPr lang="en-IN" dirty="0"/>
                  <a:t>We will study the motion of a mass on a spring in detail.</a:t>
                </a:r>
              </a:p>
              <a:p>
                <a:r>
                  <a:rPr lang="en-IN" dirty="0"/>
                  <a:t>Consider a mass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N" i="1" dirty="0"/>
                  <a:t> </a:t>
                </a:r>
                <a:r>
                  <a:rPr lang="en-IN" dirty="0"/>
                  <a:t>hanging on the end of a vertical spring of original length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IN" dirty="0"/>
                  <a:t>.</a:t>
                </a:r>
              </a:p>
              <a:p>
                <a:r>
                  <a:rPr lang="en-IN" dirty="0"/>
                  <a:t>The mass causes an elongation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IN" dirty="0"/>
                  <a:t> of the spring in downward (positive) direction.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𝑘𝐿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sz="2800" dirty="0"/>
              </a:p>
              <a:p>
                <a:pPr marL="0" indent="0">
                  <a:buNone/>
                </a:pPr>
                <a:r>
                  <a:rPr lang="en-IN" sz="2800" dirty="0"/>
                  <a:t>						</a:t>
                </a:r>
              </a:p>
              <a:p>
                <a:pPr marL="0" indent="0">
                  <a:buNone/>
                </a:pPr>
                <a:r>
                  <a:rPr lang="en-IN" dirty="0"/>
                  <a:t>Gravitational force or weight of mass		Spring force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𝑘𝐿</m:t>
                    </m:r>
                  </m:oMath>
                </a14:m>
                <a:r>
                  <a:rPr lang="en-IN" dirty="0"/>
                  <a:t> (Hooke’s law)</a:t>
                </a:r>
              </a:p>
              <a:p>
                <a:pPr marL="0" indent="0">
                  <a:buNone/>
                </a:pPr>
                <a:r>
                  <a:rPr lang="en-IN" dirty="0"/>
                  <a:t>acting downward					(k is spring constant)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, measured positive downward, denote displacement of mass from its equilibrium position at time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/>
                  <a:t>; then Newton’s law of motion implies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/>
                  <a:t> : net force acting on the mass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6542FC-9D62-1BF8-45D8-9125AF7654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592853"/>
                <a:ext cx="10058400" cy="5579347"/>
              </a:xfrm>
              <a:blipFill>
                <a:blip r:embed="rId2"/>
                <a:stretch>
                  <a:fillRect l="-667" t="-10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B04DA4-BEA7-13E8-0F4E-F9FA49DE9B01}"/>
              </a:ext>
            </a:extLst>
          </p:cNvPr>
          <p:cNvCxnSpPr>
            <a:cxnSpLocks/>
          </p:cNvCxnSpPr>
          <p:nvPr/>
        </p:nvCxnSpPr>
        <p:spPr>
          <a:xfrm flipV="1">
            <a:off x="4230356" y="2572378"/>
            <a:ext cx="914400" cy="683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850255-9ADD-9D09-E4A3-E5FB8C15F2EC}"/>
              </a:ext>
            </a:extLst>
          </p:cNvPr>
          <p:cNvCxnSpPr>
            <a:cxnSpLocks/>
          </p:cNvCxnSpPr>
          <p:nvPr/>
        </p:nvCxnSpPr>
        <p:spPr>
          <a:xfrm flipH="1" flipV="1">
            <a:off x="6360607" y="2572378"/>
            <a:ext cx="1318695" cy="683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174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EA62D9-03B8-8CA5-2CE0-E394AB31F2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592853"/>
                <a:ext cx="10058400" cy="5579347"/>
              </a:xfrm>
            </p:spPr>
            <p:txBody>
              <a:bodyPr/>
              <a:lstStyle/>
              <a:p>
                <a:r>
                  <a:rPr lang="en-IN" dirty="0"/>
                  <a:t>In determining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/>
                  <a:t>, there are four separate forces that must be considered: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EA62D9-03B8-8CA5-2CE0-E394AB31F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592853"/>
                <a:ext cx="10058400" cy="5579347"/>
              </a:xfrm>
              <a:blipFill>
                <a:blip r:embed="rId2"/>
                <a:stretch>
                  <a:fillRect l="-303" t="-10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C0DF327-7812-428F-7DC4-5EDEA7D6D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04" y="1065125"/>
            <a:ext cx="11053161" cy="398919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C2B537-AC90-54D8-9485-B8AE7EEC6BF8}"/>
              </a:ext>
            </a:extLst>
          </p:cNvPr>
          <p:cNvCxnSpPr>
            <a:cxnSpLocks/>
          </p:cNvCxnSpPr>
          <p:nvPr/>
        </p:nvCxnSpPr>
        <p:spPr>
          <a:xfrm>
            <a:off x="4330839" y="954594"/>
            <a:ext cx="2843684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C6FFE7-7CEB-33B9-12CF-1038A59CCDD5}"/>
              </a:ext>
            </a:extLst>
          </p:cNvPr>
          <p:cNvCxnSpPr>
            <a:cxnSpLocks/>
          </p:cNvCxnSpPr>
          <p:nvPr/>
        </p:nvCxnSpPr>
        <p:spPr>
          <a:xfrm>
            <a:off x="1840522" y="1559170"/>
            <a:ext cx="176683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5B36AA-3F7F-3410-40B8-5F2F87FBC85C}"/>
              </a:ext>
            </a:extLst>
          </p:cNvPr>
          <p:cNvCxnSpPr>
            <a:cxnSpLocks/>
          </p:cNvCxnSpPr>
          <p:nvPr/>
        </p:nvCxnSpPr>
        <p:spPr>
          <a:xfrm>
            <a:off x="5407687" y="3198726"/>
            <a:ext cx="176683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26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1EB53F-3DED-24B2-5C7E-B79A4DA26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806" y="290394"/>
            <a:ext cx="11299180" cy="6139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0717EB-06C9-975F-7F1D-A28F76E96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867" y="904351"/>
            <a:ext cx="2688798" cy="3344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C4863C-96A0-E216-7CC4-926C7933B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209" y="1228794"/>
            <a:ext cx="10997777" cy="24159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E638F4-2F37-ED59-C786-9E561C2E0FF7}"/>
              </a:ext>
            </a:extLst>
          </p:cNvPr>
          <p:cNvSpPr txBox="1"/>
          <p:nvPr/>
        </p:nvSpPr>
        <p:spPr>
          <a:xfrm>
            <a:off x="1028609" y="3818374"/>
            <a:ext cx="1046957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This force may arise from several sources : resistance from air or other medium in which the mass moves, internal energy dissipation due to extension or compression of spring etc.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17A8FB-A202-3A8E-395A-AA0849D7E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304" y="4823209"/>
            <a:ext cx="11318773" cy="153535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3C071D-4636-860B-82F4-7B19955C7B31}"/>
              </a:ext>
            </a:extLst>
          </p:cNvPr>
          <p:cNvCxnSpPr>
            <a:cxnSpLocks/>
          </p:cNvCxnSpPr>
          <p:nvPr/>
        </p:nvCxnSpPr>
        <p:spPr>
          <a:xfrm>
            <a:off x="1810377" y="885930"/>
            <a:ext cx="3183654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826364D-94AE-1A79-6EED-E1735A9F553A}"/>
              </a:ext>
            </a:extLst>
          </p:cNvPr>
          <p:cNvCxnSpPr>
            <a:cxnSpLocks/>
          </p:cNvCxnSpPr>
          <p:nvPr/>
        </p:nvCxnSpPr>
        <p:spPr>
          <a:xfrm>
            <a:off x="1635368" y="5267012"/>
            <a:ext cx="3358663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67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ECA744-6A08-1707-C18F-5EA7969FE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524" y="271306"/>
            <a:ext cx="10581013" cy="33059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798D9A-8656-E8A9-7EB5-6B44F598A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24" y="3842850"/>
            <a:ext cx="10737655" cy="14626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B5FFDB-3542-F9BC-BD91-AA2EC748BED0}"/>
              </a:ext>
            </a:extLst>
          </p:cNvPr>
          <p:cNvSpPr txBox="1"/>
          <p:nvPr/>
        </p:nvSpPr>
        <p:spPr>
          <a:xfrm>
            <a:off x="532563" y="5617029"/>
            <a:ext cx="10368616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THE POSITION OS MASS IS GIVEN (APPROXIMATELY) BY THE SOLUTION OF EQ. (7) SUBJECT TO THE PRESCRIBED INITIAL CONDITIONS (8).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FC0989-3971-A0B5-059D-CC238724046D}"/>
              </a:ext>
            </a:extLst>
          </p:cNvPr>
          <p:cNvCxnSpPr>
            <a:cxnSpLocks/>
          </p:cNvCxnSpPr>
          <p:nvPr/>
        </p:nvCxnSpPr>
        <p:spPr>
          <a:xfrm>
            <a:off x="1145514" y="4170067"/>
            <a:ext cx="2843684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89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E89DB-9A82-4561-5568-338AD832A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5" y="492370"/>
            <a:ext cx="11033090" cy="5699927"/>
          </a:xfrm>
        </p:spPr>
        <p:txBody>
          <a:bodyPr/>
          <a:lstStyle/>
          <a:p>
            <a:r>
              <a:rPr lang="en-IN" dirty="0"/>
              <a:t>Example: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08BD71-C050-1BA7-B9BF-0877D927B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961" y="341645"/>
            <a:ext cx="10375039" cy="1444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FC12AB-D0E1-884F-382F-BDC362CD6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87" y="2059911"/>
            <a:ext cx="10608117" cy="22942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581B6CA-43FB-1D1B-31E9-955EB124E3B4}"/>
              </a:ext>
            </a:extLst>
          </p:cNvPr>
          <p:cNvSpPr/>
          <p:nvPr/>
        </p:nvSpPr>
        <p:spPr>
          <a:xfrm>
            <a:off x="5325626" y="1858945"/>
            <a:ext cx="5747658" cy="291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F0153D-F875-604E-2FD0-CF67DAAC3D6D}"/>
              </a:ext>
            </a:extLst>
          </p:cNvPr>
          <p:cNvCxnSpPr>
            <a:cxnSpLocks/>
          </p:cNvCxnSpPr>
          <p:nvPr/>
        </p:nvCxnSpPr>
        <p:spPr>
          <a:xfrm>
            <a:off x="3356149" y="1808042"/>
            <a:ext cx="771713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2D4D19-94BE-5B62-8E99-62FBD7584309}"/>
              </a:ext>
            </a:extLst>
          </p:cNvPr>
          <p:cNvCxnSpPr>
            <a:cxnSpLocks/>
          </p:cNvCxnSpPr>
          <p:nvPr/>
        </p:nvCxnSpPr>
        <p:spPr>
          <a:xfrm>
            <a:off x="6462764" y="4463143"/>
            <a:ext cx="4399504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677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C4AD358-0516-C068-6D42-BF501D111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14" y="160108"/>
            <a:ext cx="10359850" cy="643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97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129</TotalTime>
  <Words>247</Words>
  <Application>Microsoft Office PowerPoint</Application>
  <PresentationFormat>Widescreen</PresentationFormat>
  <Paragraphs>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Cambria Math</vt:lpstr>
      <vt:lpstr>Rockwell</vt:lpstr>
      <vt:lpstr>Rockwell Condensed</vt:lpstr>
      <vt:lpstr>Wingdings</vt:lpstr>
      <vt:lpstr>Wood Type</vt:lpstr>
      <vt:lpstr>MA 201</vt:lpstr>
      <vt:lpstr>Mechanical and electrical vibrations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201</dc:title>
  <dc:creator>HVR Mittal</dc:creator>
  <cp:lastModifiedBy>HVR Mittal</cp:lastModifiedBy>
  <cp:revision>31</cp:revision>
  <dcterms:created xsi:type="dcterms:W3CDTF">2023-09-12T03:50:38Z</dcterms:created>
  <dcterms:modified xsi:type="dcterms:W3CDTF">2024-09-24T05:07:03Z</dcterms:modified>
</cp:coreProperties>
</file>