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4"/>
  </p:sldMasterIdLst>
  <p:notesMasterIdLst>
    <p:notesMasterId r:id="rId26"/>
  </p:notesMasterIdLst>
  <p:handoutMasterIdLst>
    <p:handoutMasterId r:id="rId27"/>
  </p:handoutMasterIdLst>
  <p:sldIdLst>
    <p:sldId id="274" r:id="rId5"/>
    <p:sldId id="320" r:id="rId6"/>
    <p:sldId id="317" r:id="rId7"/>
    <p:sldId id="324" r:id="rId8"/>
    <p:sldId id="325" r:id="rId9"/>
    <p:sldId id="332" r:id="rId10"/>
    <p:sldId id="335" r:id="rId11"/>
    <p:sldId id="327" r:id="rId12"/>
    <p:sldId id="326" r:id="rId13"/>
    <p:sldId id="328" r:id="rId14"/>
    <p:sldId id="302" r:id="rId15"/>
    <p:sldId id="313" r:id="rId16"/>
    <p:sldId id="333" r:id="rId17"/>
    <p:sldId id="334" r:id="rId18"/>
    <p:sldId id="329" r:id="rId19"/>
    <p:sldId id="331" r:id="rId20"/>
    <p:sldId id="336" r:id="rId21"/>
    <p:sldId id="330" r:id="rId22"/>
    <p:sldId id="337" r:id="rId23"/>
    <p:sldId id="261" r:id="rId24"/>
    <p:sldId id="322" r:id="rId25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Ericsson Hilda" panose="00000500000000000000" pitchFamily="2" charset="0"/>
      <p:regular r:id="rId32"/>
      <p:bold r:id="rId33"/>
      <p:italic r:id="rId34"/>
      <p:boldItalic r:id="rId35"/>
    </p:embeddedFont>
    <p:embeddedFont>
      <p:font typeface="Ericsson Hilda Light" panose="00000400000000000000" pitchFamily="2" charset="0"/>
      <p:regular r:id="rId36"/>
      <p:bold r:id="rId37"/>
    </p:embeddedFont>
    <p:embeddedFont>
      <p:font typeface="Ericsson Technical Icons" panose="00000500000000000000" pitchFamily="2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0000FF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80D0D-6CEE-4773-B53B-CC12D5137CCA}" v="50" dt="2020-06-09T14:48:52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2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Liu F" userId="S::jun.f.liu@ericsson.com::d564bb90-5ed7-4fc9-80ff-1e9414370f61" providerId="AD" clId="Web-{7440164E-BB54-EFDD-8CCC-3F67F01A7230}"/>
    <pc:docChg chg="delSld modSld">
      <pc:chgData name="Jun Liu F" userId="S::jun.f.liu@ericsson.com::d564bb90-5ed7-4fc9-80ff-1e9414370f61" providerId="AD" clId="Web-{7440164E-BB54-EFDD-8CCC-3F67F01A7230}" dt="2020-06-08T08:55:09.687" v="8"/>
      <pc:docMkLst>
        <pc:docMk/>
      </pc:docMkLst>
      <pc:sldChg chg="modSp">
        <pc:chgData name="Jun Liu F" userId="S::jun.f.liu@ericsson.com::d564bb90-5ed7-4fc9-80ff-1e9414370f61" providerId="AD" clId="Web-{7440164E-BB54-EFDD-8CCC-3F67F01A7230}" dt="2020-06-08T08:54:56.984" v="6" actId="20577"/>
        <pc:sldMkLst>
          <pc:docMk/>
          <pc:sldMk cId="1438281607" sldId="313"/>
        </pc:sldMkLst>
        <pc:spChg chg="mod">
          <ac:chgData name="Jun Liu F" userId="S::jun.f.liu@ericsson.com::d564bb90-5ed7-4fc9-80ff-1e9414370f61" providerId="AD" clId="Web-{7440164E-BB54-EFDD-8CCC-3F67F01A7230}" dt="2020-06-08T08:54:56.984" v="6" actId="20577"/>
          <ac:spMkLst>
            <pc:docMk/>
            <pc:sldMk cId="1438281607" sldId="313"/>
            <ac:spMk id="3" creationId="{29CE51B6-B8DB-4F02-A5E9-9A791FAF9397}"/>
          </ac:spMkLst>
        </pc:spChg>
      </pc:sldChg>
      <pc:sldChg chg="del">
        <pc:chgData name="Jun Liu F" userId="S::jun.f.liu@ericsson.com::d564bb90-5ed7-4fc9-80ff-1e9414370f61" providerId="AD" clId="Web-{7440164E-BB54-EFDD-8CCC-3F67F01A7230}" dt="2020-06-08T08:55:09.687" v="8"/>
        <pc:sldMkLst>
          <pc:docMk/>
          <pc:sldMk cId="879931890" sldId="315"/>
        </pc:sldMkLst>
      </pc:sldChg>
    </pc:docChg>
  </pc:docChgLst>
  <pc:docChgLst>
    <pc:chgData name="Jun Liu F" userId="d564bb90-5ed7-4fc9-80ff-1e9414370f61" providerId="ADAL" clId="{DC180D0D-6CEE-4773-B53B-CC12D5137CCA}"/>
    <pc:docChg chg="undo custSel mod addSld delSld modSld sldOrd">
      <pc:chgData name="Jun Liu F" userId="d564bb90-5ed7-4fc9-80ff-1e9414370f61" providerId="ADAL" clId="{DC180D0D-6CEE-4773-B53B-CC12D5137CCA}" dt="2020-06-09T14:54:21.632" v="1341" actId="20577"/>
      <pc:docMkLst>
        <pc:docMk/>
      </pc:docMkLst>
      <pc:sldChg chg="modSp">
        <pc:chgData name="Jun Liu F" userId="d564bb90-5ed7-4fc9-80ff-1e9414370f61" providerId="ADAL" clId="{DC180D0D-6CEE-4773-B53B-CC12D5137CCA}" dt="2020-06-08T14:18:08.516" v="259" actId="14100"/>
        <pc:sldMkLst>
          <pc:docMk/>
          <pc:sldMk cId="958327636" sldId="274"/>
        </pc:sldMkLst>
        <pc:spChg chg="mod">
          <ac:chgData name="Jun Liu F" userId="d564bb90-5ed7-4fc9-80ff-1e9414370f61" providerId="ADAL" clId="{DC180D0D-6CEE-4773-B53B-CC12D5137CCA}" dt="2020-06-08T14:18:08.516" v="259" actId="14100"/>
          <ac:spMkLst>
            <pc:docMk/>
            <pc:sldMk cId="958327636" sldId="274"/>
            <ac:spMk id="2" creationId="{54B1BB40-B788-4D06-BD96-D5F50AB5C9E6}"/>
          </ac:spMkLst>
        </pc:spChg>
      </pc:sldChg>
      <pc:sldChg chg="modSp">
        <pc:chgData name="Jun Liu F" userId="d564bb90-5ed7-4fc9-80ff-1e9414370f61" providerId="ADAL" clId="{DC180D0D-6CEE-4773-B53B-CC12D5137CCA}" dt="2020-06-09T14:51:21.280" v="1327" actId="20577"/>
        <pc:sldMkLst>
          <pc:docMk/>
          <pc:sldMk cId="1135219881" sldId="279"/>
        </pc:sldMkLst>
        <pc:spChg chg="mod">
          <ac:chgData name="Jun Liu F" userId="d564bb90-5ed7-4fc9-80ff-1e9414370f61" providerId="ADAL" clId="{DC180D0D-6CEE-4773-B53B-CC12D5137CCA}" dt="2020-06-09T14:51:21.280" v="1327" actId="20577"/>
          <ac:spMkLst>
            <pc:docMk/>
            <pc:sldMk cId="1135219881" sldId="279"/>
            <ac:spMk id="2" creationId="{5753F5AD-DA35-4F89-BB65-2261D5AAC2D6}"/>
          </ac:spMkLst>
        </pc:spChg>
      </pc:sldChg>
      <pc:sldChg chg="modSp ord">
        <pc:chgData name="Jun Liu F" userId="d564bb90-5ed7-4fc9-80ff-1e9414370f61" providerId="ADAL" clId="{DC180D0D-6CEE-4773-B53B-CC12D5137CCA}" dt="2020-06-08T14:52:33.591" v="913"/>
        <pc:sldMkLst>
          <pc:docMk/>
          <pc:sldMk cId="2502563135" sldId="297"/>
        </pc:sldMkLst>
        <pc:spChg chg="mod">
          <ac:chgData name="Jun Liu F" userId="d564bb90-5ed7-4fc9-80ff-1e9414370f61" providerId="ADAL" clId="{DC180D0D-6CEE-4773-B53B-CC12D5137CCA}" dt="2020-06-08T14:50:31.524" v="911" actId="313"/>
          <ac:spMkLst>
            <pc:docMk/>
            <pc:sldMk cId="2502563135" sldId="297"/>
            <ac:spMk id="3" creationId="{E1F89532-3AAA-449D-A8F9-EED6F0AE6818}"/>
          </ac:spMkLst>
        </pc:spChg>
      </pc:sldChg>
      <pc:sldChg chg="modSp">
        <pc:chgData name="Jun Liu F" userId="d564bb90-5ed7-4fc9-80ff-1e9414370f61" providerId="ADAL" clId="{DC180D0D-6CEE-4773-B53B-CC12D5137CCA}" dt="2020-06-09T14:37:10.290" v="1026" actId="20577"/>
        <pc:sldMkLst>
          <pc:docMk/>
          <pc:sldMk cId="19681905" sldId="302"/>
        </pc:sldMkLst>
        <pc:spChg chg="mod">
          <ac:chgData name="Jun Liu F" userId="d564bb90-5ed7-4fc9-80ff-1e9414370f61" providerId="ADAL" clId="{DC180D0D-6CEE-4773-B53B-CC12D5137CCA}" dt="2020-06-09T14:37:10.290" v="1026" actId="20577"/>
          <ac:spMkLst>
            <pc:docMk/>
            <pc:sldMk cId="19681905" sldId="302"/>
            <ac:spMk id="2" creationId="{899A23CE-AB92-44DD-ACDA-3A2ECB55DAD2}"/>
          </ac:spMkLst>
        </pc:spChg>
        <pc:spChg chg="mod">
          <ac:chgData name="Jun Liu F" userId="d564bb90-5ed7-4fc9-80ff-1e9414370f61" providerId="ADAL" clId="{DC180D0D-6CEE-4773-B53B-CC12D5137CCA}" dt="2020-06-08T14:16:11.445" v="249" actId="5793"/>
          <ac:spMkLst>
            <pc:docMk/>
            <pc:sldMk cId="19681905" sldId="302"/>
            <ac:spMk id="6" creationId="{7BD985FE-42E7-46C1-90D7-494EC345EBE9}"/>
          </ac:spMkLst>
        </pc:spChg>
      </pc:sldChg>
      <pc:sldChg chg="addSp delSp modSp del mod setBg">
        <pc:chgData name="Jun Liu F" userId="d564bb90-5ed7-4fc9-80ff-1e9414370f61" providerId="ADAL" clId="{DC180D0D-6CEE-4773-B53B-CC12D5137CCA}" dt="2020-06-08T14:18:53.301" v="260" actId="2696"/>
        <pc:sldMkLst>
          <pc:docMk/>
          <pc:sldMk cId="1994356756" sldId="310"/>
        </pc:sldMkLst>
        <pc:spChg chg="del">
          <ac:chgData name="Jun Liu F" userId="d564bb90-5ed7-4fc9-80ff-1e9414370f61" providerId="ADAL" clId="{DC180D0D-6CEE-4773-B53B-CC12D5137CCA}" dt="2020-06-08T12:38:51.141" v="85" actId="478"/>
          <ac:spMkLst>
            <pc:docMk/>
            <pc:sldMk cId="1994356756" sldId="310"/>
            <ac:spMk id="2" creationId="{675033C2-1C10-467F-81B1-8E8347975B5C}"/>
          </ac:spMkLst>
        </pc:spChg>
        <pc:spChg chg="del mod">
          <ac:chgData name="Jun Liu F" userId="d564bb90-5ed7-4fc9-80ff-1e9414370f61" providerId="ADAL" clId="{DC180D0D-6CEE-4773-B53B-CC12D5137CCA}" dt="2020-06-08T12:38:29.102" v="84" actId="478"/>
          <ac:spMkLst>
            <pc:docMk/>
            <pc:sldMk cId="1994356756" sldId="310"/>
            <ac:spMk id="3" creationId="{61F10D99-7A56-44AB-9FF1-9677D5191961}"/>
          </ac:spMkLst>
        </pc:spChg>
        <pc:spChg chg="add del mod">
          <ac:chgData name="Jun Liu F" userId="d564bb90-5ed7-4fc9-80ff-1e9414370f61" providerId="ADAL" clId="{DC180D0D-6CEE-4773-B53B-CC12D5137CCA}" dt="2020-06-08T12:38:58.148" v="87" actId="478"/>
          <ac:spMkLst>
            <pc:docMk/>
            <pc:sldMk cId="1994356756" sldId="310"/>
            <ac:spMk id="5" creationId="{FD8FA95F-9512-4207-8435-8BCA09874A83}"/>
          </ac:spMkLst>
        </pc:spChg>
        <pc:spChg chg="add del mod">
          <ac:chgData name="Jun Liu F" userId="d564bb90-5ed7-4fc9-80ff-1e9414370f61" providerId="ADAL" clId="{DC180D0D-6CEE-4773-B53B-CC12D5137CCA}" dt="2020-06-08T12:38:54.523" v="86" actId="478"/>
          <ac:spMkLst>
            <pc:docMk/>
            <pc:sldMk cId="1994356756" sldId="310"/>
            <ac:spMk id="7" creationId="{5E2EE96C-4A8E-4D5A-8314-D4BF84978B14}"/>
          </ac:spMkLst>
        </pc:spChg>
        <pc:spChg chg="add del">
          <ac:chgData name="Jun Liu F" userId="d564bb90-5ed7-4fc9-80ff-1e9414370f61" providerId="ADAL" clId="{DC180D0D-6CEE-4773-B53B-CC12D5137CCA}" dt="2020-06-08T12:40:34.248" v="94" actId="26606"/>
          <ac:spMkLst>
            <pc:docMk/>
            <pc:sldMk cId="1994356756" sldId="310"/>
            <ac:spMk id="13" creationId="{97B3FE1F-465D-4ECC-963E-411A6B9D0ED6}"/>
          </ac:spMkLst>
        </pc:spChg>
        <pc:spChg chg="add del">
          <ac:chgData name="Jun Liu F" userId="d564bb90-5ed7-4fc9-80ff-1e9414370f61" providerId="ADAL" clId="{DC180D0D-6CEE-4773-B53B-CC12D5137CCA}" dt="2020-06-08T12:40:34.248" v="94" actId="26606"/>
          <ac:spMkLst>
            <pc:docMk/>
            <pc:sldMk cId="1994356756" sldId="310"/>
            <ac:spMk id="15" creationId="{6FF5F78A-2E17-423D-8913-F994DD012AAD}"/>
          </ac:spMkLst>
        </pc:spChg>
        <pc:spChg chg="add">
          <ac:chgData name="Jun Liu F" userId="d564bb90-5ed7-4fc9-80ff-1e9414370f61" providerId="ADAL" clId="{DC180D0D-6CEE-4773-B53B-CC12D5137CCA}" dt="2020-06-08T12:40:34.320" v="95" actId="26606"/>
          <ac:spMkLst>
            <pc:docMk/>
            <pc:sldMk cId="1994356756" sldId="310"/>
            <ac:spMk id="17" creationId="{96F4A75A-AE6E-48E5-8C9B-62D0A953E31B}"/>
          </ac:spMkLst>
        </pc:spChg>
        <pc:spChg chg="add">
          <ac:chgData name="Jun Liu F" userId="d564bb90-5ed7-4fc9-80ff-1e9414370f61" providerId="ADAL" clId="{DC180D0D-6CEE-4773-B53B-CC12D5137CCA}" dt="2020-06-08T12:40:34.320" v="95" actId="26606"/>
          <ac:spMkLst>
            <pc:docMk/>
            <pc:sldMk cId="1994356756" sldId="310"/>
            <ac:spMk id="18" creationId="{5FE0DFF3-0858-4641-9E40-6BE7ACCC4F0D}"/>
          </ac:spMkLst>
        </pc:spChg>
        <pc:picChg chg="add mod">
          <ac:chgData name="Jun Liu F" userId="d564bb90-5ed7-4fc9-80ff-1e9414370f61" providerId="ADAL" clId="{DC180D0D-6CEE-4773-B53B-CC12D5137CCA}" dt="2020-06-08T12:40:47.148" v="97" actId="1076"/>
          <ac:picMkLst>
            <pc:docMk/>
            <pc:sldMk cId="1994356756" sldId="310"/>
            <ac:picMk id="8" creationId="{B6CB23D0-9A3B-4388-B0E5-111128262E1D}"/>
          </ac:picMkLst>
        </pc:picChg>
      </pc:sldChg>
      <pc:sldChg chg="modNotesTx">
        <pc:chgData name="Jun Liu F" userId="d564bb90-5ed7-4fc9-80ff-1e9414370f61" providerId="ADAL" clId="{DC180D0D-6CEE-4773-B53B-CC12D5137CCA}" dt="2020-06-08T14:10:38.103" v="170" actId="20577"/>
        <pc:sldMkLst>
          <pc:docMk/>
          <pc:sldMk cId="1438281607" sldId="313"/>
        </pc:sldMkLst>
      </pc:sldChg>
      <pc:sldChg chg="modSp add ord">
        <pc:chgData name="Jun Liu F" userId="d564bb90-5ed7-4fc9-80ff-1e9414370f61" providerId="ADAL" clId="{DC180D0D-6CEE-4773-B53B-CC12D5137CCA}" dt="2020-06-08T14:51:39.193" v="912"/>
        <pc:sldMkLst>
          <pc:docMk/>
          <pc:sldMk cId="2679513094" sldId="314"/>
        </pc:sldMkLst>
        <pc:spChg chg="mod">
          <ac:chgData name="Jun Liu F" userId="d564bb90-5ed7-4fc9-80ff-1e9414370f61" providerId="ADAL" clId="{DC180D0D-6CEE-4773-B53B-CC12D5137CCA}" dt="2020-06-08T12:32:06.292" v="42" actId="20577"/>
          <ac:spMkLst>
            <pc:docMk/>
            <pc:sldMk cId="2679513094" sldId="314"/>
            <ac:spMk id="2" creationId="{675033C2-1C10-467F-81B1-8E8347975B5C}"/>
          </ac:spMkLst>
        </pc:spChg>
        <pc:spChg chg="mod">
          <ac:chgData name="Jun Liu F" userId="d564bb90-5ed7-4fc9-80ff-1e9414370f61" providerId="ADAL" clId="{DC180D0D-6CEE-4773-B53B-CC12D5137CCA}" dt="2020-06-08T14:49:27.407" v="910" actId="20577"/>
          <ac:spMkLst>
            <pc:docMk/>
            <pc:sldMk cId="2679513094" sldId="314"/>
            <ac:spMk id="3" creationId="{61F10D99-7A56-44AB-9FF1-9677D5191961}"/>
          </ac:spMkLst>
        </pc:spChg>
      </pc:sldChg>
      <pc:sldChg chg="modSp add">
        <pc:chgData name="Jun Liu F" userId="d564bb90-5ed7-4fc9-80ff-1e9414370f61" providerId="ADAL" clId="{DC180D0D-6CEE-4773-B53B-CC12D5137CCA}" dt="2020-06-08T14:35:08.428" v="525" actId="20577"/>
        <pc:sldMkLst>
          <pc:docMk/>
          <pc:sldMk cId="4121109109" sldId="315"/>
        </pc:sldMkLst>
        <pc:spChg chg="mod">
          <ac:chgData name="Jun Liu F" userId="d564bb90-5ed7-4fc9-80ff-1e9414370f61" providerId="ADAL" clId="{DC180D0D-6CEE-4773-B53B-CC12D5137CCA}" dt="2020-06-08T14:35:08.428" v="525" actId="20577"/>
          <ac:spMkLst>
            <pc:docMk/>
            <pc:sldMk cId="4121109109" sldId="315"/>
            <ac:spMk id="3" creationId="{61F10D99-7A56-44AB-9FF1-9677D5191961}"/>
          </ac:spMkLst>
        </pc:spChg>
      </pc:sldChg>
      <pc:sldChg chg="add del">
        <pc:chgData name="Jun Liu F" userId="d564bb90-5ed7-4fc9-80ff-1e9414370f61" providerId="ADAL" clId="{DC180D0D-6CEE-4773-B53B-CC12D5137CCA}" dt="2020-06-08T12:39:02.990" v="89"/>
        <pc:sldMkLst>
          <pc:docMk/>
          <pc:sldMk cId="124710230" sldId="316"/>
        </pc:sldMkLst>
      </pc:sldChg>
      <pc:sldChg chg="modSp add">
        <pc:chgData name="Jun Liu F" userId="d564bb90-5ed7-4fc9-80ff-1e9414370f61" providerId="ADAL" clId="{DC180D0D-6CEE-4773-B53B-CC12D5137CCA}" dt="2020-06-08T14:27:10.526" v="389" actId="20577"/>
        <pc:sldMkLst>
          <pc:docMk/>
          <pc:sldMk cId="2521267489" sldId="316"/>
        </pc:sldMkLst>
        <pc:spChg chg="mod">
          <ac:chgData name="Jun Liu F" userId="d564bb90-5ed7-4fc9-80ff-1e9414370f61" providerId="ADAL" clId="{DC180D0D-6CEE-4773-B53B-CC12D5137CCA}" dt="2020-06-08T14:25:51.506" v="375" actId="20577"/>
          <ac:spMkLst>
            <pc:docMk/>
            <pc:sldMk cId="2521267489" sldId="316"/>
            <ac:spMk id="2" creationId="{E4380B4F-A538-4CD9-AB43-5BE8CB95FFCA}"/>
          </ac:spMkLst>
        </pc:spChg>
        <pc:spChg chg="mod">
          <ac:chgData name="Jun Liu F" userId="d564bb90-5ed7-4fc9-80ff-1e9414370f61" providerId="ADAL" clId="{DC180D0D-6CEE-4773-B53B-CC12D5137CCA}" dt="2020-06-08T14:27:10.526" v="389" actId="20577"/>
          <ac:spMkLst>
            <pc:docMk/>
            <pc:sldMk cId="2521267489" sldId="316"/>
            <ac:spMk id="3" creationId="{8A04F32C-D7E0-4357-807A-A39C76B85A7C}"/>
          </ac:spMkLst>
        </pc:spChg>
      </pc:sldChg>
      <pc:sldChg chg="modSp add">
        <pc:chgData name="Jun Liu F" userId="d564bb90-5ed7-4fc9-80ff-1e9414370f61" providerId="ADAL" clId="{DC180D0D-6CEE-4773-B53B-CC12D5137CCA}" dt="2020-06-09T14:54:21.632" v="1341" actId="20577"/>
        <pc:sldMkLst>
          <pc:docMk/>
          <pc:sldMk cId="3087769114" sldId="317"/>
        </pc:sldMkLst>
        <pc:spChg chg="mod">
          <ac:chgData name="Jun Liu F" userId="d564bb90-5ed7-4fc9-80ff-1e9414370f61" providerId="ADAL" clId="{DC180D0D-6CEE-4773-B53B-CC12D5137CCA}" dt="2020-06-09T14:53:30.653" v="1333" actId="20577"/>
          <ac:spMkLst>
            <pc:docMk/>
            <pc:sldMk cId="3087769114" sldId="317"/>
            <ac:spMk id="2" creationId="{88B0A5B4-3029-4CD4-8FD6-47609309BCC3}"/>
          </ac:spMkLst>
        </pc:spChg>
        <pc:spChg chg="mod">
          <ac:chgData name="Jun Liu F" userId="d564bb90-5ed7-4fc9-80ff-1e9414370f61" providerId="ADAL" clId="{DC180D0D-6CEE-4773-B53B-CC12D5137CCA}" dt="2020-06-09T14:54:21.632" v="1341" actId="20577"/>
          <ac:spMkLst>
            <pc:docMk/>
            <pc:sldMk cId="3087769114" sldId="317"/>
            <ac:spMk id="3" creationId="{F9AD2C76-BAD8-45B0-A3B0-9E98E6399CD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BE8B5-8390-42D8-B102-3F71E9286B33}" type="doc">
      <dgm:prSet loTypeId="urn:microsoft.com/office/officeart/2005/8/layout/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DA9470BB-0893-4744-8B80-7076E5054E40}">
      <dgm:prSet phldrT="[Text]"/>
      <dgm:spPr/>
      <dgm:t>
        <a:bodyPr/>
        <a:lstStyle/>
        <a:p>
          <a:r>
            <a:rPr lang="sv-SE" dirty="0"/>
            <a:t>Data collection using baseline algorithm in simulator</a:t>
          </a:r>
        </a:p>
      </dgm:t>
    </dgm:pt>
    <dgm:pt modelId="{068F6502-AA85-4EE9-A2DE-700F88C83CF4}" type="parTrans" cxnId="{489A8FBC-8942-497B-B8F2-9358C7E86044}">
      <dgm:prSet/>
      <dgm:spPr/>
      <dgm:t>
        <a:bodyPr/>
        <a:lstStyle/>
        <a:p>
          <a:endParaRPr lang="sv-SE"/>
        </a:p>
      </dgm:t>
    </dgm:pt>
    <dgm:pt modelId="{79F07CE2-9259-41A2-BACC-9C7B44770E21}" type="sibTrans" cxnId="{489A8FBC-8942-497B-B8F2-9358C7E86044}">
      <dgm:prSet/>
      <dgm:spPr/>
      <dgm:t>
        <a:bodyPr/>
        <a:lstStyle/>
        <a:p>
          <a:endParaRPr lang="sv-SE"/>
        </a:p>
      </dgm:t>
    </dgm:pt>
    <dgm:pt modelId="{6B678278-D954-4FE3-9E76-0048DF598C78}">
      <dgm:prSet phldrT="[Text]"/>
      <dgm:spPr/>
      <dgm:t>
        <a:bodyPr/>
        <a:lstStyle/>
        <a:p>
          <a:r>
            <a:rPr lang="sv-SE" dirty="0"/>
            <a:t>Train and evaluate ML algorithms offline</a:t>
          </a:r>
        </a:p>
      </dgm:t>
    </dgm:pt>
    <dgm:pt modelId="{5F449F99-7342-4B62-97B0-9C43B79894CA}" type="parTrans" cxnId="{824BEA7C-50E2-4E59-94B6-4941F6AF0D4C}">
      <dgm:prSet/>
      <dgm:spPr/>
      <dgm:t>
        <a:bodyPr/>
        <a:lstStyle/>
        <a:p>
          <a:endParaRPr lang="sv-SE"/>
        </a:p>
      </dgm:t>
    </dgm:pt>
    <dgm:pt modelId="{555A866F-D91F-4CC0-853B-C1CFE44275C2}" type="sibTrans" cxnId="{824BEA7C-50E2-4E59-94B6-4941F6AF0D4C}">
      <dgm:prSet/>
      <dgm:spPr/>
      <dgm:t>
        <a:bodyPr/>
        <a:lstStyle/>
        <a:p>
          <a:endParaRPr lang="sv-SE"/>
        </a:p>
      </dgm:t>
    </dgm:pt>
    <dgm:pt modelId="{29581582-C692-442F-BC5A-473166637ABB}">
      <dgm:prSet phldrT="[Text]"/>
      <dgm:spPr/>
      <dgm:t>
        <a:bodyPr/>
        <a:lstStyle/>
        <a:p>
          <a:r>
            <a:rPr lang="sv-SE" dirty="0"/>
            <a:t>Integrate the prediction function for the 2 best algorithms into the simulator</a:t>
          </a:r>
        </a:p>
      </dgm:t>
    </dgm:pt>
    <dgm:pt modelId="{865240EA-0DFD-4343-9549-F4CBD2267431}" type="parTrans" cxnId="{DC7BDFA4-8E09-4443-BF87-1B5FBD981B44}">
      <dgm:prSet/>
      <dgm:spPr/>
      <dgm:t>
        <a:bodyPr/>
        <a:lstStyle/>
        <a:p>
          <a:endParaRPr lang="sv-SE"/>
        </a:p>
      </dgm:t>
    </dgm:pt>
    <dgm:pt modelId="{9CBA6BD8-6C0D-4296-992E-D9F209D94F8D}" type="sibTrans" cxnId="{DC7BDFA4-8E09-4443-BF87-1B5FBD981B44}">
      <dgm:prSet/>
      <dgm:spPr/>
      <dgm:t>
        <a:bodyPr/>
        <a:lstStyle/>
        <a:p>
          <a:endParaRPr lang="sv-SE"/>
        </a:p>
      </dgm:t>
    </dgm:pt>
    <dgm:pt modelId="{7C71250A-A66A-48EB-AD72-04F331C6A16F}">
      <dgm:prSet phldrT="[Text]"/>
      <dgm:spPr/>
      <dgm:t>
        <a:bodyPr/>
        <a:lstStyle/>
        <a:p>
          <a:r>
            <a:rPr lang="sv-SE" dirty="0"/>
            <a:t>Run simulations and collect KPIs</a:t>
          </a:r>
        </a:p>
      </dgm:t>
    </dgm:pt>
    <dgm:pt modelId="{E40512CA-D595-4BD4-B877-4990FB3EEEC1}" type="parTrans" cxnId="{0073E1DA-BF31-4719-A827-6FD0B0316380}">
      <dgm:prSet/>
      <dgm:spPr/>
      <dgm:t>
        <a:bodyPr/>
        <a:lstStyle/>
        <a:p>
          <a:endParaRPr lang="sv-SE"/>
        </a:p>
      </dgm:t>
    </dgm:pt>
    <dgm:pt modelId="{B73103E2-4DE5-43D6-8C98-6CCD573A4B7F}" type="sibTrans" cxnId="{0073E1DA-BF31-4719-A827-6FD0B0316380}">
      <dgm:prSet/>
      <dgm:spPr/>
      <dgm:t>
        <a:bodyPr/>
        <a:lstStyle/>
        <a:p>
          <a:endParaRPr lang="sv-SE"/>
        </a:p>
      </dgm:t>
    </dgm:pt>
    <dgm:pt modelId="{D0F4F23B-9508-4BDF-B7CD-42D77DC4B646}" type="pres">
      <dgm:prSet presAssocID="{E13BE8B5-8390-42D8-B102-3F71E9286B33}" presName="diagram" presStyleCnt="0">
        <dgm:presLayoutVars>
          <dgm:dir/>
          <dgm:resizeHandles val="exact"/>
        </dgm:presLayoutVars>
      </dgm:prSet>
      <dgm:spPr/>
    </dgm:pt>
    <dgm:pt modelId="{6195C4D1-43A2-43B4-9831-1CB510E8109C}" type="pres">
      <dgm:prSet presAssocID="{DA9470BB-0893-4744-8B80-7076E5054E40}" presName="node" presStyleLbl="node1" presStyleIdx="0" presStyleCnt="4">
        <dgm:presLayoutVars>
          <dgm:bulletEnabled val="1"/>
        </dgm:presLayoutVars>
      </dgm:prSet>
      <dgm:spPr/>
    </dgm:pt>
    <dgm:pt modelId="{133D81D5-7E05-47AE-84AF-98676147E905}" type="pres">
      <dgm:prSet presAssocID="{79F07CE2-9259-41A2-BACC-9C7B44770E21}" presName="sibTrans" presStyleLbl="sibTrans2D1" presStyleIdx="0" presStyleCnt="3"/>
      <dgm:spPr/>
    </dgm:pt>
    <dgm:pt modelId="{B9EA6EE0-5104-4A9F-A553-BA8725D264BE}" type="pres">
      <dgm:prSet presAssocID="{79F07CE2-9259-41A2-BACC-9C7B44770E21}" presName="connectorText" presStyleLbl="sibTrans2D1" presStyleIdx="0" presStyleCnt="3"/>
      <dgm:spPr/>
    </dgm:pt>
    <dgm:pt modelId="{B3A708C7-3359-4E86-8EF4-16079D36C193}" type="pres">
      <dgm:prSet presAssocID="{6B678278-D954-4FE3-9E76-0048DF598C78}" presName="node" presStyleLbl="node1" presStyleIdx="1" presStyleCnt="4">
        <dgm:presLayoutVars>
          <dgm:bulletEnabled val="1"/>
        </dgm:presLayoutVars>
      </dgm:prSet>
      <dgm:spPr/>
    </dgm:pt>
    <dgm:pt modelId="{237F5E5D-11EC-4EE7-BD8F-BAAC9E514B07}" type="pres">
      <dgm:prSet presAssocID="{555A866F-D91F-4CC0-853B-C1CFE44275C2}" presName="sibTrans" presStyleLbl="sibTrans2D1" presStyleIdx="1" presStyleCnt="3"/>
      <dgm:spPr/>
    </dgm:pt>
    <dgm:pt modelId="{E922263A-6A30-4F96-BD17-B21623C4C895}" type="pres">
      <dgm:prSet presAssocID="{555A866F-D91F-4CC0-853B-C1CFE44275C2}" presName="connectorText" presStyleLbl="sibTrans2D1" presStyleIdx="1" presStyleCnt="3"/>
      <dgm:spPr/>
    </dgm:pt>
    <dgm:pt modelId="{760FC4D9-FFD5-4C9D-8E50-B32D079E1604}" type="pres">
      <dgm:prSet presAssocID="{29581582-C692-442F-BC5A-473166637ABB}" presName="node" presStyleLbl="node1" presStyleIdx="2" presStyleCnt="4">
        <dgm:presLayoutVars>
          <dgm:bulletEnabled val="1"/>
        </dgm:presLayoutVars>
      </dgm:prSet>
      <dgm:spPr/>
    </dgm:pt>
    <dgm:pt modelId="{C95B5572-B611-4D39-9F31-7B5F1204C2B2}" type="pres">
      <dgm:prSet presAssocID="{9CBA6BD8-6C0D-4296-992E-D9F209D94F8D}" presName="sibTrans" presStyleLbl="sibTrans2D1" presStyleIdx="2" presStyleCnt="3"/>
      <dgm:spPr/>
    </dgm:pt>
    <dgm:pt modelId="{49809533-5B75-4B06-A9B1-332876E662B5}" type="pres">
      <dgm:prSet presAssocID="{9CBA6BD8-6C0D-4296-992E-D9F209D94F8D}" presName="connectorText" presStyleLbl="sibTrans2D1" presStyleIdx="2" presStyleCnt="3"/>
      <dgm:spPr/>
    </dgm:pt>
    <dgm:pt modelId="{F62A0F79-1080-487D-A477-3369F1AAEA8C}" type="pres">
      <dgm:prSet presAssocID="{7C71250A-A66A-48EB-AD72-04F331C6A16F}" presName="node" presStyleLbl="node1" presStyleIdx="3" presStyleCnt="4">
        <dgm:presLayoutVars>
          <dgm:bulletEnabled val="1"/>
        </dgm:presLayoutVars>
      </dgm:prSet>
      <dgm:spPr/>
    </dgm:pt>
  </dgm:ptLst>
  <dgm:cxnLst>
    <dgm:cxn modelId="{66972E16-EB9E-4545-B759-A547E6BFA6BD}" type="presOf" srcId="{9CBA6BD8-6C0D-4296-992E-D9F209D94F8D}" destId="{49809533-5B75-4B06-A9B1-332876E662B5}" srcOrd="1" destOrd="0" presId="urn:microsoft.com/office/officeart/2005/8/layout/process5"/>
    <dgm:cxn modelId="{F0481A36-E387-47DF-8D15-A4EA8B215F35}" type="presOf" srcId="{79F07CE2-9259-41A2-BACC-9C7B44770E21}" destId="{133D81D5-7E05-47AE-84AF-98676147E905}" srcOrd="0" destOrd="0" presId="urn:microsoft.com/office/officeart/2005/8/layout/process5"/>
    <dgm:cxn modelId="{9E5A0737-7B0B-4BDC-AB75-BDDE39945CB0}" type="presOf" srcId="{E13BE8B5-8390-42D8-B102-3F71E9286B33}" destId="{D0F4F23B-9508-4BDF-B7CD-42D77DC4B646}" srcOrd="0" destOrd="0" presId="urn:microsoft.com/office/officeart/2005/8/layout/process5"/>
    <dgm:cxn modelId="{53E04E55-8F99-40CD-8AFF-06A1CC048A67}" type="presOf" srcId="{29581582-C692-442F-BC5A-473166637ABB}" destId="{760FC4D9-FFD5-4C9D-8E50-B32D079E1604}" srcOrd="0" destOrd="0" presId="urn:microsoft.com/office/officeart/2005/8/layout/process5"/>
    <dgm:cxn modelId="{824BEA7C-50E2-4E59-94B6-4941F6AF0D4C}" srcId="{E13BE8B5-8390-42D8-B102-3F71E9286B33}" destId="{6B678278-D954-4FE3-9E76-0048DF598C78}" srcOrd="1" destOrd="0" parTransId="{5F449F99-7342-4B62-97B0-9C43B79894CA}" sibTransId="{555A866F-D91F-4CC0-853B-C1CFE44275C2}"/>
    <dgm:cxn modelId="{3DAD2C80-50B2-46DD-8259-12CBB63B6161}" type="presOf" srcId="{79F07CE2-9259-41A2-BACC-9C7B44770E21}" destId="{B9EA6EE0-5104-4A9F-A553-BA8725D264BE}" srcOrd="1" destOrd="0" presId="urn:microsoft.com/office/officeart/2005/8/layout/process5"/>
    <dgm:cxn modelId="{4471B88F-6E29-4CCB-A8B6-43C8014FEEB4}" type="presOf" srcId="{9CBA6BD8-6C0D-4296-992E-D9F209D94F8D}" destId="{C95B5572-B611-4D39-9F31-7B5F1204C2B2}" srcOrd="0" destOrd="0" presId="urn:microsoft.com/office/officeart/2005/8/layout/process5"/>
    <dgm:cxn modelId="{DC7BDFA4-8E09-4443-BF87-1B5FBD981B44}" srcId="{E13BE8B5-8390-42D8-B102-3F71E9286B33}" destId="{29581582-C692-442F-BC5A-473166637ABB}" srcOrd="2" destOrd="0" parTransId="{865240EA-0DFD-4343-9549-F4CBD2267431}" sibTransId="{9CBA6BD8-6C0D-4296-992E-D9F209D94F8D}"/>
    <dgm:cxn modelId="{489A8FBC-8942-497B-B8F2-9358C7E86044}" srcId="{E13BE8B5-8390-42D8-B102-3F71E9286B33}" destId="{DA9470BB-0893-4744-8B80-7076E5054E40}" srcOrd="0" destOrd="0" parTransId="{068F6502-AA85-4EE9-A2DE-700F88C83CF4}" sibTransId="{79F07CE2-9259-41A2-BACC-9C7B44770E21}"/>
    <dgm:cxn modelId="{F6C59DD5-E6A4-410F-A6B0-8133C5BD33C0}" type="presOf" srcId="{7C71250A-A66A-48EB-AD72-04F331C6A16F}" destId="{F62A0F79-1080-487D-A477-3369F1AAEA8C}" srcOrd="0" destOrd="0" presId="urn:microsoft.com/office/officeart/2005/8/layout/process5"/>
    <dgm:cxn modelId="{0073E1DA-BF31-4719-A827-6FD0B0316380}" srcId="{E13BE8B5-8390-42D8-B102-3F71E9286B33}" destId="{7C71250A-A66A-48EB-AD72-04F331C6A16F}" srcOrd="3" destOrd="0" parTransId="{E40512CA-D595-4BD4-B877-4990FB3EEEC1}" sibTransId="{B73103E2-4DE5-43D6-8C98-6CCD573A4B7F}"/>
    <dgm:cxn modelId="{8BFD2DE0-81AE-44D5-9977-B287022691CE}" type="presOf" srcId="{DA9470BB-0893-4744-8B80-7076E5054E40}" destId="{6195C4D1-43A2-43B4-9831-1CB510E8109C}" srcOrd="0" destOrd="0" presId="urn:microsoft.com/office/officeart/2005/8/layout/process5"/>
    <dgm:cxn modelId="{74EC63EB-BFC0-4805-BEE1-AB3C1772D91A}" type="presOf" srcId="{555A866F-D91F-4CC0-853B-C1CFE44275C2}" destId="{E922263A-6A30-4F96-BD17-B21623C4C895}" srcOrd="1" destOrd="0" presId="urn:microsoft.com/office/officeart/2005/8/layout/process5"/>
    <dgm:cxn modelId="{D8C12EFB-F71D-4BDF-B682-A72C13C57742}" type="presOf" srcId="{555A866F-D91F-4CC0-853B-C1CFE44275C2}" destId="{237F5E5D-11EC-4EE7-BD8F-BAAC9E514B07}" srcOrd="0" destOrd="0" presId="urn:microsoft.com/office/officeart/2005/8/layout/process5"/>
    <dgm:cxn modelId="{B6F580FD-2F07-48C0-AB53-B00444845748}" type="presOf" srcId="{6B678278-D954-4FE3-9E76-0048DF598C78}" destId="{B3A708C7-3359-4E86-8EF4-16079D36C193}" srcOrd="0" destOrd="0" presId="urn:microsoft.com/office/officeart/2005/8/layout/process5"/>
    <dgm:cxn modelId="{0CE536F9-AAFE-4A96-9034-53AA7FD48916}" type="presParOf" srcId="{D0F4F23B-9508-4BDF-B7CD-42D77DC4B646}" destId="{6195C4D1-43A2-43B4-9831-1CB510E8109C}" srcOrd="0" destOrd="0" presId="urn:microsoft.com/office/officeart/2005/8/layout/process5"/>
    <dgm:cxn modelId="{7123C812-2F32-498F-BB55-4D6EBAB2429C}" type="presParOf" srcId="{D0F4F23B-9508-4BDF-B7CD-42D77DC4B646}" destId="{133D81D5-7E05-47AE-84AF-98676147E905}" srcOrd="1" destOrd="0" presId="urn:microsoft.com/office/officeart/2005/8/layout/process5"/>
    <dgm:cxn modelId="{A1C619E3-9F93-45CC-B926-104E130284C5}" type="presParOf" srcId="{133D81D5-7E05-47AE-84AF-98676147E905}" destId="{B9EA6EE0-5104-4A9F-A553-BA8725D264BE}" srcOrd="0" destOrd="0" presId="urn:microsoft.com/office/officeart/2005/8/layout/process5"/>
    <dgm:cxn modelId="{BE361DF0-DD45-4DC5-B598-35DA82CFE91D}" type="presParOf" srcId="{D0F4F23B-9508-4BDF-B7CD-42D77DC4B646}" destId="{B3A708C7-3359-4E86-8EF4-16079D36C193}" srcOrd="2" destOrd="0" presId="urn:microsoft.com/office/officeart/2005/8/layout/process5"/>
    <dgm:cxn modelId="{BE140129-57A0-47AD-8A3C-792639F2C74B}" type="presParOf" srcId="{D0F4F23B-9508-4BDF-B7CD-42D77DC4B646}" destId="{237F5E5D-11EC-4EE7-BD8F-BAAC9E514B07}" srcOrd="3" destOrd="0" presId="urn:microsoft.com/office/officeart/2005/8/layout/process5"/>
    <dgm:cxn modelId="{131326B0-DEC1-4807-BCB5-BC43741167BE}" type="presParOf" srcId="{237F5E5D-11EC-4EE7-BD8F-BAAC9E514B07}" destId="{E922263A-6A30-4F96-BD17-B21623C4C895}" srcOrd="0" destOrd="0" presId="urn:microsoft.com/office/officeart/2005/8/layout/process5"/>
    <dgm:cxn modelId="{B8791049-E719-4F4C-AFAB-B09DB2BEAFC0}" type="presParOf" srcId="{D0F4F23B-9508-4BDF-B7CD-42D77DC4B646}" destId="{760FC4D9-FFD5-4C9D-8E50-B32D079E1604}" srcOrd="4" destOrd="0" presId="urn:microsoft.com/office/officeart/2005/8/layout/process5"/>
    <dgm:cxn modelId="{C3AF0A6C-E469-472A-B109-8632E622B35F}" type="presParOf" srcId="{D0F4F23B-9508-4BDF-B7CD-42D77DC4B646}" destId="{C95B5572-B611-4D39-9F31-7B5F1204C2B2}" srcOrd="5" destOrd="0" presId="urn:microsoft.com/office/officeart/2005/8/layout/process5"/>
    <dgm:cxn modelId="{67F1C719-E83F-41F3-8FBA-BD31D9901B3E}" type="presParOf" srcId="{C95B5572-B611-4D39-9F31-7B5F1204C2B2}" destId="{49809533-5B75-4B06-A9B1-332876E662B5}" srcOrd="0" destOrd="0" presId="urn:microsoft.com/office/officeart/2005/8/layout/process5"/>
    <dgm:cxn modelId="{332D9F0B-058F-4DF9-B012-102AF35907B3}" type="presParOf" srcId="{D0F4F23B-9508-4BDF-B7CD-42D77DC4B646}" destId="{F62A0F79-1080-487D-A477-3369F1AAEA8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5C4D1-43A2-43B4-9831-1CB510E8109C}">
      <dsp:nvSpPr>
        <dsp:cNvPr id="0" name=""/>
        <dsp:cNvSpPr/>
      </dsp:nvSpPr>
      <dsp:spPr>
        <a:xfrm>
          <a:off x="4728" y="434665"/>
          <a:ext cx="2067426" cy="124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Data collection using baseline algorithm in simulator</a:t>
          </a:r>
        </a:p>
      </dsp:txBody>
      <dsp:txXfrm>
        <a:off x="41060" y="470997"/>
        <a:ext cx="1994762" cy="1167791"/>
      </dsp:txXfrm>
    </dsp:sp>
    <dsp:sp modelId="{133D81D5-7E05-47AE-84AF-98676147E905}">
      <dsp:nvSpPr>
        <dsp:cNvPr id="0" name=""/>
        <dsp:cNvSpPr/>
      </dsp:nvSpPr>
      <dsp:spPr>
        <a:xfrm>
          <a:off x="2254088" y="798532"/>
          <a:ext cx="438294" cy="512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200" kern="1200"/>
        </a:p>
      </dsp:txBody>
      <dsp:txXfrm>
        <a:off x="2254088" y="901076"/>
        <a:ext cx="306806" cy="307633"/>
      </dsp:txXfrm>
    </dsp:sp>
    <dsp:sp modelId="{B3A708C7-3359-4E86-8EF4-16079D36C193}">
      <dsp:nvSpPr>
        <dsp:cNvPr id="0" name=""/>
        <dsp:cNvSpPr/>
      </dsp:nvSpPr>
      <dsp:spPr>
        <a:xfrm>
          <a:off x="2899125" y="434665"/>
          <a:ext cx="2067426" cy="124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Train and evaluate ML algorithms offline</a:t>
          </a:r>
        </a:p>
      </dsp:txBody>
      <dsp:txXfrm>
        <a:off x="2935457" y="470997"/>
        <a:ext cx="1994762" cy="1167791"/>
      </dsp:txXfrm>
    </dsp:sp>
    <dsp:sp modelId="{237F5E5D-11EC-4EE7-BD8F-BAAC9E514B07}">
      <dsp:nvSpPr>
        <dsp:cNvPr id="0" name=""/>
        <dsp:cNvSpPr/>
      </dsp:nvSpPr>
      <dsp:spPr>
        <a:xfrm>
          <a:off x="5148485" y="798532"/>
          <a:ext cx="438294" cy="512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200" kern="1200"/>
        </a:p>
      </dsp:txBody>
      <dsp:txXfrm>
        <a:off x="5148485" y="901076"/>
        <a:ext cx="306806" cy="307633"/>
      </dsp:txXfrm>
    </dsp:sp>
    <dsp:sp modelId="{760FC4D9-FFD5-4C9D-8E50-B32D079E1604}">
      <dsp:nvSpPr>
        <dsp:cNvPr id="0" name=""/>
        <dsp:cNvSpPr/>
      </dsp:nvSpPr>
      <dsp:spPr>
        <a:xfrm>
          <a:off x="5793522" y="434665"/>
          <a:ext cx="2067426" cy="124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Integrate the prediction function for the 2 best algorithms into the simulator</a:t>
          </a:r>
        </a:p>
      </dsp:txBody>
      <dsp:txXfrm>
        <a:off x="5829854" y="470997"/>
        <a:ext cx="1994762" cy="1167791"/>
      </dsp:txXfrm>
    </dsp:sp>
    <dsp:sp modelId="{C95B5572-B611-4D39-9F31-7B5F1204C2B2}">
      <dsp:nvSpPr>
        <dsp:cNvPr id="0" name=""/>
        <dsp:cNvSpPr/>
      </dsp:nvSpPr>
      <dsp:spPr>
        <a:xfrm>
          <a:off x="8042882" y="798532"/>
          <a:ext cx="438294" cy="512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200" kern="1200"/>
        </a:p>
      </dsp:txBody>
      <dsp:txXfrm>
        <a:off x="8042882" y="901076"/>
        <a:ext cx="306806" cy="307633"/>
      </dsp:txXfrm>
    </dsp:sp>
    <dsp:sp modelId="{F62A0F79-1080-487D-A477-3369F1AAEA8C}">
      <dsp:nvSpPr>
        <dsp:cNvPr id="0" name=""/>
        <dsp:cNvSpPr/>
      </dsp:nvSpPr>
      <dsp:spPr>
        <a:xfrm>
          <a:off x="8687919" y="434665"/>
          <a:ext cx="2067426" cy="124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Run simulations and collect KPIs</a:t>
          </a:r>
        </a:p>
      </dsp:txBody>
      <dsp:txXfrm>
        <a:off x="8724251" y="470997"/>
        <a:ext cx="1994762" cy="116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6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6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12528411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17D370-EB11-457D-B2B7-62EA4ACE0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FF2E55-1B9E-400D-877F-287A5A8AEF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896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2ACDC-F858-405A-A940-0955C7B54C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A2F38E-7EC0-4454-826E-10AB32DB49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857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E6BFE-2167-4D40-96B4-84A9EC5259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98C756-A750-42CF-B4A7-A7B9B79C0C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499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2121611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362181770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2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0329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5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3E8EB-C7ED-4D71-B6D7-42E88D0AE74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9A5980-DC95-45EB-B0B9-D2FED86991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0B28A9-0C2F-4117-BB32-AAC9606A4D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6B5092-7F9F-4F73-8830-FA9F54185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C489969-9128-4DDB-96CA-99643A8537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46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05D877-2F4C-4381-BC04-91D115A6644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21E3B-F027-4C78-AF39-A615FCE618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2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D7D5D-EE06-4C9E-8D84-DA5ED60C162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E25FF3-43E0-4CB1-8D52-C4514A406D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1F1AC1-C7D1-47AB-B0A2-7E9A7161A7C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BCC040-6154-4E55-A239-8B2777692C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19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388462-D482-4A24-93EA-6E2B2001D4F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BAEB0-A5EB-432B-9A26-E3D16E0C7E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3201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798307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44399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7169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18367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18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BAE50CD-219C-4C9F-9CF6-F759A7AAB9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8592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70540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54209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723378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218216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94755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01517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707901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29922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7250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979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243040321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322380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715974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66859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8F72A19-0683-45D3-91B2-DA3A04EBB5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2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54694-8D7A-4F33-B507-6BB671CB949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F54FA8-51D3-4EF0-A633-29D911F346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0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980F-325B-4621-897C-7B033F0D1FBC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401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63964086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332332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8222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CF0D34C-AC0D-41BE-B27B-105F1C6945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7270"/>
      </p:ext>
    </p:extLst>
  </p:cSld>
  <p:clrMapOvr>
    <a:masterClrMapping/>
  </p:clrMapOvr>
  <p:hf sldNum="0"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DC8A2B-9E32-4FF4-A7B0-B9892081EA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2062"/>
      </p:ext>
    </p:extLst>
  </p:cSld>
  <p:clrMapOvr>
    <a:masterClrMapping/>
  </p:clrMapOvr>
  <p:hf sldNum="0" hdr="0" ft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813A16-C3DE-4D58-911D-192AA297891D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9D9F5B9-177D-4D9F-B572-85265CFF4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0070"/>
      </p:ext>
    </p:extLst>
  </p:cSld>
  <p:clrMapOvr>
    <a:masterClrMapping/>
  </p:clrMapOvr>
  <p:hf sldNum="0" hdr="0" ft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94C0BE-B92E-430D-8038-16EA01AD9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63A363-4D2D-4C7F-A324-7FCEFC0423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7436"/>
      </p:ext>
    </p:extLst>
  </p:cSld>
  <p:clrMapOvr>
    <a:masterClrMapping/>
  </p:clrMapOvr>
  <p:hf sldNum="0" hdr="0" ft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F38E0A-AD9F-4042-8371-A1D94ACA7FC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1FD870-7462-42FF-AC16-494FA7E164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7830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7" name="txtfooterCopy">
            <a:extLst>
              <a:ext uri="{FF2B5EF4-FFF2-40B4-BE49-F238E27FC236}">
                <a16:creationId xmlns:a16="http://schemas.microsoft.com/office/drawing/2014/main" id="{BB17EC55-AAE0-48FF-A29F-847547798EEB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2020-03-17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42946C-6FE9-46ED-9398-52CA3D751CF1}"/>
              </a:ext>
            </a:extLst>
          </p:cNvPr>
          <p:cNvPicPr>
            <a:picLocks noChangeAspect="1"/>
          </p:cNvPicPr>
          <p:nvPr userDrawn="1"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  <p:sldLayoutId id="2147483763" r:id="rId35"/>
    <p:sldLayoutId id="2147483764" r:id="rId36"/>
    <p:sldLayoutId id="2147483765" r:id="rId37"/>
    <p:sldLayoutId id="2147483766" r:id="rId38"/>
    <p:sldLayoutId id="2147483767" r:id="rId39"/>
    <p:sldLayoutId id="2147483768" r:id="rId40"/>
    <p:sldLayoutId id="2147483769" r:id="rId41"/>
    <p:sldLayoutId id="2147483770" r:id="rId42"/>
    <p:sldLayoutId id="2147483771" r:id="rId43"/>
    <p:sldLayoutId id="2147483772" r:id="rId44"/>
    <p:sldLayoutId id="2147483773" r:id="rId45"/>
    <p:sldLayoutId id="2147483724" r:id="rId46"/>
    <p:sldLayoutId id="2147483725" r:id="rId47"/>
    <p:sldLayoutId id="2147483726" r:id="rId48"/>
    <p:sldLayoutId id="2147483727" r:id="rId49"/>
    <p:sldLayoutId id="2147483695" r:id="rId50"/>
    <p:sldLayoutId id="2147483693" r:id="rId51"/>
    <p:sldLayoutId id="2147483662" r:id="rId52"/>
    <p:sldLayoutId id="2147483663" r:id="rId53"/>
    <p:sldLayoutId id="2147483664" r:id="rId54"/>
    <p:sldLayoutId id="2147483665" r:id="rId55"/>
    <p:sldLayoutId id="2147483666" r:id="rId56"/>
    <p:sldLayoutId id="2147483667" r:id="rId57"/>
    <p:sldLayoutId id="2147483668" r:id="rId58"/>
    <p:sldLayoutId id="2147483669" r:id="rId59"/>
    <p:sldLayoutId id="2147483670" r:id="rId60"/>
    <p:sldLayoutId id="2147483671" r:id="rId61"/>
    <p:sldLayoutId id="2147483672" r:id="rId62"/>
    <p:sldLayoutId id="2147483673" r:id="rId63"/>
    <p:sldLayoutId id="2147483697" r:id="rId64"/>
    <p:sldLayoutId id="2147483698" r:id="rId65"/>
    <p:sldLayoutId id="2147483699" r:id="rId66"/>
    <p:sldLayoutId id="2147483700" r:id="rId67"/>
    <p:sldLayoutId id="2147483701" r:id="rId68"/>
    <p:sldLayoutId id="2147483702" r:id="rId69"/>
    <p:sldLayoutId id="2147483703" r:id="rId70"/>
    <p:sldLayoutId id="2147483682" r:id="rId71"/>
    <p:sldLayoutId id="2147483683" r:id="rId72"/>
    <p:sldLayoutId id="2147483684" r:id="rId73"/>
    <p:sldLayoutId id="2147483685" r:id="rId74"/>
    <p:sldLayoutId id="2147483675" r:id="rId75"/>
    <p:sldLayoutId id="2147483676" r:id="rId76"/>
    <p:sldLayoutId id="2147483686" r:id="rId77"/>
    <p:sldLayoutId id="2147483687" r:id="rId78"/>
    <p:sldLayoutId id="2147483688" r:id="rId79"/>
    <p:sldLayoutId id="2147483689" r:id="rId80"/>
    <p:sldLayoutId id="2147483696" r:id="rId81"/>
    <p:sldLayoutId id="2147483677" r:id="rId82"/>
    <p:sldLayoutId id="2147483678" r:id="rId83"/>
    <p:sldLayoutId id="2147483679" r:id="rId84"/>
    <p:sldLayoutId id="2147483680" r:id="rId85"/>
    <p:sldLayoutId id="2147483690" r:id="rId86"/>
    <p:sldLayoutId id="2147483681" r:id="rId87"/>
    <p:sldLayoutId id="2147483704" r:id="rId88"/>
    <p:sldLayoutId id="2147483705" r:id="rId89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cid:ii_kg9tnwq61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BB40-B788-4D06-BD96-D5F50AB5C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846262"/>
            <a:ext cx="8353426" cy="2087563"/>
          </a:xfrm>
        </p:spPr>
        <p:txBody>
          <a:bodyPr/>
          <a:lstStyle/>
          <a:p>
            <a:r>
              <a:rPr lang="en-US" sz="4000" b="1" dirty="0">
                <a:latin typeface="Ericsson Hilda Light"/>
              </a:rPr>
              <a:t>A</a:t>
            </a:r>
            <a:r>
              <a:rPr lang="sv-SE" sz="4000" b="1" dirty="0">
                <a:latin typeface="Ericsson Hilda Light"/>
              </a:rPr>
              <a:t>daptive Beam Measurement</a:t>
            </a:r>
            <a:endParaRPr lang="en-US" sz="4000" dirty="0">
              <a:latin typeface="Ericsson Hilda Ligh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C144D4E-A49E-46A6-A044-2F8D76115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 research 2020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0513-4E71-4986-90AF-B56DD5C96E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sv-SE" dirty="0"/>
              <a:t>oqiang Wang &amp; Harshal Patal 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B9C79-6DCB-4D98-9F65-B4B23ACBA58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sv-SE" dirty="0"/>
              <a:t>CSIM-FsUe Team 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219B97-8AC4-416F-A735-F7DBA50740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2020-10-30</a:t>
            </a:r>
          </a:p>
        </p:txBody>
      </p:sp>
    </p:spTree>
    <p:extLst>
      <p:ext uri="{BB962C8B-B14F-4D97-AF65-F5344CB8AC3E}">
        <p14:creationId xmlns:p14="http://schemas.microsoft.com/office/powerpoint/2010/main" val="95832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6766B-FFBC-4FA6-ACF7-231F0BBA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60" y="160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3DD63-7EAB-4C28-A895-C85DB952A3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425677"/>
            <a:ext cx="11329716" cy="5276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1100" dirty="0">
              <a:latin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Machine Learning Algorithms Training: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dirty="0"/>
              <a:t>12 SSB RSRP values</a:t>
            </a:r>
          </a:p>
          <a:p>
            <a:pPr marL="457200" indent="-457200">
              <a:spcBef>
                <a:spcPts val="600"/>
              </a:spcBef>
              <a:buFont typeface="Ericsson Hilda Light" panose="00000400000000000000" pitchFamily="2" charset="0"/>
              <a:buAutoNum type="arabicPeriod"/>
            </a:pPr>
            <a:r>
              <a:rPr lang="en-US" dirty="0"/>
              <a:t>Angle of Arrival (2.5-degree accuracy from Product Implementation) </a:t>
            </a:r>
          </a:p>
          <a:p>
            <a:pPr marL="457200" indent="-457200">
              <a:spcBef>
                <a:spcPts val="600"/>
              </a:spcBef>
              <a:buFont typeface="Ericsson Hilda Light" panose="00000400000000000000" pitchFamily="2" charset="0"/>
              <a:buAutoNum type="arabicPeriod"/>
            </a:pPr>
            <a:r>
              <a:rPr lang="en-US" dirty="0"/>
              <a:t>Timing Advance (</a:t>
            </a:r>
            <a:r>
              <a:rPr lang="sv-SE" dirty="0"/>
              <a:t>9.8 meters accuracy from 3GPP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4.      Narrow beam index</a:t>
            </a:r>
          </a:p>
        </p:txBody>
      </p:sp>
    </p:spTree>
    <p:extLst>
      <p:ext uri="{BB962C8B-B14F-4D97-AF65-F5344CB8AC3E}">
        <p14:creationId xmlns:p14="http://schemas.microsoft.com/office/powerpoint/2010/main" val="408753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Methods explored in offline analysis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00B05F5-B5AB-4AE0-941E-79B8E0DFA2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45" y="1462261"/>
            <a:ext cx="2946551" cy="1797142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ECBD492-F464-40ED-90FF-279C46DD1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51" y="1320723"/>
            <a:ext cx="3693901" cy="186699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AC4C1D0-7565-4D4C-9930-85E55897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15" y="4042515"/>
            <a:ext cx="3819721" cy="2028929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1507B6D4-8F25-4A6E-8939-187321751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15" y="4042515"/>
            <a:ext cx="1574945" cy="2028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3709E-EA0A-47AC-8D77-700F47B5980F}"/>
              </a:ext>
            </a:extLst>
          </p:cNvPr>
          <p:cNvSpPr txBox="1"/>
          <p:nvPr/>
        </p:nvSpPr>
        <p:spPr bwMode="auto">
          <a:xfrm>
            <a:off x="1142927" y="3259403"/>
            <a:ext cx="4196226" cy="274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Support Vector Machines (SVM)</a:t>
            </a:r>
          </a:p>
          <a:p>
            <a:pPr marL="344488" indent="-344488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Accuracy : 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01688-1AA7-4834-AFF6-65D3B57FB92A}"/>
              </a:ext>
            </a:extLst>
          </p:cNvPr>
          <p:cNvSpPr txBox="1"/>
          <p:nvPr/>
        </p:nvSpPr>
        <p:spPr bwMode="auto">
          <a:xfrm>
            <a:off x="6583680" y="3254322"/>
            <a:ext cx="4541520" cy="274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Logistic Regression (LR)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Accuracy : 65%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569A8-84A3-4C7C-8007-31D38E210C3D}"/>
              </a:ext>
            </a:extLst>
          </p:cNvPr>
          <p:cNvSpPr txBox="1"/>
          <p:nvPr/>
        </p:nvSpPr>
        <p:spPr bwMode="auto">
          <a:xfrm>
            <a:off x="1142927" y="6117590"/>
            <a:ext cx="5100320" cy="528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K-Nearest Neighbor (KNN)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Accuracy : 71%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EDCCF-90E8-4EEB-9760-504640AE61CD}"/>
              </a:ext>
            </a:extLst>
          </p:cNvPr>
          <p:cNvSpPr txBox="1"/>
          <p:nvPr/>
        </p:nvSpPr>
        <p:spPr bwMode="auto">
          <a:xfrm>
            <a:off x="6583680" y="6146800"/>
            <a:ext cx="5100320" cy="528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Neural Network (NN)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sv-SE" sz="1600" dirty="0"/>
              <a:t>Accuracy : 80%</a:t>
            </a:r>
          </a:p>
        </p:txBody>
      </p:sp>
    </p:spTree>
    <p:extLst>
      <p:ext uri="{BB962C8B-B14F-4D97-AF65-F5344CB8AC3E}">
        <p14:creationId xmlns:p14="http://schemas.microsoft.com/office/powerpoint/2010/main" val="1968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04FC-88DA-422E-B67D-E0112136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468616" cy="1081088"/>
          </a:xfrm>
        </p:spPr>
        <p:txBody>
          <a:bodyPr/>
          <a:lstStyle/>
          <a:p>
            <a:r>
              <a:rPr lang="en-US" dirty="0">
                <a:latin typeface="Ericsson Hilda Light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51B6-B8DB-4F02-A5E9-9A791FAF9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33150" cy="4193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Ericsson Hilda Light"/>
              </a:rPr>
              <a:t>Line of Sight (</a:t>
            </a:r>
            <a:r>
              <a:rPr lang="en-US" dirty="0" err="1">
                <a:latin typeface="Ericsson Hilda Light"/>
              </a:rPr>
              <a:t>LoS</a:t>
            </a:r>
            <a:r>
              <a:rPr lang="en-US" dirty="0">
                <a:latin typeface="Ericsson Hilda Light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7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C17-4C9E-4EC9-ABBC-AD37F82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3700-ACFD-4BA1-A6CA-4B4CFFC70E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Evaluate the accuracy of the machine learning algorithm</a:t>
            </a:r>
          </a:p>
          <a:p>
            <a:r>
              <a:rPr lang="en-US" dirty="0"/>
              <a:t>Compare Baseline and Prediction </a:t>
            </a:r>
          </a:p>
          <a:p>
            <a:r>
              <a:rPr lang="en-US" dirty="0"/>
              <a:t>Set Up simulator with the same seeds (By hard coding the seed in the simulator)</a:t>
            </a:r>
          </a:p>
          <a:p>
            <a:r>
              <a:rPr lang="en-US" dirty="0"/>
              <a:t>One single UE </a:t>
            </a:r>
          </a:p>
          <a:p>
            <a:r>
              <a:rPr lang="en-US" dirty="0"/>
              <a:t>Random Mover to move user into random positions 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51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069-8B61-42B4-8167-35AFFBD2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(KPIs)</a:t>
            </a:r>
            <a:endParaRPr lang="sv-S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C7725E-7F4D-4FB8-B09E-DAFA89B2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87528"/>
              </p:ext>
            </p:extLst>
          </p:nvPr>
        </p:nvGraphicFramePr>
        <p:xfrm>
          <a:off x="1422287" y="1817608"/>
          <a:ext cx="9282156" cy="453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52">
                  <a:extLst>
                    <a:ext uri="{9D8B030D-6E8A-4147-A177-3AD203B41FA5}">
                      <a16:colId xmlns:a16="http://schemas.microsoft.com/office/drawing/2014/main" val="2252890195"/>
                    </a:ext>
                  </a:extLst>
                </a:gridCol>
                <a:gridCol w="3712952">
                  <a:extLst>
                    <a:ext uri="{9D8B030D-6E8A-4147-A177-3AD203B41FA5}">
                      <a16:colId xmlns:a16="http://schemas.microsoft.com/office/drawing/2014/main" val="507504253"/>
                    </a:ext>
                  </a:extLst>
                </a:gridCol>
                <a:gridCol w="3712952">
                  <a:extLst>
                    <a:ext uri="{9D8B030D-6E8A-4147-A177-3AD203B41FA5}">
                      <a16:colId xmlns:a16="http://schemas.microsoft.com/office/drawing/2014/main" val="1099658210"/>
                    </a:ext>
                  </a:extLst>
                </a:gridCol>
              </a:tblGrid>
              <a:tr h="118100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sv-SE" dirty="0"/>
                    </a:p>
                    <a:p>
                      <a:pPr algn="ctr"/>
                      <a:r>
                        <a:rPr lang="sv-SE" dirty="0"/>
                        <a:t>Single UE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(stationary at random positions)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sv-SE" dirty="0"/>
                    </a:p>
                    <a:p>
                      <a:pPr algn="ctr"/>
                      <a:r>
                        <a:rPr lang="sv-SE" dirty="0"/>
                        <a:t>Multi UE</a:t>
                      </a:r>
                    </a:p>
                    <a:p>
                      <a:pPr algn="ctr"/>
                      <a:r>
                        <a:rPr lang="en-US" dirty="0"/>
                        <a:t>(Circular mover, different speeds  and SSB intervals)</a:t>
                      </a:r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37469"/>
                  </a:ext>
                </a:extLst>
              </a:tr>
              <a:tr h="132999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sv-SE" dirty="0"/>
                        <a:t>Accuracy : Narrow beam selection  + RSRP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99580"/>
                  </a:ext>
                </a:extLst>
              </a:tr>
              <a:tr h="132999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sv-SE" dirty="0"/>
                    </a:p>
                    <a:p>
                      <a:pPr algn="ctr"/>
                      <a:r>
                        <a:rPr lang="sv-SE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8057"/>
                  </a:ext>
                </a:extLst>
              </a:tr>
            </a:tbl>
          </a:graphicData>
        </a:graphic>
      </p:graphicFrame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CA1B525-3AB4-4A3F-9297-835A8AF4259D}"/>
              </a:ext>
            </a:extLst>
          </p:cNvPr>
          <p:cNvSpPr/>
          <p:nvPr/>
        </p:nvSpPr>
        <p:spPr bwMode="auto">
          <a:xfrm>
            <a:off x="8395224" y="5238907"/>
            <a:ext cx="1059543" cy="8382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F71A63B-AA9C-48BE-A037-08751A25B9B2}"/>
              </a:ext>
            </a:extLst>
          </p:cNvPr>
          <p:cNvSpPr/>
          <p:nvPr/>
        </p:nvSpPr>
        <p:spPr bwMode="auto">
          <a:xfrm>
            <a:off x="4656138" y="3913490"/>
            <a:ext cx="1059543" cy="8382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04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Results: </a:t>
            </a:r>
            <a:r>
              <a:rPr lang="en-US" dirty="0"/>
              <a:t>Predicted Narrow Beam (1)</a:t>
            </a:r>
            <a:endParaRPr lang="en-US" dirty="0">
              <a:latin typeface="Ericsson Hilda Light" panose="020B060402020202020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991D882-5281-428F-9A38-AD823D99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1603375"/>
            <a:ext cx="3868815" cy="315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ADE15-6356-4EB2-8B32-738ED3C3705D}"/>
              </a:ext>
            </a:extLst>
          </p:cNvPr>
          <p:cNvSpPr txBox="1"/>
          <p:nvPr/>
        </p:nvSpPr>
        <p:spPr bwMode="auto">
          <a:xfrm>
            <a:off x="8159414" y="3319201"/>
            <a:ext cx="2892286" cy="1265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endParaRPr lang="en-US" sz="1100" dirty="0"/>
          </a:p>
          <a:p>
            <a:pPr marL="344488" indent="-344488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US" sz="1100" dirty="0"/>
          </a:p>
          <a:p>
            <a:pPr marL="344488" indent="-344488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US" sz="1100" dirty="0"/>
          </a:p>
          <a:p>
            <a:pPr marL="344488" indent="-344488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1100" dirty="0"/>
              <a:t> Cluster outliers are probably </a:t>
            </a:r>
            <a:r>
              <a:rPr lang="en-US" sz="1400" b="1" dirty="0"/>
              <a:t>side lobes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US" sz="2000" dirty="0"/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US" sz="2000" dirty="0"/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US" sz="2000" dirty="0"/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sv-SE" sz="20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043B3-CADE-4C16-825C-AAA96AD86DD8}"/>
              </a:ext>
            </a:extLst>
          </p:cNvPr>
          <p:cNvSpPr txBox="1"/>
          <p:nvPr/>
        </p:nvSpPr>
        <p:spPr bwMode="auto">
          <a:xfrm>
            <a:off x="1430085" y="5337231"/>
            <a:ext cx="2064992" cy="340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400" dirty="0"/>
              <a:t>Baseline vs Neural Network (Single UE)</a:t>
            </a:r>
            <a:endParaRPr lang="sv-SE" sz="1400" strike="sngStrike" dirty="0" err="1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D66D97D-D1DE-474B-B602-101C51902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05" y="1710320"/>
            <a:ext cx="3730947" cy="2874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09E74-4511-4C3C-9425-20F54E312C31}"/>
              </a:ext>
            </a:extLst>
          </p:cNvPr>
          <p:cNvSpPr txBox="1"/>
          <p:nvPr/>
        </p:nvSpPr>
        <p:spPr bwMode="auto">
          <a:xfrm>
            <a:off x="5751522" y="5337272"/>
            <a:ext cx="2064992" cy="340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400" dirty="0"/>
              <a:t>Baseline vs SVM (Single UE)</a:t>
            </a:r>
            <a:endParaRPr lang="sv-SE" sz="1400" strike="sngStrike" dirty="0" err="1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57949B-A275-42A4-BFE3-4D3B83D78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2916"/>
              </p:ext>
            </p:extLst>
          </p:nvPr>
        </p:nvGraphicFramePr>
        <p:xfrm>
          <a:off x="8159414" y="2344420"/>
          <a:ext cx="3880186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4353">
                  <a:extLst>
                    <a:ext uri="{9D8B030D-6E8A-4147-A177-3AD203B41FA5}">
                      <a16:colId xmlns:a16="http://schemas.microsoft.com/office/drawing/2014/main" val="2149899878"/>
                    </a:ext>
                  </a:extLst>
                </a:gridCol>
                <a:gridCol w="686682">
                  <a:extLst>
                    <a:ext uri="{9D8B030D-6E8A-4147-A177-3AD203B41FA5}">
                      <a16:colId xmlns:a16="http://schemas.microsoft.com/office/drawing/2014/main" val="516900587"/>
                    </a:ext>
                  </a:extLst>
                </a:gridCol>
                <a:gridCol w="849151">
                  <a:extLst>
                    <a:ext uri="{9D8B030D-6E8A-4147-A177-3AD203B41FA5}">
                      <a16:colId xmlns:a16="http://schemas.microsoft.com/office/drawing/2014/main" val="419654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8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Correct Beam Prediction</a:t>
                      </a:r>
                      <a:r>
                        <a:rPr lang="en-US" sz="1400" b="1" dirty="0"/>
                        <a:t>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80.4%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5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Neighbor Beam Prediction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5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Bad Beam Prediction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1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Results: </a:t>
            </a:r>
            <a:r>
              <a:rPr lang="en-US" dirty="0"/>
              <a:t>Predicted Narrow Beam (2)</a:t>
            </a:r>
            <a:r>
              <a:rPr lang="en-US" dirty="0">
                <a:latin typeface="Ericsson Hilda Light" panose="020B060402020202020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6766B-FFBC-4FA6-ACF7-231F0BBA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60" y="160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06D3A5C-6965-4FC8-8AB6-46A27CE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" y="1603375"/>
            <a:ext cx="5279507" cy="39596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E255A8A-86F9-4E98-8297-5F5D9FF7F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401"/>
            <a:ext cx="5112774" cy="3959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36166C-531C-4087-B59A-FCF5821CF2B9}"/>
              </a:ext>
            </a:extLst>
          </p:cNvPr>
          <p:cNvSpPr txBox="1"/>
          <p:nvPr/>
        </p:nvSpPr>
        <p:spPr bwMode="auto">
          <a:xfrm>
            <a:off x="2430087" y="562003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Baseline</a:t>
            </a:r>
            <a:endParaRPr lang="sv-SE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039A-535B-46C2-B8F1-C690D6B455DB}"/>
              </a:ext>
            </a:extLst>
          </p:cNvPr>
          <p:cNvSpPr txBox="1"/>
          <p:nvPr/>
        </p:nvSpPr>
        <p:spPr bwMode="auto">
          <a:xfrm>
            <a:off x="7676535" y="5620030"/>
            <a:ext cx="1951704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Neural Network</a:t>
            </a:r>
            <a:endParaRPr lang="sv-SE" sz="20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BA6B4-2762-4C63-8D46-5671413B995E}"/>
              </a:ext>
            </a:extLst>
          </p:cNvPr>
          <p:cNvSpPr txBox="1"/>
          <p:nvPr/>
        </p:nvSpPr>
        <p:spPr bwMode="auto">
          <a:xfrm>
            <a:off x="1671939" y="6381750"/>
            <a:ext cx="8342921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2000" dirty="0"/>
              <a:t>Baseline vs Neural Network (Single UE)</a:t>
            </a:r>
            <a:endParaRPr lang="sv-SE" sz="2000" strike="sngStrike" dirty="0" err="1"/>
          </a:p>
        </p:txBody>
      </p:sp>
    </p:spTree>
    <p:extLst>
      <p:ext uri="{BB962C8B-B14F-4D97-AF65-F5344CB8AC3E}">
        <p14:creationId xmlns:p14="http://schemas.microsoft.com/office/powerpoint/2010/main" val="23379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754-EB13-4990-9852-7E4C0BC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Results: </a:t>
            </a:r>
            <a:r>
              <a:rPr lang="en-US" dirty="0"/>
              <a:t>Predicted Narrow Beam (2)</a:t>
            </a:r>
            <a:r>
              <a:rPr lang="en-US" dirty="0">
                <a:latin typeface="Ericsson Hilda Light" panose="020B0604020202020204" charset="0"/>
              </a:rPr>
              <a:t> </a:t>
            </a:r>
            <a:endParaRPr lang="sv-SE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CBF5C46-0646-407C-820D-0805CDA4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438275"/>
            <a:ext cx="5339403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5D6F9-5496-40ED-8147-89A3AA110D01}"/>
              </a:ext>
            </a:extLst>
          </p:cNvPr>
          <p:cNvSpPr txBox="1"/>
          <p:nvPr/>
        </p:nvSpPr>
        <p:spPr bwMode="auto">
          <a:xfrm>
            <a:off x="1924538" y="6315075"/>
            <a:ext cx="8342921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2000" dirty="0"/>
              <a:t>Baseline vs SVM (Single UE)</a:t>
            </a:r>
            <a:endParaRPr lang="sv-SE" sz="2000" strike="sngStrike" dirty="0" err="1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DF818E4-826F-4FF1-A6B0-06633C00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438275"/>
            <a:ext cx="5339402" cy="4192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71069-1AEB-4ADA-A431-D5760E75F93E}"/>
              </a:ext>
            </a:extLst>
          </p:cNvPr>
          <p:cNvSpPr txBox="1"/>
          <p:nvPr/>
        </p:nvSpPr>
        <p:spPr bwMode="auto">
          <a:xfrm>
            <a:off x="1419225" y="5676900"/>
            <a:ext cx="3581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sv-SE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92A3E-0AD0-4ADC-980F-DB58B1BD172F}"/>
              </a:ext>
            </a:extLst>
          </p:cNvPr>
          <p:cNvSpPr txBox="1"/>
          <p:nvPr/>
        </p:nvSpPr>
        <p:spPr bwMode="auto">
          <a:xfrm>
            <a:off x="1358426" y="5600700"/>
            <a:ext cx="3581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sv-SE" sz="2000" dirty="0"/>
              <a:t>Baseline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33CA-9A6B-4830-83D7-05521370A3A8}"/>
              </a:ext>
            </a:extLst>
          </p:cNvPr>
          <p:cNvSpPr txBox="1"/>
          <p:nvPr/>
        </p:nvSpPr>
        <p:spPr bwMode="auto">
          <a:xfrm>
            <a:off x="7042151" y="5600700"/>
            <a:ext cx="3581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sv-SE" sz="20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25741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46" y="436494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Results: RSRP distribution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6766B-FFBC-4FA6-ACF7-231F0BBA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60" y="160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D4D1B4D-67F4-440A-A28F-A5BACCB7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" y="1475911"/>
            <a:ext cx="5815530" cy="4778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BCC93B-2D60-47B8-BC0D-8052A3790611}"/>
              </a:ext>
            </a:extLst>
          </p:cNvPr>
          <p:cNvSpPr/>
          <p:nvPr/>
        </p:nvSpPr>
        <p:spPr>
          <a:xfrm>
            <a:off x="1069299" y="6381750"/>
            <a:ext cx="4091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dirty="0"/>
              <a:t>Baseline vs Neural Network (Single UE)</a:t>
            </a:r>
            <a:endParaRPr lang="sv-SE" strike="sngStrike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35673-D323-45D4-A3C1-44EAB189BEA2}"/>
              </a:ext>
            </a:extLst>
          </p:cNvPr>
          <p:cNvSpPr/>
          <p:nvPr/>
        </p:nvSpPr>
        <p:spPr>
          <a:xfrm>
            <a:off x="7936195" y="6381750"/>
            <a:ext cx="298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dirty="0"/>
              <a:t>Baseline vs SVM (Single UE)</a:t>
            </a:r>
            <a:endParaRPr lang="sv-SE" strike="sngStrike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3AC4-191D-44A7-A316-1B2112D53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81" b="48962"/>
          <a:stretch/>
        </p:blipFill>
        <p:spPr>
          <a:xfrm>
            <a:off x="5708252" y="1044765"/>
            <a:ext cx="6700974" cy="54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53E7-1868-4346-9B5C-5BE453E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57200"/>
            <a:ext cx="8353426" cy="1081088"/>
          </a:xfrm>
        </p:spPr>
        <p:txBody>
          <a:bodyPr/>
          <a:lstStyle/>
          <a:p>
            <a:r>
              <a:rPr lang="sv-SE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B09F-8FE7-4A29-B678-522C83B2F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Consider non line of sight scenario.</a:t>
            </a:r>
          </a:p>
          <a:p>
            <a:r>
              <a:rPr lang="sv-SE" dirty="0"/>
              <a:t>Test for beam reflections. </a:t>
            </a:r>
          </a:p>
          <a:p>
            <a:r>
              <a:rPr lang="sv-SE" dirty="0"/>
              <a:t>Figure out way to handle side lobes using ML.</a:t>
            </a:r>
          </a:p>
        </p:txBody>
      </p:sp>
    </p:spTree>
    <p:extLst>
      <p:ext uri="{BB962C8B-B14F-4D97-AF65-F5344CB8AC3E}">
        <p14:creationId xmlns:p14="http://schemas.microsoft.com/office/powerpoint/2010/main" val="690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B5861DB-0642-4F8B-AC7F-C6A98D7C74A6}"/>
              </a:ext>
            </a:extLst>
          </p:cNvPr>
          <p:cNvSpPr txBox="1">
            <a:spLocks/>
          </p:cNvSpPr>
          <p:nvPr/>
        </p:nvSpPr>
        <p:spPr>
          <a:xfrm>
            <a:off x="4996543" y="1115786"/>
            <a:ext cx="5713790" cy="462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3GPP Baseline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Objective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Method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Result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Ericsson Hilda Light" panose="00000400000000000000" pitchFamily="2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2D852C1-080E-4274-88D8-269384483EAF}"/>
              </a:ext>
            </a:extLst>
          </p:cNvPr>
          <p:cNvSpPr txBox="1">
            <a:spLocks/>
          </p:cNvSpPr>
          <p:nvPr/>
        </p:nvSpPr>
        <p:spPr bwMode="auto">
          <a:xfrm>
            <a:off x="838200" y="1115786"/>
            <a:ext cx="3473851" cy="462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Ericsson Hilda Light" panose="020B060402020202020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5403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33C2-1C10-467F-81B1-8E834797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454" y="2959893"/>
            <a:ext cx="6993091" cy="1081088"/>
          </a:xfrm>
        </p:spPr>
        <p:txBody>
          <a:bodyPr/>
          <a:lstStyle/>
          <a:p>
            <a:r>
              <a:rPr lang="sv-SE" dirty="0"/>
              <a:t>B</a:t>
            </a:r>
            <a:r>
              <a:rPr lang="en-US" dirty="0" err="1"/>
              <a:t>ackup</a:t>
            </a:r>
            <a:r>
              <a:rPr lang="en-US" dirty="0"/>
              <a:t>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42EB0-9805-41A2-B552-A4D33B9555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5B4-3029-4CD4-8FD6-47609309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Baseline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EB33DF-9A1B-476B-95C7-4D8A0E6D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8" y="1498812"/>
            <a:ext cx="8515723" cy="478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7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5B4-3029-4CD4-8FD6-47609309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Baseline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8B0546-7E06-4C48-B91B-EA22565AF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5" y="1835059"/>
            <a:ext cx="8622890" cy="4849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0431B-3F05-48D5-A34D-3E50A47AEE5C}"/>
              </a:ext>
            </a:extLst>
          </p:cNvPr>
          <p:cNvSpPr txBox="1"/>
          <p:nvPr/>
        </p:nvSpPr>
        <p:spPr bwMode="auto">
          <a:xfrm>
            <a:off x="4464047" y="1654628"/>
            <a:ext cx="3080786" cy="943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800" dirty="0"/>
              <a:t> TDD 4-1 Pattern</a:t>
            </a:r>
            <a:endParaRPr lang="sv-SE" sz="2800" dirty="0" err="1"/>
          </a:p>
        </p:txBody>
      </p:sp>
    </p:spTree>
    <p:extLst>
      <p:ext uri="{BB962C8B-B14F-4D97-AF65-F5344CB8AC3E}">
        <p14:creationId xmlns:p14="http://schemas.microsoft.com/office/powerpoint/2010/main" val="9340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5B4-3029-4CD4-8FD6-47609309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Baseline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894F3D0-1D90-4968-81F9-F84E1E44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19" y="1557338"/>
            <a:ext cx="6182761" cy="46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4142-B30C-4DBA-9CD3-6AE27AB7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8414-8169-4BB6-BBCF-53A8612DB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Beam management consumes a lot of resources </a:t>
            </a:r>
          </a:p>
          <a:p>
            <a:endParaRPr lang="en-US" dirty="0"/>
          </a:p>
          <a:p>
            <a:r>
              <a:rPr lang="en-US" dirty="0"/>
              <a:t>Try another approach compare to 3GPP baseline by using machine learning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281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F115-8902-44A6-A020-23B7166A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Method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637865-A329-4F2E-A014-4AB01A79A0C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7334774"/>
              </p:ext>
            </p:extLst>
          </p:nvPr>
        </p:nvGraphicFramePr>
        <p:xfrm>
          <a:off x="715962" y="2033588"/>
          <a:ext cx="10760075" cy="210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95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6766B-FFBC-4FA6-ACF7-231F0BBA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60" y="160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919720-8564-4BD9-8CD3-92A1E8B2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90" y="2198091"/>
            <a:ext cx="6660910" cy="375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5861BFC-F972-45F2-A849-604EE1E4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8091"/>
            <a:ext cx="6680048" cy="375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4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3CE-AB92-44DD-ACDA-3A2ECB5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9085680" cy="608271"/>
          </a:xfrm>
        </p:spPr>
        <p:txBody>
          <a:bodyPr/>
          <a:lstStyle/>
          <a:p>
            <a:r>
              <a:rPr lang="en-US" dirty="0">
                <a:latin typeface="Ericsson Hilda Light" panose="020B0604020202020204" charset="0"/>
              </a:rPr>
              <a:t>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6FC6EB-583E-4174-963E-FF2696E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r="7261"/>
          <a:stretch/>
        </p:blipFill>
        <p:spPr bwMode="auto">
          <a:xfrm>
            <a:off x="214584" y="1548030"/>
            <a:ext cx="5939743" cy="443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B6766B-FFBC-4FA6-ACF7-231F0BBA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60" y="160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17139CE-952D-4840-AC43-E8C5F15C7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4"/>
          <a:stretch>
            <a:fillRect/>
          </a:stretch>
        </p:blipFill>
        <p:spPr bwMode="auto">
          <a:xfrm>
            <a:off x="6324538" y="1799770"/>
            <a:ext cx="5707805" cy="40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662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D63B2649B344D901A1A36FD9D4B4B" ma:contentTypeVersion="5" ma:contentTypeDescription="Create a new document." ma:contentTypeScope="" ma:versionID="0c74f9866de9a2d4569597e2e8871017">
  <xsd:schema xmlns:xsd="http://www.w3.org/2001/XMLSchema" xmlns:xs="http://www.w3.org/2001/XMLSchema" xmlns:p="http://schemas.microsoft.com/office/2006/metadata/properties" xmlns:ns3="02db8556-db39-4e44-8be0-c3db08446a8e" xmlns:ns4="6704bd7e-f9f2-4ab3-b91e-fb2b1e41fb58" targetNamespace="http://schemas.microsoft.com/office/2006/metadata/properties" ma:root="true" ma:fieldsID="5e003d9b626249bf93071bcf4d8d3e03" ns3:_="" ns4:_="">
    <xsd:import namespace="02db8556-db39-4e44-8be0-c3db08446a8e"/>
    <xsd:import namespace="6704bd7e-f9f2-4ab3-b91e-fb2b1e41fb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b8556-db39-4e44-8be0-c3db08446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4bd7e-f9f2-4ab3-b91e-fb2b1e41f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DD0278-268D-4AC0-93DD-7C49A01C7F1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2db8556-db39-4e44-8be0-c3db08446a8e"/>
    <ds:schemaRef ds:uri="6704bd7e-f9f2-4ab3-b91e-fb2b1e41fb5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2F2D2F-C624-4199-B401-5BC208EA0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0A7CC-78F6-49A9-B0E2-80C7BCB06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db8556-db39-4e44-8be0-c3db08446a8e"/>
    <ds:schemaRef ds:uri="6704bd7e-f9f2-4ab3-b91e-fb2b1e41fb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446</Words>
  <Application>Microsoft Office PowerPoint</Application>
  <PresentationFormat>Widescreen</PresentationFormat>
  <Paragraphs>167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Ericsson Hilda Light</vt:lpstr>
      <vt:lpstr>Consolas</vt:lpstr>
      <vt:lpstr>Ericsson Hilda</vt:lpstr>
      <vt:lpstr>Ericsson Technical Icons</vt:lpstr>
      <vt:lpstr>PresentationTemplate2017</vt:lpstr>
      <vt:lpstr>Adaptive Beam Measurement</vt:lpstr>
      <vt:lpstr>PowerPoint Presentation</vt:lpstr>
      <vt:lpstr>3GPP Baseline</vt:lpstr>
      <vt:lpstr>3GPP Baseline</vt:lpstr>
      <vt:lpstr>3GPP Baseline</vt:lpstr>
      <vt:lpstr>Objective</vt:lpstr>
      <vt:lpstr>Method overview</vt:lpstr>
      <vt:lpstr>Method</vt:lpstr>
      <vt:lpstr>Method</vt:lpstr>
      <vt:lpstr>Method</vt:lpstr>
      <vt:lpstr>Methods explored in offline analysis</vt:lpstr>
      <vt:lpstr>Limitation</vt:lpstr>
      <vt:lpstr>Simulation</vt:lpstr>
      <vt:lpstr>Key performance indicators (KPIs)</vt:lpstr>
      <vt:lpstr>Results: Predicted Narrow Beam (1)</vt:lpstr>
      <vt:lpstr>Results: Predicted Narrow Beam (2) </vt:lpstr>
      <vt:lpstr>Results: Predicted Narrow Beam (2) </vt:lpstr>
      <vt:lpstr>Results: RSRP distribution</vt:lpstr>
      <vt:lpstr>Future scope</vt:lpstr>
      <vt:lpstr>PowerPoint Presentation</vt:lpstr>
      <vt:lpstr>Backup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Beam Measurement</dc:title>
  <dc:creator>Harshal Patel A</dc:creator>
  <cp:lastModifiedBy>Harshal Patel A</cp:lastModifiedBy>
  <cp:revision>17</cp:revision>
  <dcterms:created xsi:type="dcterms:W3CDTF">2020-10-19T17:48:29Z</dcterms:created>
  <dcterms:modified xsi:type="dcterms:W3CDTF">2020-10-19T18:13:37Z</dcterms:modified>
</cp:coreProperties>
</file>