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ed Hat Display SemiBold"/>
      <p:regular r:id="rId9"/>
      <p:bold r:id="rId10"/>
      <p:italic r:id="rId11"/>
      <p:boldItalic r:id="rId12"/>
    </p:embeddedFont>
    <p:embeddedFont>
      <p:font typeface="Red Hat Display"/>
      <p:regular r:id="rId13"/>
      <p:bold r:id="rId14"/>
      <p:italic r:id="rId15"/>
      <p:boldItalic r:id="rId16"/>
    </p:embeddedFont>
    <p:embeddedFont>
      <p:font typeface="Red Hat Display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edHatDisplaySemiBold-italic.fntdata"/><Relationship Id="rId10" Type="http://schemas.openxmlformats.org/officeDocument/2006/relationships/font" Target="fonts/RedHatDisplaySemiBold-bold.fntdata"/><Relationship Id="rId13" Type="http://schemas.openxmlformats.org/officeDocument/2006/relationships/font" Target="fonts/RedHatDisplay-regular.fntdata"/><Relationship Id="rId12" Type="http://schemas.openxmlformats.org/officeDocument/2006/relationships/font" Target="fonts/RedHatDisplay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edHatDisplaySemiBold-regular.fntdata"/><Relationship Id="rId15" Type="http://schemas.openxmlformats.org/officeDocument/2006/relationships/font" Target="fonts/RedHatDisplay-italic.fntdata"/><Relationship Id="rId14" Type="http://schemas.openxmlformats.org/officeDocument/2006/relationships/font" Target="fonts/RedHatDisplay-bold.fntdata"/><Relationship Id="rId17" Type="http://schemas.openxmlformats.org/officeDocument/2006/relationships/font" Target="fonts/RedHatDisplayExtraBold-bold.fntdata"/><Relationship Id="rId16" Type="http://schemas.openxmlformats.org/officeDocument/2006/relationships/font" Target="fonts/RedHat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edHatDisplay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e66648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e66648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280200" y="2654875"/>
            <a:ext cx="258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Team Details 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50" y="1159225"/>
            <a:ext cx="6140301" cy="13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280200" y="3289975"/>
            <a:ext cx="258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Name: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Members’ Name: 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College Name: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Problem Details</a:t>
            </a:r>
            <a:endParaRPr sz="300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204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Statement:</a:t>
            </a:r>
            <a:endParaRPr sz="204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04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Description:</a:t>
            </a:r>
            <a:endParaRPr sz="204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61625" y="577100"/>
            <a:ext cx="4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Solution/Approach Details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166750" y="1689450"/>
            <a:ext cx="4810500" cy="956700"/>
          </a:xfrm>
          <a:prstGeom prst="roundRect">
            <a:avLst>
              <a:gd fmla="val 16667" name="adj"/>
            </a:avLst>
          </a:prstGeom>
          <a:solidFill>
            <a:srgbClr val="94E9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236800" y="2838200"/>
            <a:ext cx="4670400" cy="956700"/>
          </a:xfrm>
          <a:prstGeom prst="roundRect">
            <a:avLst>
              <a:gd fmla="val 16667" name="adj"/>
            </a:avLst>
          </a:prstGeom>
          <a:solidFill>
            <a:srgbClr val="94E9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96400" y="2925650"/>
            <a:ext cx="43512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Technology Stack: </a:t>
            </a:r>
            <a:r>
              <a:rPr lang="en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All the technologies  along with their dependencies.</a:t>
            </a:r>
            <a:endParaRPr>
              <a:solidFill>
                <a:schemeClr val="dk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65300" y="1747200"/>
            <a:ext cx="4613400" cy="84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Describe your Solution / Approach:</a:t>
            </a:r>
            <a:r>
              <a:rPr lang="en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 How you will be solving the problem mentioned.</a:t>
            </a:r>
            <a:endParaRPr>
              <a:solidFill>
                <a:schemeClr val="dk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