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5143500" type="screen16x9"/>
  <p:notesSz cx="6858000" cy="9144000"/>
  <p:embeddedFontLst>
    <p:embeddedFont>
      <p:font typeface="Red Hat Display" panose="020B0604020202020204" charset="0"/>
      <p:regular r:id="rId10"/>
      <p:bold r:id="rId11"/>
      <p:italic r:id="rId12"/>
      <p:boldItalic r:id="rId13"/>
    </p:embeddedFont>
    <p:embeddedFont>
      <p:font typeface="Red Hat Display ExtraBold" panose="020B0604020202020204" charset="0"/>
      <p:bold r:id="rId14"/>
      <p:boldItalic r:id="rId15"/>
    </p:embeddedFont>
    <p:embeddedFont>
      <p:font typeface="Red Hat Display SemiBol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42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23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5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3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e6664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e6664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80200" y="2654875"/>
            <a:ext cx="258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ed Hat Display"/>
                <a:ea typeface="Red Hat Display"/>
                <a:cs typeface="Red Hat Display"/>
                <a:sym typeface="Red Hat Display"/>
              </a:rPr>
              <a:t>Team Details 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159225"/>
            <a:ext cx="6140301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80200" y="3289975"/>
            <a:ext cx="2583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Members’ Name: 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College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41774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Problem Details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-2675340" y="99693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40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Statement: 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204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204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204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Description:</a:t>
            </a:r>
            <a:endParaRPr sz="204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0" y="1187436"/>
            <a:ext cx="8520600" cy="123572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b="1" dirty="0"/>
              <a:t>Soil Classification:</a:t>
            </a:r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dirty="0"/>
              <a:t>Based on our research we have found the major soils present in India and developed an</a:t>
            </a:r>
          </a:p>
          <a:p>
            <a:pPr algn="l"/>
            <a:r>
              <a:rPr lang="en-IN" dirty="0"/>
              <a:t>algorithm to classify the soil based on the image input.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97123-93DE-54DF-AF5F-B22E29A60096}"/>
              </a:ext>
            </a:extLst>
          </p:cNvPr>
          <p:cNvSpPr txBox="1"/>
          <p:nvPr/>
        </p:nvSpPr>
        <p:spPr>
          <a:xfrm>
            <a:off x="495300" y="2788920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94.8%</a:t>
            </a:r>
          </a:p>
          <a:p>
            <a:r>
              <a:rPr lang="en-IN" dirty="0"/>
              <a:t>Loss: 12.6%</a:t>
            </a:r>
          </a:p>
        </p:txBody>
      </p:sp>
    </p:spTree>
    <p:extLst>
      <p:ext uri="{BB962C8B-B14F-4D97-AF65-F5344CB8AC3E}">
        <p14:creationId xmlns:p14="http://schemas.microsoft.com/office/powerpoint/2010/main" val="204799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996936"/>
            <a:ext cx="8641080" cy="2934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Crop Recommendation: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 have developed an algorithm that can predict the type of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crop that is best suited based on the soil based on-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1. Nitrogen, Potassium and Phosphorus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2. Temperature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3. Humidity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4. Rainfall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66636-CA5F-680C-E0E3-96825EC15622}"/>
              </a:ext>
            </a:extLst>
          </p:cNvPr>
          <p:cNvSpPr txBox="1"/>
          <p:nvPr/>
        </p:nvSpPr>
        <p:spPr>
          <a:xfrm>
            <a:off x="7109460" y="4488180"/>
            <a:ext cx="391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96.18%</a:t>
            </a:r>
          </a:p>
        </p:txBody>
      </p:sp>
    </p:spTree>
    <p:extLst>
      <p:ext uri="{BB962C8B-B14F-4D97-AF65-F5344CB8AC3E}">
        <p14:creationId xmlns:p14="http://schemas.microsoft.com/office/powerpoint/2010/main" val="124217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68D7F4-D432-2443-4FA1-D37DD7A6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" y="990084"/>
            <a:ext cx="8161740" cy="2179835"/>
          </a:xfrm>
        </p:spPr>
        <p:txBody>
          <a:bodyPr/>
          <a:lstStyle/>
          <a:p>
            <a:pPr algn="l"/>
            <a:r>
              <a:rPr lang="en-IN" sz="1800" dirty="0">
                <a:solidFill>
                  <a:srgbClr val="002060"/>
                </a:solidFill>
              </a:rPr>
              <a:t>Plant Status:</a:t>
            </a:r>
          </a:p>
          <a:p>
            <a:pPr algn="l"/>
            <a:endParaRPr lang="en-IN" sz="18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By observing the photo of a leaf, the algorithm developed by us can detect whether a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plant is healthy or not and what type of disease does it have.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08020-B50C-CF5D-2EAC-D0AA74849103}"/>
              </a:ext>
            </a:extLst>
          </p:cNvPr>
          <p:cNvSpPr txBox="1"/>
          <p:nvPr/>
        </p:nvSpPr>
        <p:spPr>
          <a:xfrm>
            <a:off x="7307580" y="4296147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97.4%</a:t>
            </a:r>
          </a:p>
          <a:p>
            <a:r>
              <a:rPr lang="en-IN" dirty="0"/>
              <a:t>Loss: 12.2%</a:t>
            </a:r>
          </a:p>
        </p:txBody>
      </p:sp>
    </p:spTree>
    <p:extLst>
      <p:ext uri="{BB962C8B-B14F-4D97-AF65-F5344CB8AC3E}">
        <p14:creationId xmlns:p14="http://schemas.microsoft.com/office/powerpoint/2010/main" val="52918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B78186-1606-38C8-5715-7D0EB635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20" y="814116"/>
            <a:ext cx="8520600" cy="1441404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Dataset (Resources):</a:t>
            </a:r>
          </a:p>
        </p:txBody>
      </p:sp>
    </p:spTree>
    <p:extLst>
      <p:ext uri="{BB962C8B-B14F-4D97-AF65-F5344CB8AC3E}">
        <p14:creationId xmlns:p14="http://schemas.microsoft.com/office/powerpoint/2010/main" val="22387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561625" y="577100"/>
            <a:ext cx="4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ed Hat Display"/>
                <a:ea typeface="Red Hat Display"/>
                <a:cs typeface="Red Hat Display"/>
                <a:sym typeface="Red Hat Display"/>
              </a:rPr>
              <a:t>Solution/Approach Details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66750" y="1689450"/>
            <a:ext cx="48105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36800" y="2838200"/>
            <a:ext cx="46704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96400" y="2925650"/>
            <a:ext cx="43512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Technology Stack: 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All the technologies  along with their dependencies.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265300" y="1747200"/>
            <a:ext cx="46134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Describe your Solution / Approach: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 How you will be solving the problem mentioned.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Red Hat Display ExtraBold</vt:lpstr>
      <vt:lpstr>Red Hat Display SemiBold</vt:lpstr>
      <vt:lpstr>Red Hat Display</vt:lpstr>
      <vt:lpstr>Arial</vt:lpstr>
      <vt:lpstr>Simple Light</vt:lpstr>
      <vt:lpstr>PowerPoint Presentation</vt:lpstr>
      <vt:lpstr>Problem Details </vt:lpstr>
      <vt:lpstr>Model Description: </vt:lpstr>
      <vt:lpstr>Model Description: </vt:lpstr>
      <vt:lpstr>Model Description: </vt:lpstr>
      <vt:lpstr>Model Description: </vt:lpstr>
      <vt:lpstr>Solution/Approach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Harshal Kshirsagar</cp:lastModifiedBy>
  <cp:revision>1</cp:revision>
  <dcterms:modified xsi:type="dcterms:W3CDTF">2023-02-08T12:48:38Z</dcterms:modified>
</cp:coreProperties>
</file>