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3" r:id="rId4"/>
    <p:sldId id="259" r:id="rId5"/>
    <p:sldId id="260" r:id="rId6"/>
    <p:sldId id="261" r:id="rId7"/>
    <p:sldId id="264" r:id="rId8"/>
    <p:sldId id="265" r:id="rId9"/>
    <p:sldId id="262" r:id="rId10"/>
    <p:sldId id="258" r:id="rId11"/>
  </p:sldIdLst>
  <p:sldSz cx="9144000" cy="5143500" type="screen16x9"/>
  <p:notesSz cx="6858000" cy="9144000"/>
  <p:embeddedFontLst>
    <p:embeddedFont>
      <p:font typeface="Red Hat Display" panose="020B0604020202020204" charset="0"/>
      <p:regular r:id="rId13"/>
      <p:bold r:id="rId14"/>
      <p:italic r:id="rId15"/>
      <p:boldItalic r:id="rId16"/>
    </p:embeddedFont>
    <p:embeddedFont>
      <p:font typeface="Red Hat Display ExtraBold" panose="020B0604020202020204" charset="0"/>
      <p:bold r:id="rId17"/>
      <p:boldItalic r:id="rId18"/>
    </p:embeddedFont>
    <p:embeddedFont>
      <p:font typeface="Red Hat Display SemiBold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ae66648b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ae66648b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ae66648b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ae66648b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235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ae66648b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ae66648b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353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ae66648b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ae66648b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939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ae66648b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ae66648b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534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ae66648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ae66648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tharvaingle/crop-recommendation-datase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datasets/syedjaferk/agriculture-commodity-data-2019" TargetMode="External"/><Relationship Id="rId5" Type="http://schemas.openxmlformats.org/officeDocument/2006/relationships/hyperlink" Target="https://www.kaggle.com/datasets/seroshkarim/cotton-leaf-disease-dataset" TargetMode="External"/><Relationship Id="rId4" Type="http://schemas.openxmlformats.org/officeDocument/2006/relationships/hyperlink" Target="https://www.kaggle.com/datasets/mansijain14/soil-classification-datas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280200" y="2654875"/>
            <a:ext cx="2583600" cy="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ed Hat Display"/>
                <a:ea typeface="Red Hat Display"/>
                <a:cs typeface="Red Hat Display"/>
                <a:sym typeface="Red Hat Display"/>
              </a:rPr>
              <a:t>Team Details </a:t>
            </a:r>
            <a:endParaRPr b="1" dirty="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309" y="1085245"/>
            <a:ext cx="6140301" cy="13632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501850" y="3192775"/>
            <a:ext cx="560776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Team Name: </a:t>
            </a:r>
            <a:r>
              <a:rPr lang="en" sz="2000" dirty="0"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RUGVED</a:t>
            </a:r>
            <a:endParaRPr sz="1800" dirty="0"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Team Members’ Name: Abhigyan, Arnav, Harshal,Siddharth </a:t>
            </a:r>
            <a:endParaRPr sz="1800" dirty="0"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College Name: Manipal Institute of Technology</a:t>
            </a:r>
            <a:endParaRPr sz="1800" dirty="0"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2561625" y="577100"/>
            <a:ext cx="4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Red Hat Display"/>
                <a:ea typeface="Red Hat Display"/>
                <a:cs typeface="Red Hat Display"/>
                <a:sym typeface="Red Hat Display"/>
              </a:rPr>
              <a:t>Something about ourself</a:t>
            </a:r>
            <a:endParaRPr b="1" dirty="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2166750" y="1689450"/>
            <a:ext cx="4810500" cy="956700"/>
          </a:xfrm>
          <a:prstGeom prst="roundRect">
            <a:avLst>
              <a:gd name="adj" fmla="val 16667"/>
            </a:avLst>
          </a:prstGeom>
          <a:solidFill>
            <a:srgbClr val="94E95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2236800" y="2838200"/>
            <a:ext cx="4670400" cy="956700"/>
          </a:xfrm>
          <a:prstGeom prst="roundRect">
            <a:avLst>
              <a:gd name="adj" fmla="val 16667"/>
            </a:avLst>
          </a:prstGeom>
          <a:solidFill>
            <a:srgbClr val="94E95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2396400" y="2925650"/>
            <a:ext cx="4670400" cy="11946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100" dirty="0">
                <a:solidFill>
                  <a:schemeClr val="dk1"/>
                </a:solidFill>
                <a:latin typeface="Red Hat Display ExtraBold"/>
                <a:ea typeface="Red Hat Display ExtraBold"/>
                <a:cs typeface="Red Hat Display ExtraBold"/>
                <a:sym typeface="Red Hat Display ExtraBold"/>
              </a:rPr>
              <a:t>W</a:t>
            </a:r>
            <a:r>
              <a:rPr lang="en" sz="1100" dirty="0">
                <a:solidFill>
                  <a:schemeClr val="dk1"/>
                </a:solidFill>
                <a:latin typeface="Red Hat Display ExtraBold"/>
                <a:ea typeface="Red Hat Display ExtraBold"/>
                <a:cs typeface="Red Hat Display ExtraBold"/>
                <a:sym typeface="Red Hat Display ExtraBold"/>
              </a:rPr>
              <a:t>e  are sophmore year students from MIT aming to be a better version of ourself and be a part of a cherished community that helps the backbone of our nation.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2265300" y="1747200"/>
            <a:ext cx="4613400" cy="84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RUGVED is a multi disciplinary student project  located at MIT , Manipal.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-2417746" y="-659364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ed Hat Display ExtraBold"/>
                <a:ea typeface="Red Hat Display ExtraBold"/>
                <a:cs typeface="Red Hat Display ExtraBold"/>
                <a:sym typeface="Red Hat Display ExtraBold"/>
              </a:rPr>
              <a:t>Problem Details</a:t>
            </a:r>
            <a:endParaRPr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ed Hat Display ExtraBold"/>
              <a:ea typeface="Red Hat Display ExtraBold"/>
              <a:cs typeface="Red Hat Display ExtraBold"/>
              <a:sym typeface="Red Hat Displ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Red Hat Display ExtraBold"/>
              <a:ea typeface="Red Hat Display ExtraBold"/>
              <a:cs typeface="Red Hat Display ExtraBold"/>
              <a:sym typeface="Red Hat Display ExtraBold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06191" y="627963"/>
            <a:ext cx="8520600" cy="1266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2040" dirty="0">
                <a:solidFill>
                  <a:schemeClr val="tx2">
                    <a:lumMod val="25000"/>
                  </a:schemeClr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Problem Statement: 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2040" dirty="0">
                <a:solidFill>
                  <a:schemeClr val="tx2">
                    <a:lumMod val="25000"/>
                  </a:schemeClr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How does inclusion of AI in agriculture give rise to new sustainable and efficient models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C2B2F-7B71-5E99-F8C4-D033D03C08F2}"/>
              </a:ext>
            </a:extLst>
          </p:cNvPr>
          <p:cNvSpPr txBox="1"/>
          <p:nvPr/>
        </p:nvSpPr>
        <p:spPr>
          <a:xfrm>
            <a:off x="550842" y="2247441"/>
            <a:ext cx="803129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u="sng" dirty="0"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Problem Description:</a:t>
            </a:r>
          </a:p>
          <a:p>
            <a:pPr>
              <a:lnSpc>
                <a:spcPct val="200000"/>
              </a:lnSpc>
            </a:pPr>
            <a:r>
              <a:rPr lang="en-IN" sz="2000" dirty="0"/>
              <a:t>unforeseen changes in weather , inaccurate soil information and  cultivation of unsuitable crop and improper detection of plant health are few of the most common nightmares farmers face.</a:t>
            </a:r>
            <a:endParaRPr lang="en-IN" sz="1600" dirty="0"/>
          </a:p>
          <a:p>
            <a:r>
              <a:rPr lang="en-IN" sz="1600" dirty="0"/>
              <a:t>      </a:t>
            </a:r>
          </a:p>
          <a:p>
            <a:r>
              <a:rPr lang="en-IN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D9BAC7-9AB3-F4A7-9219-E6E4D10A72B6}"/>
              </a:ext>
            </a:extLst>
          </p:cNvPr>
          <p:cNvSpPr txBox="1"/>
          <p:nvPr/>
        </p:nvSpPr>
        <p:spPr>
          <a:xfrm>
            <a:off x="881349" y="837282"/>
            <a:ext cx="71279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Artificial</a:t>
            </a:r>
            <a:r>
              <a:rPr lang="en-IN" sz="1400" dirty="0"/>
              <a:t> Intelligence is one of the fastest growing sector , while agriculture is the oldest yet the slowest growing sector in modern times. A fancy fusion of these two sectors would ease life of many.  </a:t>
            </a:r>
          </a:p>
          <a:p>
            <a:r>
              <a:rPr lang="en-IN" dirty="0"/>
              <a:t>To make the lives of our farmers easier, we have devised few solutions to the above 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We have developed a model which predicts the type of soil , with just a picture  of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have developed an algorithm that can predict the type of crop that is best suited for the soil based on the required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reduced the ambiguity with health of the plant by developing an algorithm which predicts if the plant is healthy or unhealthy.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 top it off we have created a user-friendly app which even a commoner can use and access all the above-mentioned features. 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552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-2234866" y="-659364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dirty="0">
                <a:latin typeface="Red Hat Display ExtraBold"/>
                <a:ea typeface="Red Hat Display ExtraBold"/>
                <a:cs typeface="Red Hat Display ExtraBold"/>
                <a:sym typeface="Red Hat Display ExtraBold"/>
              </a:rPr>
              <a:t>Model Description:</a:t>
            </a:r>
            <a:endParaRPr sz="3000" dirty="0">
              <a:latin typeface="Red Hat Display ExtraBold"/>
              <a:ea typeface="Red Hat Display ExtraBold"/>
              <a:cs typeface="Red Hat Display ExtraBold"/>
              <a:sym typeface="Red Hat Displ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Red Hat Display ExtraBold"/>
              <a:ea typeface="Red Hat Display ExtraBold"/>
              <a:cs typeface="Red Hat Display ExtraBold"/>
              <a:sym typeface="Red Hat Display ExtraBol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FA1B1-BD60-48F0-5DC3-C2B42E193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982" y="947451"/>
            <a:ext cx="8784652" cy="214828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IN" sz="4000" b="1" dirty="0"/>
              <a:t>Soil Classification:</a:t>
            </a:r>
          </a:p>
          <a:p>
            <a:pPr algn="l"/>
            <a:r>
              <a:rPr lang="en-IN" sz="4000" dirty="0"/>
              <a:t>Based on our research we have found the major soils present in India and developed an</a:t>
            </a:r>
          </a:p>
          <a:p>
            <a:pPr algn="l"/>
            <a:r>
              <a:rPr lang="en-IN" sz="4000" dirty="0"/>
              <a:t>algorithm to classify the soil based on the image input.</a:t>
            </a:r>
          </a:p>
          <a:p>
            <a:pPr algn="l"/>
            <a:r>
              <a:rPr lang="en-IN" sz="4000" dirty="0"/>
              <a:t>Major soil classes the algorithm can predict:</a:t>
            </a:r>
          </a:p>
          <a:p>
            <a:pPr algn="l"/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"Black Soil“</a:t>
            </a:r>
          </a:p>
          <a:p>
            <a:pPr algn="l"/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"Cinder Soil“</a:t>
            </a:r>
          </a:p>
          <a:p>
            <a:pPr algn="l"/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"Laterite Soil“</a:t>
            </a:r>
          </a:p>
          <a:p>
            <a:pPr algn="l"/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"Peat Soil“</a:t>
            </a:r>
          </a:p>
          <a:p>
            <a:pPr algn="l"/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"Yellow Soil" </a:t>
            </a:r>
            <a:endParaRPr kumimoji="0" lang="en-US" altLang="en-US" sz="1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algn="l"/>
            <a:endParaRPr lang="en-IN" sz="4000" dirty="0"/>
          </a:p>
          <a:p>
            <a:pPr marL="571500" indent="-457200" algn="l">
              <a:buFont typeface="Arial" panose="020B0604020202020204" pitchFamily="34" charset="0"/>
              <a:buChar char="•"/>
            </a:pPr>
            <a:endParaRPr lang="en-IN" sz="4000" dirty="0"/>
          </a:p>
          <a:p>
            <a:pPr algn="l"/>
            <a:endParaRPr lang="en-IN" dirty="0"/>
          </a:p>
          <a:p>
            <a:pPr algn="l"/>
            <a:r>
              <a:rPr lang="en-IN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97123-93DE-54DF-AF5F-B22E29A60096}"/>
              </a:ext>
            </a:extLst>
          </p:cNvPr>
          <p:cNvSpPr txBox="1"/>
          <p:nvPr/>
        </p:nvSpPr>
        <p:spPr>
          <a:xfrm>
            <a:off x="495300" y="2788920"/>
            <a:ext cx="3916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Accuracy: 94.8%</a:t>
            </a:r>
          </a:p>
          <a:p>
            <a:r>
              <a:rPr lang="en-IN" dirty="0"/>
              <a:t>Loss: 12.6%</a:t>
            </a:r>
          </a:p>
        </p:txBody>
      </p:sp>
    </p:spTree>
    <p:extLst>
      <p:ext uri="{BB962C8B-B14F-4D97-AF65-F5344CB8AC3E}">
        <p14:creationId xmlns:p14="http://schemas.microsoft.com/office/powerpoint/2010/main" val="204799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-2234866" y="-659364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dirty="0">
                <a:latin typeface="Red Hat Display ExtraBold"/>
                <a:ea typeface="Red Hat Display ExtraBold"/>
                <a:cs typeface="Red Hat Display ExtraBold"/>
                <a:sym typeface="Red Hat Display ExtraBold"/>
              </a:rPr>
              <a:t>Model Description:</a:t>
            </a:r>
            <a:endParaRPr sz="3000" dirty="0">
              <a:latin typeface="Red Hat Display ExtraBold"/>
              <a:ea typeface="Red Hat Display ExtraBold"/>
              <a:cs typeface="Red Hat Display ExtraBold"/>
              <a:sym typeface="Red Hat Displ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Red Hat Display ExtraBold"/>
              <a:ea typeface="Red Hat Display ExtraBold"/>
              <a:cs typeface="Red Hat Display ExtraBold"/>
              <a:sym typeface="Red Hat Display ExtraBol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FA1B1-BD60-48F0-5DC3-C2B42E193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" y="996936"/>
            <a:ext cx="8641080" cy="293498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Crop Recommendation:</a:t>
            </a:r>
          </a:p>
          <a:p>
            <a:pPr algn="l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We have developed an algorithm that can predict the type of</a:t>
            </a:r>
          </a:p>
          <a:p>
            <a:pPr algn="l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crop that is best suited based on the soil based on-</a:t>
            </a:r>
          </a:p>
          <a:p>
            <a:pPr algn="l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114300" indent="0" algn="l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1. Nitrogen, Potassium and Phosphorus</a:t>
            </a:r>
          </a:p>
          <a:p>
            <a:pPr algn="l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2. Temperature</a:t>
            </a:r>
          </a:p>
          <a:p>
            <a:pPr algn="l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3. Humidity</a:t>
            </a:r>
          </a:p>
          <a:p>
            <a:pPr algn="l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4. Rainfall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866636-CA5F-680C-E0E3-96825EC15622}"/>
              </a:ext>
            </a:extLst>
          </p:cNvPr>
          <p:cNvSpPr txBox="1"/>
          <p:nvPr/>
        </p:nvSpPr>
        <p:spPr>
          <a:xfrm>
            <a:off x="1005840" y="3931920"/>
            <a:ext cx="3916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Accuracy: 96.18%</a:t>
            </a:r>
          </a:p>
        </p:txBody>
      </p:sp>
    </p:spTree>
    <p:extLst>
      <p:ext uri="{BB962C8B-B14F-4D97-AF65-F5344CB8AC3E}">
        <p14:creationId xmlns:p14="http://schemas.microsoft.com/office/powerpoint/2010/main" val="124217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-2234866" y="-659364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dirty="0">
                <a:latin typeface="Red Hat Display ExtraBold"/>
                <a:ea typeface="Red Hat Display ExtraBold"/>
                <a:cs typeface="Red Hat Display ExtraBold"/>
                <a:sym typeface="Red Hat Display ExtraBold"/>
              </a:rPr>
              <a:t>Model Description:</a:t>
            </a:r>
            <a:endParaRPr sz="3000" dirty="0">
              <a:latin typeface="Red Hat Display ExtraBold"/>
              <a:ea typeface="Red Hat Display ExtraBold"/>
              <a:cs typeface="Red Hat Display ExtraBold"/>
              <a:sym typeface="Red Hat Displ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Red Hat Display ExtraBold"/>
              <a:ea typeface="Red Hat Display ExtraBold"/>
              <a:cs typeface="Red Hat Display ExtraBold"/>
              <a:sym typeface="Red Hat Display ExtraBold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768D7F4-D432-2443-4FA1-D37DD7A68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" y="990084"/>
            <a:ext cx="8161740" cy="2179835"/>
          </a:xfrm>
        </p:spPr>
        <p:txBody>
          <a:bodyPr/>
          <a:lstStyle/>
          <a:p>
            <a:pPr algn="l"/>
            <a:r>
              <a:rPr lang="en-IN" sz="1800" dirty="0">
                <a:solidFill>
                  <a:srgbClr val="002060"/>
                </a:solidFill>
              </a:rPr>
              <a:t>Plant Status:</a:t>
            </a:r>
          </a:p>
          <a:p>
            <a:pPr algn="l"/>
            <a:endParaRPr lang="en-IN" sz="1800" dirty="0">
              <a:solidFill>
                <a:srgbClr val="002060"/>
              </a:solidFill>
            </a:endParaRPr>
          </a:p>
          <a:p>
            <a:pPr algn="l"/>
            <a:r>
              <a:rPr lang="en-IN" sz="1600" dirty="0">
                <a:solidFill>
                  <a:srgbClr val="002060"/>
                </a:solidFill>
              </a:rPr>
              <a:t>By observing the photo of a leaf, the algorithm developed by us can detect whether a</a:t>
            </a:r>
          </a:p>
          <a:p>
            <a:pPr algn="l"/>
            <a:r>
              <a:rPr lang="en-IN" sz="1600" dirty="0">
                <a:solidFill>
                  <a:srgbClr val="002060"/>
                </a:solidFill>
              </a:rPr>
              <a:t>plant is healthy or not and what type of disease does it have.</a:t>
            </a:r>
          </a:p>
          <a:p>
            <a:pPr algn="l"/>
            <a:endParaRPr lang="en-IN" sz="16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08020-B50C-CF5D-2EAC-D0AA74849103}"/>
              </a:ext>
            </a:extLst>
          </p:cNvPr>
          <p:cNvSpPr txBox="1"/>
          <p:nvPr/>
        </p:nvSpPr>
        <p:spPr>
          <a:xfrm>
            <a:off x="4374600" y="3016332"/>
            <a:ext cx="3916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Accuracy: 97.4%</a:t>
            </a:r>
          </a:p>
          <a:p>
            <a:r>
              <a:rPr lang="en-IN" dirty="0"/>
              <a:t>Loss: 12.2%</a:t>
            </a:r>
          </a:p>
        </p:txBody>
      </p:sp>
      <p:pic>
        <p:nvPicPr>
          <p:cNvPr id="3" name="Picture 2" descr="A close up of a leaf&#10;&#10;Description automatically generated with medium confidence">
            <a:extLst>
              <a:ext uri="{FF2B5EF4-FFF2-40B4-BE49-F238E27FC236}">
                <a16:creationId xmlns:a16="http://schemas.microsoft.com/office/drawing/2014/main" id="{3A69425E-BD8E-2621-9463-969063E1CD2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393" y="2520844"/>
            <a:ext cx="1988087" cy="19820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444801-873B-9266-DE8D-1075FC4A1BB6}"/>
              </a:ext>
            </a:extLst>
          </p:cNvPr>
          <p:cNvSpPr txBox="1"/>
          <p:nvPr/>
        </p:nvSpPr>
        <p:spPr>
          <a:xfrm>
            <a:off x="2220356" y="4297527"/>
            <a:ext cx="1426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bg1"/>
                </a:solidFill>
              </a:rPr>
              <a:t>Leaf with curl virus</a:t>
            </a:r>
          </a:p>
        </p:txBody>
      </p:sp>
    </p:spTree>
    <p:extLst>
      <p:ext uri="{BB962C8B-B14F-4D97-AF65-F5344CB8AC3E}">
        <p14:creationId xmlns:p14="http://schemas.microsoft.com/office/powerpoint/2010/main" val="52918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CADF34-6428-FC13-5AD8-052924BA0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2206" y="506874"/>
            <a:ext cx="5998800" cy="60510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Red Hat Display ExtraBold"/>
                <a:ea typeface="Red Hat Display ExtraBold"/>
                <a:cs typeface="Red Hat Display ExtraBold"/>
                <a:sym typeface="Red Hat Display ExtraBold"/>
              </a:rPr>
              <a:t>Model Description: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9F2867-A7A7-0AAE-96F5-AD19659C089C}"/>
              </a:ext>
            </a:extLst>
          </p:cNvPr>
          <p:cNvSpPr txBox="1"/>
          <p:nvPr/>
        </p:nvSpPr>
        <p:spPr>
          <a:xfrm>
            <a:off x="892366" y="1322024"/>
            <a:ext cx="76787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Price prediction :</a:t>
            </a:r>
          </a:p>
          <a:p>
            <a:endParaRPr lang="en-IN" dirty="0"/>
          </a:p>
          <a:p>
            <a:r>
              <a:rPr lang="en-IN" dirty="0"/>
              <a:t>The algorithm we developed can help in predicting the future prices of the plant or crop that is given as an input. </a:t>
            </a:r>
          </a:p>
        </p:txBody>
      </p: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A1663664-BC34-425A-5128-04D954DB2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034" y="2276131"/>
            <a:ext cx="3977089" cy="2453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D37D84-5E5E-447E-F5E8-DE7C365F57EC}"/>
              </a:ext>
            </a:extLst>
          </p:cNvPr>
          <p:cNvSpPr txBox="1"/>
          <p:nvPr/>
        </p:nvSpPr>
        <p:spPr>
          <a:xfrm>
            <a:off x="1057619" y="2710149"/>
            <a:ext cx="311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Accuracy – 99.4%</a:t>
            </a:r>
          </a:p>
        </p:txBody>
      </p:sp>
    </p:spTree>
    <p:extLst>
      <p:ext uri="{BB962C8B-B14F-4D97-AF65-F5344CB8AC3E}">
        <p14:creationId xmlns:p14="http://schemas.microsoft.com/office/powerpoint/2010/main" val="386303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6ED199-8CA8-79A3-5B72-D81DB2A12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666" y="429756"/>
            <a:ext cx="5998800" cy="60510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Android studio to the rescue!!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BB090F-4D51-C815-4700-A0BC8F20CE34}"/>
              </a:ext>
            </a:extLst>
          </p:cNvPr>
          <p:cNvSpPr txBox="1"/>
          <p:nvPr/>
        </p:nvSpPr>
        <p:spPr>
          <a:xfrm>
            <a:off x="625589" y="1031857"/>
            <a:ext cx="7414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Prototype of the app</a:t>
            </a:r>
          </a:p>
          <a:p>
            <a:endParaRPr lang="en-IN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0FB37F3-C27C-6727-17E8-7D42587D3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59" y="1555077"/>
            <a:ext cx="1645673" cy="3194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53740B23-43E7-2BF1-D237-83E0F14FA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644" y="1555077"/>
            <a:ext cx="1645673" cy="3158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Diagram, application&#10;&#10;Description automatically generated with medium confidence">
            <a:extLst>
              <a:ext uri="{FF2B5EF4-FFF2-40B4-BE49-F238E27FC236}">
                <a16:creationId xmlns:a16="http://schemas.microsoft.com/office/drawing/2014/main" id="{B8303F06-F8DA-B6F9-EE5B-7A6BB9266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961" y="1590754"/>
            <a:ext cx="1665481" cy="315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7A7F064-FB57-F877-E686-333535FC73FD}"/>
              </a:ext>
            </a:extLst>
          </p:cNvPr>
          <p:cNvSpPr/>
          <p:nvPr/>
        </p:nvSpPr>
        <p:spPr>
          <a:xfrm flipV="1">
            <a:off x="4037168" y="2617466"/>
            <a:ext cx="689068" cy="215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D6FA21-5B9F-4A42-B256-EFCBD63B7AA6}"/>
              </a:ext>
            </a:extLst>
          </p:cNvPr>
          <p:cNvSpPr txBox="1"/>
          <p:nvPr/>
        </p:nvSpPr>
        <p:spPr>
          <a:xfrm>
            <a:off x="4009165" y="2617466"/>
            <a:ext cx="937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Load image</a:t>
            </a:r>
          </a:p>
        </p:txBody>
      </p:sp>
    </p:spTree>
    <p:extLst>
      <p:ext uri="{BB962C8B-B14F-4D97-AF65-F5344CB8AC3E}">
        <p14:creationId xmlns:p14="http://schemas.microsoft.com/office/powerpoint/2010/main" val="2090193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EB78186-1606-38C8-5715-7D0EB6353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716096"/>
            <a:ext cx="8520600" cy="4715219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Dataset (Resources):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dirty="0">
                <a:hlinkClick r:id="rId3"/>
              </a:rPr>
              <a:t>https://www.kaggle.com/datasets/atharvaingle/crop-recommendation-dataset</a:t>
            </a:r>
            <a:endParaRPr lang="en-IN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dirty="0">
                <a:hlinkClick r:id="rId4"/>
              </a:rPr>
              <a:t>https://www.kaggle.com/datasets/mansijain14/soil-classification-dataset</a:t>
            </a:r>
            <a:endParaRPr lang="en-IN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dirty="0">
                <a:hlinkClick r:id="rId5"/>
              </a:rPr>
              <a:t>https://www.kaggle.com/datasets/seroshkarim/cotton-leaf-disease-dataset</a:t>
            </a:r>
            <a:endParaRPr lang="en-IN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dirty="0">
                <a:hlinkClick r:id="rId6"/>
              </a:rPr>
              <a:t>https://www.kaggle.com/datasets/syedjaferk/agriculture-commodity-data-2019</a:t>
            </a:r>
            <a:endParaRPr lang="en-IN" sz="1800" dirty="0"/>
          </a:p>
          <a:p>
            <a:pPr algn="l">
              <a:buFont typeface="Arial" panose="020B0604020202020204" pitchFamily="34" charset="0"/>
              <a:buChar char="•"/>
            </a:pPr>
            <a:endParaRPr lang="en-IN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dirty="0" err="1"/>
              <a:t>Opencv</a:t>
            </a:r>
            <a:endParaRPr lang="en-IN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dirty="0"/>
              <a:t>Machine learning (regression models)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dirty="0"/>
              <a:t>Deep learning(CNN classification)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dirty="0"/>
              <a:t>Basic math libraries [pandas, </a:t>
            </a:r>
            <a:r>
              <a:rPr lang="en-IN" sz="1800" dirty="0" err="1"/>
              <a:t>numpy</a:t>
            </a:r>
            <a:r>
              <a:rPr lang="en-IN" sz="1800" dirty="0"/>
              <a:t>, matplotlib]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dirty="0"/>
              <a:t>Android studio using java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dirty="0" err="1"/>
              <a:t>Tensorflow</a:t>
            </a:r>
            <a:r>
              <a:rPr lang="en-IN" sz="1800" dirty="0"/>
              <a:t> using </a:t>
            </a:r>
            <a:r>
              <a:rPr lang="en-IN" sz="1800" dirty="0" err="1"/>
              <a:t>keras</a:t>
            </a:r>
            <a:endParaRPr lang="en-IN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dirty="0" err="1"/>
              <a:t>Sklearn</a:t>
            </a:r>
            <a:r>
              <a:rPr lang="en-IN" sz="1800" dirty="0"/>
              <a:t> library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800" dirty="0"/>
          </a:p>
          <a:p>
            <a:pPr algn="l"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387776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576</Words>
  <Application>Microsoft Office PowerPoint</Application>
  <PresentationFormat>On-screen Show (16:9)</PresentationFormat>
  <Paragraphs>76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Red Hat Display</vt:lpstr>
      <vt:lpstr>Red Hat Display SemiBold</vt:lpstr>
      <vt:lpstr>Red Hat Display ExtraBold</vt:lpstr>
      <vt:lpstr>Arial</vt:lpstr>
      <vt:lpstr>Simple Light</vt:lpstr>
      <vt:lpstr>PowerPoint Presentation</vt:lpstr>
      <vt:lpstr>Problem Details </vt:lpstr>
      <vt:lpstr>PowerPoint Presentation</vt:lpstr>
      <vt:lpstr>Model Description: </vt:lpstr>
      <vt:lpstr>Model Description: </vt:lpstr>
      <vt:lpstr>Model Description: </vt:lpstr>
      <vt:lpstr>PowerPoint Presentation</vt:lpstr>
      <vt:lpstr>PowerPoint Presentation</vt:lpstr>
      <vt:lpstr>PowerPoint Presentation</vt:lpstr>
      <vt:lpstr>Something about ourself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Siddharth pai</cp:lastModifiedBy>
  <cp:revision>8</cp:revision>
  <dcterms:modified xsi:type="dcterms:W3CDTF">2023-02-09T16:06:31Z</dcterms:modified>
</cp:coreProperties>
</file>