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4" r:id="rId1"/>
  </p:sldMasterIdLst>
  <p:notesMasterIdLst>
    <p:notesMasterId r:id="rId18"/>
  </p:notesMasterIdLst>
  <p:sldIdLst>
    <p:sldId id="256" r:id="rId2"/>
    <p:sldId id="257" r:id="rId3"/>
    <p:sldId id="259" r:id="rId4"/>
    <p:sldId id="258" r:id="rId5"/>
    <p:sldId id="267" r:id="rId6"/>
    <p:sldId id="272" r:id="rId7"/>
    <p:sldId id="269" r:id="rId8"/>
    <p:sldId id="260" r:id="rId9"/>
    <p:sldId id="270" r:id="rId10"/>
    <p:sldId id="263" r:id="rId11"/>
    <p:sldId id="274" r:id="rId12"/>
    <p:sldId id="271" r:id="rId13"/>
    <p:sldId id="275" r:id="rId14"/>
    <p:sldId id="276" r:id="rId15"/>
    <p:sldId id="277"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84845" autoAdjust="0"/>
  </p:normalViewPr>
  <p:slideViewPr>
    <p:cSldViewPr snapToGrid="0">
      <p:cViewPr varScale="1">
        <p:scale>
          <a:sx n="59" d="100"/>
          <a:sy n="59" d="100"/>
        </p:scale>
        <p:origin x="94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D26D1-F5A6-4C24-9DF8-EACDC216B958}" type="doc">
      <dgm:prSet loTypeId="urn:microsoft.com/office/officeart/2005/8/layout/pyramid3" loCatId="pyramid" qsTypeId="urn:microsoft.com/office/officeart/2005/8/quickstyle/simple4" qsCatId="simple" csTypeId="urn:microsoft.com/office/officeart/2005/8/colors/colorful1" csCatId="colorful" phldr="1"/>
      <dgm:spPr/>
    </dgm:pt>
    <dgm:pt modelId="{3201FB36-49FC-4878-A6E2-0615FB33DB40}">
      <dgm:prSet phldrT="[Text]"/>
      <dgm:spPr/>
      <dgm:t>
        <a:bodyPr/>
        <a:lstStyle/>
        <a:p>
          <a:r>
            <a:rPr lang="en-US" dirty="0"/>
            <a:t>Loaded dataset of 110K rows</a:t>
          </a:r>
        </a:p>
      </dgm:t>
    </dgm:pt>
    <dgm:pt modelId="{AF504BA6-6CE0-4AE1-A0A1-EBEB899389CD}" type="parTrans" cxnId="{0177DDBF-D9EC-4880-BC98-01A7EA556F81}">
      <dgm:prSet/>
      <dgm:spPr/>
      <dgm:t>
        <a:bodyPr/>
        <a:lstStyle/>
        <a:p>
          <a:endParaRPr lang="en-US"/>
        </a:p>
      </dgm:t>
    </dgm:pt>
    <dgm:pt modelId="{1A1750EA-2ED0-49F3-9D6A-ABD7AF0CE64C}" type="sibTrans" cxnId="{0177DDBF-D9EC-4880-BC98-01A7EA556F81}">
      <dgm:prSet/>
      <dgm:spPr/>
      <dgm:t>
        <a:bodyPr/>
        <a:lstStyle/>
        <a:p>
          <a:endParaRPr lang="en-US"/>
        </a:p>
      </dgm:t>
    </dgm:pt>
    <dgm:pt modelId="{061AED66-2844-4951-B22C-3118ADCE62E2}">
      <dgm:prSet phldrT="[Text]"/>
      <dgm:spPr/>
      <dgm:t>
        <a:bodyPr/>
        <a:lstStyle/>
        <a:p>
          <a:r>
            <a:rPr lang="en-US"/>
            <a:t>Performed Data Cleaning</a:t>
          </a:r>
          <a:endParaRPr lang="en-US" dirty="0"/>
        </a:p>
      </dgm:t>
    </dgm:pt>
    <dgm:pt modelId="{854E0F3D-A391-4BFD-A5F2-CA22F1679113}" type="parTrans" cxnId="{2DA5A056-081B-407B-B032-D92696C16063}">
      <dgm:prSet/>
      <dgm:spPr/>
      <dgm:t>
        <a:bodyPr/>
        <a:lstStyle/>
        <a:p>
          <a:endParaRPr lang="en-US"/>
        </a:p>
      </dgm:t>
    </dgm:pt>
    <dgm:pt modelId="{FD42CF46-4EA7-4C63-B7BB-9831E6D4726E}" type="sibTrans" cxnId="{2DA5A056-081B-407B-B032-D92696C16063}">
      <dgm:prSet/>
      <dgm:spPr/>
      <dgm:t>
        <a:bodyPr/>
        <a:lstStyle/>
        <a:p>
          <a:endParaRPr lang="en-US"/>
        </a:p>
      </dgm:t>
    </dgm:pt>
    <dgm:pt modelId="{9821E7BE-2C3D-4796-B0FA-C2463D56E3B2}">
      <dgm:prSet phldrT="[Text]"/>
      <dgm:spPr/>
      <dgm:t>
        <a:bodyPr/>
        <a:lstStyle/>
        <a:p>
          <a:r>
            <a:rPr lang="en-US"/>
            <a:t>Column named “Text” Pre-processing</a:t>
          </a:r>
          <a:endParaRPr lang="en-US" dirty="0"/>
        </a:p>
      </dgm:t>
    </dgm:pt>
    <dgm:pt modelId="{DB973997-C694-4929-8529-4E5B15B57880}" type="parTrans" cxnId="{E11AD442-59EA-4088-A14F-416BABFC019F}">
      <dgm:prSet/>
      <dgm:spPr/>
      <dgm:t>
        <a:bodyPr/>
        <a:lstStyle/>
        <a:p>
          <a:endParaRPr lang="en-US"/>
        </a:p>
      </dgm:t>
    </dgm:pt>
    <dgm:pt modelId="{3A828B87-CF65-4FB2-B884-EA8E568C2281}" type="sibTrans" cxnId="{E11AD442-59EA-4088-A14F-416BABFC019F}">
      <dgm:prSet/>
      <dgm:spPr/>
      <dgm:t>
        <a:bodyPr/>
        <a:lstStyle/>
        <a:p>
          <a:endParaRPr lang="en-US"/>
        </a:p>
      </dgm:t>
    </dgm:pt>
    <dgm:pt modelId="{61C80DD8-20AF-45AF-97C6-3C7EAF41394C}">
      <dgm:prSet phldrT="[Text]"/>
      <dgm:spPr/>
      <dgm:t>
        <a:bodyPr/>
        <a:lstStyle/>
        <a:p>
          <a:r>
            <a:rPr lang="en-US"/>
            <a:t>Performed Sentiment Analysis</a:t>
          </a:r>
          <a:endParaRPr lang="en-US" dirty="0"/>
        </a:p>
      </dgm:t>
    </dgm:pt>
    <dgm:pt modelId="{C0775A71-AC05-4301-A4F2-E5F024EBBDA4}" type="parTrans" cxnId="{485317ED-DC75-4D42-AE07-75CAA6CC6480}">
      <dgm:prSet/>
      <dgm:spPr/>
      <dgm:t>
        <a:bodyPr/>
        <a:lstStyle/>
        <a:p>
          <a:endParaRPr lang="en-US"/>
        </a:p>
      </dgm:t>
    </dgm:pt>
    <dgm:pt modelId="{518E9C67-43F0-43A9-BE26-D354999FC9AB}" type="sibTrans" cxnId="{485317ED-DC75-4D42-AE07-75CAA6CC6480}">
      <dgm:prSet/>
      <dgm:spPr/>
      <dgm:t>
        <a:bodyPr/>
        <a:lstStyle/>
        <a:p>
          <a:endParaRPr lang="en-US"/>
        </a:p>
      </dgm:t>
    </dgm:pt>
    <dgm:pt modelId="{AF85B884-6B41-4DF3-9131-778493F41B92}">
      <dgm:prSet phldrT="[Text]"/>
      <dgm:spPr/>
      <dgm:t>
        <a:bodyPr/>
        <a:lstStyle/>
        <a:p>
          <a:r>
            <a:rPr lang="en-US"/>
            <a:t>Computed Sentiment score(1,0) for each review</a:t>
          </a:r>
          <a:endParaRPr lang="en-US" dirty="0"/>
        </a:p>
      </dgm:t>
    </dgm:pt>
    <dgm:pt modelId="{761B1FD3-1DB0-4207-B2DD-82CA88ADB1ED}" type="parTrans" cxnId="{D48C0A68-A591-4DBE-AB4F-2BE6920570CD}">
      <dgm:prSet/>
      <dgm:spPr/>
      <dgm:t>
        <a:bodyPr/>
        <a:lstStyle/>
        <a:p>
          <a:endParaRPr lang="en-US"/>
        </a:p>
      </dgm:t>
    </dgm:pt>
    <dgm:pt modelId="{1A55C6B4-3F40-4701-84C5-098F94B4CB34}" type="sibTrans" cxnId="{D48C0A68-A591-4DBE-AB4F-2BE6920570CD}">
      <dgm:prSet/>
      <dgm:spPr/>
      <dgm:t>
        <a:bodyPr/>
        <a:lstStyle/>
        <a:p>
          <a:endParaRPr lang="en-US"/>
        </a:p>
      </dgm:t>
    </dgm:pt>
    <dgm:pt modelId="{70268B3E-A8E5-4368-8235-0E90AE9DEF65}">
      <dgm:prSet phldrT="[Text]"/>
      <dgm:spPr/>
      <dgm:t>
        <a:bodyPr/>
        <a:lstStyle/>
        <a:p>
          <a:r>
            <a:rPr lang="en-US" dirty="0"/>
            <a:t>Created a ”</a:t>
          </a:r>
          <a:r>
            <a:rPr lang="en-US" dirty="0" err="1"/>
            <a:t>Sentiment_Label</a:t>
          </a:r>
          <a:r>
            <a:rPr lang="en-US" dirty="0"/>
            <a:t>” column</a:t>
          </a:r>
        </a:p>
      </dgm:t>
    </dgm:pt>
    <dgm:pt modelId="{7273E285-1092-4281-8BC7-A65CE0DC7606}" type="parTrans" cxnId="{638A4410-374F-4474-BF49-BE1FCB803AF3}">
      <dgm:prSet/>
      <dgm:spPr/>
      <dgm:t>
        <a:bodyPr/>
        <a:lstStyle/>
        <a:p>
          <a:endParaRPr lang="en-US"/>
        </a:p>
      </dgm:t>
    </dgm:pt>
    <dgm:pt modelId="{8EF28013-54AB-451E-B51E-FAEF13F94D57}" type="sibTrans" cxnId="{638A4410-374F-4474-BF49-BE1FCB803AF3}">
      <dgm:prSet/>
      <dgm:spPr/>
      <dgm:t>
        <a:bodyPr/>
        <a:lstStyle/>
        <a:p>
          <a:endParaRPr lang="en-US"/>
        </a:p>
      </dgm:t>
    </dgm:pt>
    <dgm:pt modelId="{2B2E78CC-84D3-429D-9EF6-F04737133F1A}">
      <dgm:prSet phldrT="[Text]"/>
      <dgm:spPr/>
      <dgm:t>
        <a:bodyPr/>
        <a:lstStyle/>
        <a:p>
          <a:r>
            <a:rPr lang="en-US"/>
            <a:t>Considered few columns as features</a:t>
          </a:r>
          <a:endParaRPr lang="en-US" dirty="0"/>
        </a:p>
      </dgm:t>
    </dgm:pt>
    <dgm:pt modelId="{1C97C805-81F9-407C-A3A8-01F1285096F1}" type="parTrans" cxnId="{49749C64-FCAC-42DC-953D-752BCB0CD384}">
      <dgm:prSet/>
      <dgm:spPr/>
      <dgm:t>
        <a:bodyPr/>
        <a:lstStyle/>
        <a:p>
          <a:endParaRPr lang="en-US"/>
        </a:p>
      </dgm:t>
    </dgm:pt>
    <dgm:pt modelId="{9A766201-B98B-474E-B943-28748185768A}" type="sibTrans" cxnId="{49749C64-FCAC-42DC-953D-752BCB0CD384}">
      <dgm:prSet/>
      <dgm:spPr/>
      <dgm:t>
        <a:bodyPr/>
        <a:lstStyle/>
        <a:p>
          <a:endParaRPr lang="en-US"/>
        </a:p>
      </dgm:t>
    </dgm:pt>
    <dgm:pt modelId="{1CCAAFA9-5FA7-4883-BDE6-A2A5757586E1}">
      <dgm:prSet phldrT="[Text]"/>
      <dgm:spPr/>
      <dgm:t>
        <a:bodyPr/>
        <a:lstStyle/>
        <a:p>
          <a:r>
            <a:rPr lang="en-US"/>
            <a:t>Performed classification models</a:t>
          </a:r>
          <a:endParaRPr lang="en-US" dirty="0"/>
        </a:p>
      </dgm:t>
    </dgm:pt>
    <dgm:pt modelId="{A8CB4F6E-9778-4A4B-AC1D-C14B94278287}" type="parTrans" cxnId="{544F7C0D-D237-4F05-83C3-784BC4A0E38E}">
      <dgm:prSet/>
      <dgm:spPr/>
      <dgm:t>
        <a:bodyPr/>
        <a:lstStyle/>
        <a:p>
          <a:endParaRPr lang="en-US"/>
        </a:p>
      </dgm:t>
    </dgm:pt>
    <dgm:pt modelId="{DF0A964C-B408-496D-918F-BB5AF61C89D0}" type="sibTrans" cxnId="{544F7C0D-D237-4F05-83C3-784BC4A0E38E}">
      <dgm:prSet/>
      <dgm:spPr/>
      <dgm:t>
        <a:bodyPr/>
        <a:lstStyle/>
        <a:p>
          <a:endParaRPr lang="en-US"/>
        </a:p>
      </dgm:t>
    </dgm:pt>
    <dgm:pt modelId="{271B0A6F-927F-4521-8A94-2F84004EFB08}">
      <dgm:prSet phldrT="[Text]"/>
      <dgm:spPr/>
      <dgm:t>
        <a:bodyPr/>
        <a:lstStyle/>
        <a:p>
          <a:r>
            <a:rPr lang="en-US" dirty="0"/>
            <a:t>Evaluated models</a:t>
          </a:r>
        </a:p>
      </dgm:t>
    </dgm:pt>
    <dgm:pt modelId="{481E789C-8E05-4935-8943-8C5E4636C775}" type="parTrans" cxnId="{99DFC465-247A-4079-8578-A5D1D1C347AA}">
      <dgm:prSet/>
      <dgm:spPr/>
      <dgm:t>
        <a:bodyPr/>
        <a:lstStyle/>
        <a:p>
          <a:endParaRPr lang="en-US"/>
        </a:p>
      </dgm:t>
    </dgm:pt>
    <dgm:pt modelId="{83945EFA-52BC-4221-8B6F-B0C47F5A0B52}" type="sibTrans" cxnId="{99DFC465-247A-4079-8578-A5D1D1C347AA}">
      <dgm:prSet/>
      <dgm:spPr/>
      <dgm:t>
        <a:bodyPr/>
        <a:lstStyle/>
        <a:p>
          <a:endParaRPr lang="en-US"/>
        </a:p>
      </dgm:t>
    </dgm:pt>
    <dgm:pt modelId="{D08F745C-418A-49E2-8BAE-9821DA76BAEF}">
      <dgm:prSet phldrT="[Text]"/>
      <dgm:spPr/>
      <dgm:t>
        <a:bodyPr/>
        <a:lstStyle/>
        <a:p>
          <a:endParaRPr lang="en-US" dirty="0">
            <a:solidFill>
              <a:schemeClr val="bg1"/>
            </a:solidFill>
          </a:endParaRPr>
        </a:p>
      </dgm:t>
    </dgm:pt>
    <dgm:pt modelId="{5EB92968-64F9-460B-95BF-B15FD8D40D23}" type="parTrans" cxnId="{731A9132-F677-434C-A826-3820955A922F}">
      <dgm:prSet/>
      <dgm:spPr/>
      <dgm:t>
        <a:bodyPr/>
        <a:lstStyle/>
        <a:p>
          <a:endParaRPr lang="en-US"/>
        </a:p>
      </dgm:t>
    </dgm:pt>
    <dgm:pt modelId="{41356AB3-3652-47D3-A84B-3ACDC73D60C6}" type="sibTrans" cxnId="{731A9132-F677-434C-A826-3820955A922F}">
      <dgm:prSet/>
      <dgm:spPr/>
      <dgm:t>
        <a:bodyPr/>
        <a:lstStyle/>
        <a:p>
          <a:endParaRPr lang="en-US"/>
        </a:p>
      </dgm:t>
    </dgm:pt>
    <dgm:pt modelId="{F4C8DA9B-98A3-407B-A932-1A5BEC1A674E}" type="pres">
      <dgm:prSet presAssocID="{831D26D1-F5A6-4C24-9DF8-EACDC216B958}" presName="Name0" presStyleCnt="0">
        <dgm:presLayoutVars>
          <dgm:dir/>
          <dgm:animLvl val="lvl"/>
          <dgm:resizeHandles val="exact"/>
        </dgm:presLayoutVars>
      </dgm:prSet>
      <dgm:spPr/>
    </dgm:pt>
    <dgm:pt modelId="{9DAE28A3-3C74-4247-8F15-9A782B7B9038}" type="pres">
      <dgm:prSet presAssocID="{3201FB36-49FC-4878-A6E2-0615FB33DB40}" presName="Name8" presStyleCnt="0"/>
      <dgm:spPr/>
    </dgm:pt>
    <dgm:pt modelId="{557BDFE0-21B8-487E-8D1A-25C5B84AAE05}" type="pres">
      <dgm:prSet presAssocID="{3201FB36-49FC-4878-A6E2-0615FB33DB40}" presName="level" presStyleLbl="node1" presStyleIdx="0" presStyleCnt="10">
        <dgm:presLayoutVars>
          <dgm:chMax val="1"/>
          <dgm:bulletEnabled val="1"/>
        </dgm:presLayoutVars>
      </dgm:prSet>
      <dgm:spPr/>
      <dgm:t>
        <a:bodyPr/>
        <a:lstStyle/>
        <a:p>
          <a:endParaRPr lang="en-US"/>
        </a:p>
      </dgm:t>
    </dgm:pt>
    <dgm:pt modelId="{C87BCC33-9B29-4E54-9F2D-02BD9D4CDAAB}" type="pres">
      <dgm:prSet presAssocID="{3201FB36-49FC-4878-A6E2-0615FB33DB40}" presName="levelTx" presStyleLbl="revTx" presStyleIdx="0" presStyleCnt="0">
        <dgm:presLayoutVars>
          <dgm:chMax val="1"/>
          <dgm:bulletEnabled val="1"/>
        </dgm:presLayoutVars>
      </dgm:prSet>
      <dgm:spPr/>
      <dgm:t>
        <a:bodyPr/>
        <a:lstStyle/>
        <a:p>
          <a:endParaRPr lang="en-US"/>
        </a:p>
      </dgm:t>
    </dgm:pt>
    <dgm:pt modelId="{E9E966C3-AEBC-4E84-9490-AE8839033BFE}" type="pres">
      <dgm:prSet presAssocID="{061AED66-2844-4951-B22C-3118ADCE62E2}" presName="Name8" presStyleCnt="0"/>
      <dgm:spPr/>
    </dgm:pt>
    <dgm:pt modelId="{20525387-B1B1-47C2-B775-A328813F71C1}" type="pres">
      <dgm:prSet presAssocID="{061AED66-2844-4951-B22C-3118ADCE62E2}" presName="level" presStyleLbl="node1" presStyleIdx="1" presStyleCnt="10">
        <dgm:presLayoutVars>
          <dgm:chMax val="1"/>
          <dgm:bulletEnabled val="1"/>
        </dgm:presLayoutVars>
      </dgm:prSet>
      <dgm:spPr/>
      <dgm:t>
        <a:bodyPr/>
        <a:lstStyle/>
        <a:p>
          <a:endParaRPr lang="en-US"/>
        </a:p>
      </dgm:t>
    </dgm:pt>
    <dgm:pt modelId="{8594E1A1-148B-41A5-97DA-620DA020A1E3}" type="pres">
      <dgm:prSet presAssocID="{061AED66-2844-4951-B22C-3118ADCE62E2}" presName="levelTx" presStyleLbl="revTx" presStyleIdx="0" presStyleCnt="0">
        <dgm:presLayoutVars>
          <dgm:chMax val="1"/>
          <dgm:bulletEnabled val="1"/>
        </dgm:presLayoutVars>
      </dgm:prSet>
      <dgm:spPr/>
      <dgm:t>
        <a:bodyPr/>
        <a:lstStyle/>
        <a:p>
          <a:endParaRPr lang="en-US"/>
        </a:p>
      </dgm:t>
    </dgm:pt>
    <dgm:pt modelId="{CE6CF691-D597-49E8-9F18-F967171FB12E}" type="pres">
      <dgm:prSet presAssocID="{9821E7BE-2C3D-4796-B0FA-C2463D56E3B2}" presName="Name8" presStyleCnt="0"/>
      <dgm:spPr/>
    </dgm:pt>
    <dgm:pt modelId="{05E24D45-FBB4-415C-AEE9-07D9A920F875}" type="pres">
      <dgm:prSet presAssocID="{9821E7BE-2C3D-4796-B0FA-C2463D56E3B2}" presName="level" presStyleLbl="node1" presStyleIdx="2" presStyleCnt="10">
        <dgm:presLayoutVars>
          <dgm:chMax val="1"/>
          <dgm:bulletEnabled val="1"/>
        </dgm:presLayoutVars>
      </dgm:prSet>
      <dgm:spPr/>
      <dgm:t>
        <a:bodyPr/>
        <a:lstStyle/>
        <a:p>
          <a:endParaRPr lang="en-US"/>
        </a:p>
      </dgm:t>
    </dgm:pt>
    <dgm:pt modelId="{AD6111AC-D592-4DFB-B8A8-C9D0BABBC461}" type="pres">
      <dgm:prSet presAssocID="{9821E7BE-2C3D-4796-B0FA-C2463D56E3B2}" presName="levelTx" presStyleLbl="revTx" presStyleIdx="0" presStyleCnt="0">
        <dgm:presLayoutVars>
          <dgm:chMax val="1"/>
          <dgm:bulletEnabled val="1"/>
        </dgm:presLayoutVars>
      </dgm:prSet>
      <dgm:spPr/>
      <dgm:t>
        <a:bodyPr/>
        <a:lstStyle/>
        <a:p>
          <a:endParaRPr lang="en-US"/>
        </a:p>
      </dgm:t>
    </dgm:pt>
    <dgm:pt modelId="{C96D8C7A-D944-4A87-A372-592C040E9E31}" type="pres">
      <dgm:prSet presAssocID="{61C80DD8-20AF-45AF-97C6-3C7EAF41394C}" presName="Name8" presStyleCnt="0"/>
      <dgm:spPr/>
    </dgm:pt>
    <dgm:pt modelId="{FDC11036-3EE3-4201-97F1-CB52D24408F0}" type="pres">
      <dgm:prSet presAssocID="{61C80DD8-20AF-45AF-97C6-3C7EAF41394C}" presName="level" presStyleLbl="node1" presStyleIdx="3" presStyleCnt="10">
        <dgm:presLayoutVars>
          <dgm:chMax val="1"/>
          <dgm:bulletEnabled val="1"/>
        </dgm:presLayoutVars>
      </dgm:prSet>
      <dgm:spPr/>
      <dgm:t>
        <a:bodyPr/>
        <a:lstStyle/>
        <a:p>
          <a:endParaRPr lang="en-US"/>
        </a:p>
      </dgm:t>
    </dgm:pt>
    <dgm:pt modelId="{38BBAD6C-5F33-44EA-8E3F-FC03A1FD4850}" type="pres">
      <dgm:prSet presAssocID="{61C80DD8-20AF-45AF-97C6-3C7EAF41394C}" presName="levelTx" presStyleLbl="revTx" presStyleIdx="0" presStyleCnt="0">
        <dgm:presLayoutVars>
          <dgm:chMax val="1"/>
          <dgm:bulletEnabled val="1"/>
        </dgm:presLayoutVars>
      </dgm:prSet>
      <dgm:spPr/>
      <dgm:t>
        <a:bodyPr/>
        <a:lstStyle/>
        <a:p>
          <a:endParaRPr lang="en-US"/>
        </a:p>
      </dgm:t>
    </dgm:pt>
    <dgm:pt modelId="{16241D33-B751-49BB-9CED-C915C164894C}" type="pres">
      <dgm:prSet presAssocID="{AF85B884-6B41-4DF3-9131-778493F41B92}" presName="Name8" presStyleCnt="0"/>
      <dgm:spPr/>
    </dgm:pt>
    <dgm:pt modelId="{86742D63-FC67-47B4-B828-CCA46991E1D2}" type="pres">
      <dgm:prSet presAssocID="{AF85B884-6B41-4DF3-9131-778493F41B92}" presName="level" presStyleLbl="node1" presStyleIdx="4" presStyleCnt="10">
        <dgm:presLayoutVars>
          <dgm:chMax val="1"/>
          <dgm:bulletEnabled val="1"/>
        </dgm:presLayoutVars>
      </dgm:prSet>
      <dgm:spPr/>
      <dgm:t>
        <a:bodyPr/>
        <a:lstStyle/>
        <a:p>
          <a:endParaRPr lang="en-US"/>
        </a:p>
      </dgm:t>
    </dgm:pt>
    <dgm:pt modelId="{637B8E81-5345-41F5-AA82-B9E3A0C5CA4F}" type="pres">
      <dgm:prSet presAssocID="{AF85B884-6B41-4DF3-9131-778493F41B92}" presName="levelTx" presStyleLbl="revTx" presStyleIdx="0" presStyleCnt="0">
        <dgm:presLayoutVars>
          <dgm:chMax val="1"/>
          <dgm:bulletEnabled val="1"/>
        </dgm:presLayoutVars>
      </dgm:prSet>
      <dgm:spPr/>
      <dgm:t>
        <a:bodyPr/>
        <a:lstStyle/>
        <a:p>
          <a:endParaRPr lang="en-US"/>
        </a:p>
      </dgm:t>
    </dgm:pt>
    <dgm:pt modelId="{6784A502-E57B-457B-9418-D3F74FAFCB80}" type="pres">
      <dgm:prSet presAssocID="{70268B3E-A8E5-4368-8235-0E90AE9DEF65}" presName="Name8" presStyleCnt="0"/>
      <dgm:spPr/>
    </dgm:pt>
    <dgm:pt modelId="{ED33D408-1FD7-462D-AF5D-B7C32CA5DC63}" type="pres">
      <dgm:prSet presAssocID="{70268B3E-A8E5-4368-8235-0E90AE9DEF65}" presName="level" presStyleLbl="node1" presStyleIdx="5" presStyleCnt="10">
        <dgm:presLayoutVars>
          <dgm:chMax val="1"/>
          <dgm:bulletEnabled val="1"/>
        </dgm:presLayoutVars>
      </dgm:prSet>
      <dgm:spPr/>
      <dgm:t>
        <a:bodyPr/>
        <a:lstStyle/>
        <a:p>
          <a:endParaRPr lang="en-US"/>
        </a:p>
      </dgm:t>
    </dgm:pt>
    <dgm:pt modelId="{61FC9FB2-0700-473D-9B2C-FE8A83218B7E}" type="pres">
      <dgm:prSet presAssocID="{70268B3E-A8E5-4368-8235-0E90AE9DEF65}" presName="levelTx" presStyleLbl="revTx" presStyleIdx="0" presStyleCnt="0">
        <dgm:presLayoutVars>
          <dgm:chMax val="1"/>
          <dgm:bulletEnabled val="1"/>
        </dgm:presLayoutVars>
      </dgm:prSet>
      <dgm:spPr/>
      <dgm:t>
        <a:bodyPr/>
        <a:lstStyle/>
        <a:p>
          <a:endParaRPr lang="en-US"/>
        </a:p>
      </dgm:t>
    </dgm:pt>
    <dgm:pt modelId="{FBDFA9F1-4ED0-4A53-A515-04C56FFC14E8}" type="pres">
      <dgm:prSet presAssocID="{2B2E78CC-84D3-429D-9EF6-F04737133F1A}" presName="Name8" presStyleCnt="0"/>
      <dgm:spPr/>
    </dgm:pt>
    <dgm:pt modelId="{2DA05C15-6599-46E0-BDB1-293E9FDAF3AB}" type="pres">
      <dgm:prSet presAssocID="{2B2E78CC-84D3-429D-9EF6-F04737133F1A}" presName="level" presStyleLbl="node1" presStyleIdx="6" presStyleCnt="10">
        <dgm:presLayoutVars>
          <dgm:chMax val="1"/>
          <dgm:bulletEnabled val="1"/>
        </dgm:presLayoutVars>
      </dgm:prSet>
      <dgm:spPr/>
      <dgm:t>
        <a:bodyPr/>
        <a:lstStyle/>
        <a:p>
          <a:endParaRPr lang="en-US"/>
        </a:p>
      </dgm:t>
    </dgm:pt>
    <dgm:pt modelId="{FCB2EBAD-535D-48A9-B973-C15BFC7D958F}" type="pres">
      <dgm:prSet presAssocID="{2B2E78CC-84D3-429D-9EF6-F04737133F1A}" presName="levelTx" presStyleLbl="revTx" presStyleIdx="0" presStyleCnt="0">
        <dgm:presLayoutVars>
          <dgm:chMax val="1"/>
          <dgm:bulletEnabled val="1"/>
        </dgm:presLayoutVars>
      </dgm:prSet>
      <dgm:spPr/>
      <dgm:t>
        <a:bodyPr/>
        <a:lstStyle/>
        <a:p>
          <a:endParaRPr lang="en-US"/>
        </a:p>
      </dgm:t>
    </dgm:pt>
    <dgm:pt modelId="{5A4F2279-0EDC-47E0-ABB6-71A6BF596CD5}" type="pres">
      <dgm:prSet presAssocID="{1CCAAFA9-5FA7-4883-BDE6-A2A5757586E1}" presName="Name8" presStyleCnt="0"/>
      <dgm:spPr/>
    </dgm:pt>
    <dgm:pt modelId="{7DAFE2E4-931E-40A0-A7A3-F5FB60371171}" type="pres">
      <dgm:prSet presAssocID="{1CCAAFA9-5FA7-4883-BDE6-A2A5757586E1}" presName="level" presStyleLbl="node1" presStyleIdx="7" presStyleCnt="10">
        <dgm:presLayoutVars>
          <dgm:chMax val="1"/>
          <dgm:bulletEnabled val="1"/>
        </dgm:presLayoutVars>
      </dgm:prSet>
      <dgm:spPr/>
      <dgm:t>
        <a:bodyPr/>
        <a:lstStyle/>
        <a:p>
          <a:endParaRPr lang="en-US"/>
        </a:p>
      </dgm:t>
    </dgm:pt>
    <dgm:pt modelId="{8FB8233D-E9C0-4804-AE22-FFE7C378A935}" type="pres">
      <dgm:prSet presAssocID="{1CCAAFA9-5FA7-4883-BDE6-A2A5757586E1}" presName="levelTx" presStyleLbl="revTx" presStyleIdx="0" presStyleCnt="0">
        <dgm:presLayoutVars>
          <dgm:chMax val="1"/>
          <dgm:bulletEnabled val="1"/>
        </dgm:presLayoutVars>
      </dgm:prSet>
      <dgm:spPr/>
      <dgm:t>
        <a:bodyPr/>
        <a:lstStyle/>
        <a:p>
          <a:endParaRPr lang="en-US"/>
        </a:p>
      </dgm:t>
    </dgm:pt>
    <dgm:pt modelId="{E9E01A50-FE1F-4C7F-BC15-EEDE7D62D554}" type="pres">
      <dgm:prSet presAssocID="{271B0A6F-927F-4521-8A94-2F84004EFB08}" presName="Name8" presStyleCnt="0"/>
      <dgm:spPr/>
    </dgm:pt>
    <dgm:pt modelId="{C5F10337-3E94-4523-A56C-39049A03B27F}" type="pres">
      <dgm:prSet presAssocID="{271B0A6F-927F-4521-8A94-2F84004EFB08}" presName="level" presStyleLbl="node1" presStyleIdx="8" presStyleCnt="10">
        <dgm:presLayoutVars>
          <dgm:chMax val="1"/>
          <dgm:bulletEnabled val="1"/>
        </dgm:presLayoutVars>
      </dgm:prSet>
      <dgm:spPr/>
      <dgm:t>
        <a:bodyPr/>
        <a:lstStyle/>
        <a:p>
          <a:endParaRPr lang="en-US"/>
        </a:p>
      </dgm:t>
    </dgm:pt>
    <dgm:pt modelId="{120B7CF3-B739-4882-9E54-C5D7F9FE2EE8}" type="pres">
      <dgm:prSet presAssocID="{271B0A6F-927F-4521-8A94-2F84004EFB08}" presName="levelTx" presStyleLbl="revTx" presStyleIdx="0" presStyleCnt="0">
        <dgm:presLayoutVars>
          <dgm:chMax val="1"/>
          <dgm:bulletEnabled val="1"/>
        </dgm:presLayoutVars>
      </dgm:prSet>
      <dgm:spPr/>
      <dgm:t>
        <a:bodyPr/>
        <a:lstStyle/>
        <a:p>
          <a:endParaRPr lang="en-US"/>
        </a:p>
      </dgm:t>
    </dgm:pt>
    <dgm:pt modelId="{A77A165D-3DB2-47A0-AE76-E98843869854}" type="pres">
      <dgm:prSet presAssocID="{D08F745C-418A-49E2-8BAE-9821DA76BAEF}" presName="Name8" presStyleCnt="0"/>
      <dgm:spPr/>
    </dgm:pt>
    <dgm:pt modelId="{0348AF0B-7A64-40CA-944E-ADC1FAEF12D5}" type="pres">
      <dgm:prSet presAssocID="{D08F745C-418A-49E2-8BAE-9821DA76BAEF}" presName="level" presStyleLbl="node1" presStyleIdx="9" presStyleCnt="10">
        <dgm:presLayoutVars>
          <dgm:chMax val="1"/>
          <dgm:bulletEnabled val="1"/>
        </dgm:presLayoutVars>
      </dgm:prSet>
      <dgm:spPr/>
      <dgm:t>
        <a:bodyPr/>
        <a:lstStyle/>
        <a:p>
          <a:endParaRPr lang="en-US"/>
        </a:p>
      </dgm:t>
    </dgm:pt>
    <dgm:pt modelId="{1AD9399F-A104-4F11-91A1-56CFDBBDBC81}" type="pres">
      <dgm:prSet presAssocID="{D08F745C-418A-49E2-8BAE-9821DA76BAEF}" presName="levelTx" presStyleLbl="revTx" presStyleIdx="0" presStyleCnt="0">
        <dgm:presLayoutVars>
          <dgm:chMax val="1"/>
          <dgm:bulletEnabled val="1"/>
        </dgm:presLayoutVars>
      </dgm:prSet>
      <dgm:spPr/>
      <dgm:t>
        <a:bodyPr/>
        <a:lstStyle/>
        <a:p>
          <a:endParaRPr lang="en-US"/>
        </a:p>
      </dgm:t>
    </dgm:pt>
  </dgm:ptLst>
  <dgm:cxnLst>
    <dgm:cxn modelId="{BA497A03-9977-4A9C-AA0E-C3ADF9C6734B}" type="presOf" srcId="{AF85B884-6B41-4DF3-9131-778493F41B92}" destId="{86742D63-FC67-47B4-B828-CCA46991E1D2}" srcOrd="0" destOrd="0" presId="urn:microsoft.com/office/officeart/2005/8/layout/pyramid3"/>
    <dgm:cxn modelId="{5E1E7FF0-CF2E-4974-BC3E-7E428452DE31}" type="presOf" srcId="{70268B3E-A8E5-4368-8235-0E90AE9DEF65}" destId="{61FC9FB2-0700-473D-9B2C-FE8A83218B7E}" srcOrd="1" destOrd="0" presId="urn:microsoft.com/office/officeart/2005/8/layout/pyramid3"/>
    <dgm:cxn modelId="{485317ED-DC75-4D42-AE07-75CAA6CC6480}" srcId="{831D26D1-F5A6-4C24-9DF8-EACDC216B958}" destId="{61C80DD8-20AF-45AF-97C6-3C7EAF41394C}" srcOrd="3" destOrd="0" parTransId="{C0775A71-AC05-4301-A4F2-E5F024EBBDA4}" sibTransId="{518E9C67-43F0-43A9-BE26-D354999FC9AB}"/>
    <dgm:cxn modelId="{544F7C0D-D237-4F05-83C3-784BC4A0E38E}" srcId="{831D26D1-F5A6-4C24-9DF8-EACDC216B958}" destId="{1CCAAFA9-5FA7-4883-BDE6-A2A5757586E1}" srcOrd="7" destOrd="0" parTransId="{A8CB4F6E-9778-4A4B-AC1D-C14B94278287}" sibTransId="{DF0A964C-B408-496D-918F-BB5AF61C89D0}"/>
    <dgm:cxn modelId="{0470B213-90B4-47AD-B39E-B325079BCBE3}" type="presOf" srcId="{AF85B884-6B41-4DF3-9131-778493F41B92}" destId="{637B8E81-5345-41F5-AA82-B9E3A0C5CA4F}" srcOrd="1" destOrd="0" presId="urn:microsoft.com/office/officeart/2005/8/layout/pyramid3"/>
    <dgm:cxn modelId="{CCFCBA03-670B-4043-99C9-C4E90E0D3347}" type="presOf" srcId="{1CCAAFA9-5FA7-4883-BDE6-A2A5757586E1}" destId="{8FB8233D-E9C0-4804-AE22-FFE7C378A935}" srcOrd="1" destOrd="0" presId="urn:microsoft.com/office/officeart/2005/8/layout/pyramid3"/>
    <dgm:cxn modelId="{7EE06F10-A75C-4725-A5E5-F1E0902C5AEB}" type="presOf" srcId="{2B2E78CC-84D3-429D-9EF6-F04737133F1A}" destId="{2DA05C15-6599-46E0-BDB1-293E9FDAF3AB}" srcOrd="0" destOrd="0" presId="urn:microsoft.com/office/officeart/2005/8/layout/pyramid3"/>
    <dgm:cxn modelId="{0177DDBF-D9EC-4880-BC98-01A7EA556F81}" srcId="{831D26D1-F5A6-4C24-9DF8-EACDC216B958}" destId="{3201FB36-49FC-4878-A6E2-0615FB33DB40}" srcOrd="0" destOrd="0" parTransId="{AF504BA6-6CE0-4AE1-A0A1-EBEB899389CD}" sibTransId="{1A1750EA-2ED0-49F3-9D6A-ABD7AF0CE64C}"/>
    <dgm:cxn modelId="{7D7973DA-67BA-451B-A252-572620446CB5}" type="presOf" srcId="{831D26D1-F5A6-4C24-9DF8-EACDC216B958}" destId="{F4C8DA9B-98A3-407B-A932-1A5BEC1A674E}" srcOrd="0" destOrd="0" presId="urn:microsoft.com/office/officeart/2005/8/layout/pyramid3"/>
    <dgm:cxn modelId="{AFE8AC3B-85AD-4042-93F2-8453DD3CA49E}" type="presOf" srcId="{2B2E78CC-84D3-429D-9EF6-F04737133F1A}" destId="{FCB2EBAD-535D-48A9-B973-C15BFC7D958F}" srcOrd="1" destOrd="0" presId="urn:microsoft.com/office/officeart/2005/8/layout/pyramid3"/>
    <dgm:cxn modelId="{BEDF004A-DBF0-45FB-9B0B-7ABB6CDA1170}" type="presOf" srcId="{271B0A6F-927F-4521-8A94-2F84004EFB08}" destId="{C5F10337-3E94-4523-A56C-39049A03B27F}" srcOrd="0" destOrd="0" presId="urn:microsoft.com/office/officeart/2005/8/layout/pyramid3"/>
    <dgm:cxn modelId="{71BC824F-47D5-4FBA-9D74-01C3DC811338}" type="presOf" srcId="{1CCAAFA9-5FA7-4883-BDE6-A2A5757586E1}" destId="{7DAFE2E4-931E-40A0-A7A3-F5FB60371171}" srcOrd="0" destOrd="0" presId="urn:microsoft.com/office/officeart/2005/8/layout/pyramid3"/>
    <dgm:cxn modelId="{99DFC465-247A-4079-8578-A5D1D1C347AA}" srcId="{831D26D1-F5A6-4C24-9DF8-EACDC216B958}" destId="{271B0A6F-927F-4521-8A94-2F84004EFB08}" srcOrd="8" destOrd="0" parTransId="{481E789C-8E05-4935-8943-8C5E4636C775}" sibTransId="{83945EFA-52BC-4221-8B6F-B0C47F5A0B52}"/>
    <dgm:cxn modelId="{EDD101A6-98F4-4EE4-A5AE-617B03C90CC4}" type="presOf" srcId="{61C80DD8-20AF-45AF-97C6-3C7EAF41394C}" destId="{FDC11036-3EE3-4201-97F1-CB52D24408F0}" srcOrd="0" destOrd="0" presId="urn:microsoft.com/office/officeart/2005/8/layout/pyramid3"/>
    <dgm:cxn modelId="{E0F68E45-1E1D-4A8A-83B2-9BE152DE24E7}" type="presOf" srcId="{61C80DD8-20AF-45AF-97C6-3C7EAF41394C}" destId="{38BBAD6C-5F33-44EA-8E3F-FC03A1FD4850}" srcOrd="1" destOrd="0" presId="urn:microsoft.com/office/officeart/2005/8/layout/pyramid3"/>
    <dgm:cxn modelId="{E1B93D69-370A-46E6-A048-B766082B854E}" type="presOf" srcId="{3201FB36-49FC-4878-A6E2-0615FB33DB40}" destId="{557BDFE0-21B8-487E-8D1A-25C5B84AAE05}" srcOrd="0" destOrd="0" presId="urn:microsoft.com/office/officeart/2005/8/layout/pyramid3"/>
    <dgm:cxn modelId="{7609A5D2-D563-4914-80BE-C6F39FC801BA}" type="presOf" srcId="{3201FB36-49FC-4878-A6E2-0615FB33DB40}" destId="{C87BCC33-9B29-4E54-9F2D-02BD9D4CDAAB}" srcOrd="1" destOrd="0" presId="urn:microsoft.com/office/officeart/2005/8/layout/pyramid3"/>
    <dgm:cxn modelId="{B557AEB1-09FA-49C8-99CF-55642C12407D}" type="presOf" srcId="{D08F745C-418A-49E2-8BAE-9821DA76BAEF}" destId="{1AD9399F-A104-4F11-91A1-56CFDBBDBC81}" srcOrd="1" destOrd="0" presId="urn:microsoft.com/office/officeart/2005/8/layout/pyramid3"/>
    <dgm:cxn modelId="{2DA5A056-081B-407B-B032-D92696C16063}" srcId="{831D26D1-F5A6-4C24-9DF8-EACDC216B958}" destId="{061AED66-2844-4951-B22C-3118ADCE62E2}" srcOrd="1" destOrd="0" parTransId="{854E0F3D-A391-4BFD-A5F2-CA22F1679113}" sibTransId="{FD42CF46-4EA7-4C63-B7BB-9831E6D4726E}"/>
    <dgm:cxn modelId="{638A4410-374F-4474-BF49-BE1FCB803AF3}" srcId="{831D26D1-F5A6-4C24-9DF8-EACDC216B958}" destId="{70268B3E-A8E5-4368-8235-0E90AE9DEF65}" srcOrd="5" destOrd="0" parTransId="{7273E285-1092-4281-8BC7-A65CE0DC7606}" sibTransId="{8EF28013-54AB-451E-B51E-FAEF13F94D57}"/>
    <dgm:cxn modelId="{C54A6334-776E-4F6B-8855-7A8AA85D3A62}" type="presOf" srcId="{70268B3E-A8E5-4368-8235-0E90AE9DEF65}" destId="{ED33D408-1FD7-462D-AF5D-B7C32CA5DC63}" srcOrd="0" destOrd="0" presId="urn:microsoft.com/office/officeart/2005/8/layout/pyramid3"/>
    <dgm:cxn modelId="{E11AD442-59EA-4088-A14F-416BABFC019F}" srcId="{831D26D1-F5A6-4C24-9DF8-EACDC216B958}" destId="{9821E7BE-2C3D-4796-B0FA-C2463D56E3B2}" srcOrd="2" destOrd="0" parTransId="{DB973997-C694-4929-8529-4E5B15B57880}" sibTransId="{3A828B87-CF65-4FB2-B884-EA8E568C2281}"/>
    <dgm:cxn modelId="{3118AC6F-7A0F-49DE-AE69-A1EFE5BC318B}" type="presOf" srcId="{9821E7BE-2C3D-4796-B0FA-C2463D56E3B2}" destId="{05E24D45-FBB4-415C-AEE9-07D9A920F875}" srcOrd="0" destOrd="0" presId="urn:microsoft.com/office/officeart/2005/8/layout/pyramid3"/>
    <dgm:cxn modelId="{955B4401-A782-47A0-AA3E-FBDBB873C54C}" type="presOf" srcId="{271B0A6F-927F-4521-8A94-2F84004EFB08}" destId="{120B7CF3-B739-4882-9E54-C5D7F9FE2EE8}" srcOrd="1" destOrd="0" presId="urn:microsoft.com/office/officeart/2005/8/layout/pyramid3"/>
    <dgm:cxn modelId="{F3F593E9-8AA1-4AB2-B78F-374A756739F4}" type="presOf" srcId="{061AED66-2844-4951-B22C-3118ADCE62E2}" destId="{8594E1A1-148B-41A5-97DA-620DA020A1E3}" srcOrd="1" destOrd="0" presId="urn:microsoft.com/office/officeart/2005/8/layout/pyramid3"/>
    <dgm:cxn modelId="{02FF9154-10DA-4AF5-94C3-5566D3233A5B}" type="presOf" srcId="{D08F745C-418A-49E2-8BAE-9821DA76BAEF}" destId="{0348AF0B-7A64-40CA-944E-ADC1FAEF12D5}" srcOrd="0" destOrd="0" presId="urn:microsoft.com/office/officeart/2005/8/layout/pyramid3"/>
    <dgm:cxn modelId="{D48C0A68-A591-4DBE-AB4F-2BE6920570CD}" srcId="{831D26D1-F5A6-4C24-9DF8-EACDC216B958}" destId="{AF85B884-6B41-4DF3-9131-778493F41B92}" srcOrd="4" destOrd="0" parTransId="{761B1FD3-1DB0-4207-B2DD-82CA88ADB1ED}" sibTransId="{1A55C6B4-3F40-4701-84C5-098F94B4CB34}"/>
    <dgm:cxn modelId="{25828FF0-0E28-4B23-8F65-963264E86B31}" type="presOf" srcId="{061AED66-2844-4951-B22C-3118ADCE62E2}" destId="{20525387-B1B1-47C2-B775-A328813F71C1}" srcOrd="0" destOrd="0" presId="urn:microsoft.com/office/officeart/2005/8/layout/pyramid3"/>
    <dgm:cxn modelId="{49749C64-FCAC-42DC-953D-752BCB0CD384}" srcId="{831D26D1-F5A6-4C24-9DF8-EACDC216B958}" destId="{2B2E78CC-84D3-429D-9EF6-F04737133F1A}" srcOrd="6" destOrd="0" parTransId="{1C97C805-81F9-407C-A3A8-01F1285096F1}" sibTransId="{9A766201-B98B-474E-B943-28748185768A}"/>
    <dgm:cxn modelId="{731A9132-F677-434C-A826-3820955A922F}" srcId="{831D26D1-F5A6-4C24-9DF8-EACDC216B958}" destId="{D08F745C-418A-49E2-8BAE-9821DA76BAEF}" srcOrd="9" destOrd="0" parTransId="{5EB92968-64F9-460B-95BF-B15FD8D40D23}" sibTransId="{41356AB3-3652-47D3-A84B-3ACDC73D60C6}"/>
    <dgm:cxn modelId="{F2C077E4-06F6-4DA5-9302-F6A041B97D84}" type="presOf" srcId="{9821E7BE-2C3D-4796-B0FA-C2463D56E3B2}" destId="{AD6111AC-D592-4DFB-B8A8-C9D0BABBC461}" srcOrd="1" destOrd="0" presId="urn:microsoft.com/office/officeart/2005/8/layout/pyramid3"/>
    <dgm:cxn modelId="{135DEE84-3C9C-4967-9645-58487D6610AE}" type="presParOf" srcId="{F4C8DA9B-98A3-407B-A932-1A5BEC1A674E}" destId="{9DAE28A3-3C74-4247-8F15-9A782B7B9038}" srcOrd="0" destOrd="0" presId="urn:microsoft.com/office/officeart/2005/8/layout/pyramid3"/>
    <dgm:cxn modelId="{CCC44FC2-9B2C-4A5A-9D8F-057E489F8089}" type="presParOf" srcId="{9DAE28A3-3C74-4247-8F15-9A782B7B9038}" destId="{557BDFE0-21B8-487E-8D1A-25C5B84AAE05}" srcOrd="0" destOrd="0" presId="urn:microsoft.com/office/officeart/2005/8/layout/pyramid3"/>
    <dgm:cxn modelId="{20843812-5556-4026-9E85-DF212953391C}" type="presParOf" srcId="{9DAE28A3-3C74-4247-8F15-9A782B7B9038}" destId="{C87BCC33-9B29-4E54-9F2D-02BD9D4CDAAB}" srcOrd="1" destOrd="0" presId="urn:microsoft.com/office/officeart/2005/8/layout/pyramid3"/>
    <dgm:cxn modelId="{4218843C-E8E7-4113-AAA2-A2F0FC3689B9}" type="presParOf" srcId="{F4C8DA9B-98A3-407B-A932-1A5BEC1A674E}" destId="{E9E966C3-AEBC-4E84-9490-AE8839033BFE}" srcOrd="1" destOrd="0" presId="urn:microsoft.com/office/officeart/2005/8/layout/pyramid3"/>
    <dgm:cxn modelId="{8C6C16BB-7720-4945-BE6D-DF8F950A2B70}" type="presParOf" srcId="{E9E966C3-AEBC-4E84-9490-AE8839033BFE}" destId="{20525387-B1B1-47C2-B775-A328813F71C1}" srcOrd="0" destOrd="0" presId="urn:microsoft.com/office/officeart/2005/8/layout/pyramid3"/>
    <dgm:cxn modelId="{EB7EEBD2-FDE6-4AC9-923C-5E3CCD5E508B}" type="presParOf" srcId="{E9E966C3-AEBC-4E84-9490-AE8839033BFE}" destId="{8594E1A1-148B-41A5-97DA-620DA020A1E3}" srcOrd="1" destOrd="0" presId="urn:microsoft.com/office/officeart/2005/8/layout/pyramid3"/>
    <dgm:cxn modelId="{9BF5C575-6316-4350-9578-47D3C52C47A1}" type="presParOf" srcId="{F4C8DA9B-98A3-407B-A932-1A5BEC1A674E}" destId="{CE6CF691-D597-49E8-9F18-F967171FB12E}" srcOrd="2" destOrd="0" presId="urn:microsoft.com/office/officeart/2005/8/layout/pyramid3"/>
    <dgm:cxn modelId="{11146201-D95D-43D2-A061-6F41049E6641}" type="presParOf" srcId="{CE6CF691-D597-49E8-9F18-F967171FB12E}" destId="{05E24D45-FBB4-415C-AEE9-07D9A920F875}" srcOrd="0" destOrd="0" presId="urn:microsoft.com/office/officeart/2005/8/layout/pyramid3"/>
    <dgm:cxn modelId="{94F1E2A7-7402-4349-9344-D905A7449EC2}" type="presParOf" srcId="{CE6CF691-D597-49E8-9F18-F967171FB12E}" destId="{AD6111AC-D592-4DFB-B8A8-C9D0BABBC461}" srcOrd="1" destOrd="0" presId="urn:microsoft.com/office/officeart/2005/8/layout/pyramid3"/>
    <dgm:cxn modelId="{A9B7009C-377B-409D-A23D-013C78A26597}" type="presParOf" srcId="{F4C8DA9B-98A3-407B-A932-1A5BEC1A674E}" destId="{C96D8C7A-D944-4A87-A372-592C040E9E31}" srcOrd="3" destOrd="0" presId="urn:microsoft.com/office/officeart/2005/8/layout/pyramid3"/>
    <dgm:cxn modelId="{EFFED04C-4DEC-42F5-8430-6F51427BEFED}" type="presParOf" srcId="{C96D8C7A-D944-4A87-A372-592C040E9E31}" destId="{FDC11036-3EE3-4201-97F1-CB52D24408F0}" srcOrd="0" destOrd="0" presId="urn:microsoft.com/office/officeart/2005/8/layout/pyramid3"/>
    <dgm:cxn modelId="{1AA64E71-DF90-43DB-AE24-80F8B9265263}" type="presParOf" srcId="{C96D8C7A-D944-4A87-A372-592C040E9E31}" destId="{38BBAD6C-5F33-44EA-8E3F-FC03A1FD4850}" srcOrd="1" destOrd="0" presId="urn:microsoft.com/office/officeart/2005/8/layout/pyramid3"/>
    <dgm:cxn modelId="{B02057CE-E082-4EBA-9ED2-01CD788AA119}" type="presParOf" srcId="{F4C8DA9B-98A3-407B-A932-1A5BEC1A674E}" destId="{16241D33-B751-49BB-9CED-C915C164894C}" srcOrd="4" destOrd="0" presId="urn:microsoft.com/office/officeart/2005/8/layout/pyramid3"/>
    <dgm:cxn modelId="{2BD72D66-A8CA-4B58-8200-781EA890E0AF}" type="presParOf" srcId="{16241D33-B751-49BB-9CED-C915C164894C}" destId="{86742D63-FC67-47B4-B828-CCA46991E1D2}" srcOrd="0" destOrd="0" presId="urn:microsoft.com/office/officeart/2005/8/layout/pyramid3"/>
    <dgm:cxn modelId="{E2204F4F-4A45-4F57-876E-A57A9A2F41F4}" type="presParOf" srcId="{16241D33-B751-49BB-9CED-C915C164894C}" destId="{637B8E81-5345-41F5-AA82-B9E3A0C5CA4F}" srcOrd="1" destOrd="0" presId="urn:microsoft.com/office/officeart/2005/8/layout/pyramid3"/>
    <dgm:cxn modelId="{233A7E8A-CA87-4A8C-B8C3-30266C414D90}" type="presParOf" srcId="{F4C8DA9B-98A3-407B-A932-1A5BEC1A674E}" destId="{6784A502-E57B-457B-9418-D3F74FAFCB80}" srcOrd="5" destOrd="0" presId="urn:microsoft.com/office/officeart/2005/8/layout/pyramid3"/>
    <dgm:cxn modelId="{58666D5B-F5C4-45CC-909D-9BFA33805F57}" type="presParOf" srcId="{6784A502-E57B-457B-9418-D3F74FAFCB80}" destId="{ED33D408-1FD7-462D-AF5D-B7C32CA5DC63}" srcOrd="0" destOrd="0" presId="urn:microsoft.com/office/officeart/2005/8/layout/pyramid3"/>
    <dgm:cxn modelId="{7FAF2937-2F55-42CD-88CA-787615EDF523}" type="presParOf" srcId="{6784A502-E57B-457B-9418-D3F74FAFCB80}" destId="{61FC9FB2-0700-473D-9B2C-FE8A83218B7E}" srcOrd="1" destOrd="0" presId="urn:microsoft.com/office/officeart/2005/8/layout/pyramid3"/>
    <dgm:cxn modelId="{AFF46302-FDC0-4B99-85A9-F67E3E86389C}" type="presParOf" srcId="{F4C8DA9B-98A3-407B-A932-1A5BEC1A674E}" destId="{FBDFA9F1-4ED0-4A53-A515-04C56FFC14E8}" srcOrd="6" destOrd="0" presId="urn:microsoft.com/office/officeart/2005/8/layout/pyramid3"/>
    <dgm:cxn modelId="{4E4FB29D-89B5-42A8-8E00-CA87D698ADF4}" type="presParOf" srcId="{FBDFA9F1-4ED0-4A53-A515-04C56FFC14E8}" destId="{2DA05C15-6599-46E0-BDB1-293E9FDAF3AB}" srcOrd="0" destOrd="0" presId="urn:microsoft.com/office/officeart/2005/8/layout/pyramid3"/>
    <dgm:cxn modelId="{CE3D3EAA-2882-4A50-AC5D-71DB8311D683}" type="presParOf" srcId="{FBDFA9F1-4ED0-4A53-A515-04C56FFC14E8}" destId="{FCB2EBAD-535D-48A9-B973-C15BFC7D958F}" srcOrd="1" destOrd="0" presId="urn:microsoft.com/office/officeart/2005/8/layout/pyramid3"/>
    <dgm:cxn modelId="{F7783FEA-909B-461B-9D9F-0D5C4CB8D881}" type="presParOf" srcId="{F4C8DA9B-98A3-407B-A932-1A5BEC1A674E}" destId="{5A4F2279-0EDC-47E0-ABB6-71A6BF596CD5}" srcOrd="7" destOrd="0" presId="urn:microsoft.com/office/officeart/2005/8/layout/pyramid3"/>
    <dgm:cxn modelId="{B7931527-8DB5-4FF5-A450-5230C04EA68B}" type="presParOf" srcId="{5A4F2279-0EDC-47E0-ABB6-71A6BF596CD5}" destId="{7DAFE2E4-931E-40A0-A7A3-F5FB60371171}" srcOrd="0" destOrd="0" presId="urn:microsoft.com/office/officeart/2005/8/layout/pyramid3"/>
    <dgm:cxn modelId="{A8F4B3E8-F392-4631-81F4-68EA48B2FF88}" type="presParOf" srcId="{5A4F2279-0EDC-47E0-ABB6-71A6BF596CD5}" destId="{8FB8233D-E9C0-4804-AE22-FFE7C378A935}" srcOrd="1" destOrd="0" presId="urn:microsoft.com/office/officeart/2005/8/layout/pyramid3"/>
    <dgm:cxn modelId="{BBA9B884-AB1A-4B68-837E-0F4D6080ADF8}" type="presParOf" srcId="{F4C8DA9B-98A3-407B-A932-1A5BEC1A674E}" destId="{E9E01A50-FE1F-4C7F-BC15-EEDE7D62D554}" srcOrd="8" destOrd="0" presId="urn:microsoft.com/office/officeart/2005/8/layout/pyramid3"/>
    <dgm:cxn modelId="{C84F3557-881C-400E-8CB7-E773B405E9E0}" type="presParOf" srcId="{E9E01A50-FE1F-4C7F-BC15-EEDE7D62D554}" destId="{C5F10337-3E94-4523-A56C-39049A03B27F}" srcOrd="0" destOrd="0" presId="urn:microsoft.com/office/officeart/2005/8/layout/pyramid3"/>
    <dgm:cxn modelId="{65FA5E32-B9DE-4D6E-91B9-ECD4C0DC80B4}" type="presParOf" srcId="{E9E01A50-FE1F-4C7F-BC15-EEDE7D62D554}" destId="{120B7CF3-B739-4882-9E54-C5D7F9FE2EE8}" srcOrd="1" destOrd="0" presId="urn:microsoft.com/office/officeart/2005/8/layout/pyramid3"/>
    <dgm:cxn modelId="{9718348E-C172-43F7-8945-1C37EDCE8C00}" type="presParOf" srcId="{F4C8DA9B-98A3-407B-A932-1A5BEC1A674E}" destId="{A77A165D-3DB2-47A0-AE76-E98843869854}" srcOrd="9" destOrd="0" presId="urn:microsoft.com/office/officeart/2005/8/layout/pyramid3"/>
    <dgm:cxn modelId="{04C7CAAF-5185-4850-AA4E-BFDFAF1EADBB}" type="presParOf" srcId="{A77A165D-3DB2-47A0-AE76-E98843869854}" destId="{0348AF0B-7A64-40CA-944E-ADC1FAEF12D5}" srcOrd="0" destOrd="0" presId="urn:microsoft.com/office/officeart/2005/8/layout/pyramid3"/>
    <dgm:cxn modelId="{4206AE3D-BAC3-4285-8E5F-A841C5D151ED}" type="presParOf" srcId="{A77A165D-3DB2-47A0-AE76-E98843869854}" destId="{1AD9399F-A104-4F11-91A1-56CFDBBDBC81}"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831D26D1-F5A6-4C24-9DF8-EACDC216B958}" type="doc">
      <dgm:prSet loTypeId="urn:microsoft.com/office/officeart/2005/8/layout/pyramid3" loCatId="pyramid" qsTypeId="urn:microsoft.com/office/officeart/2005/8/quickstyle/simple1" qsCatId="simple" csTypeId="urn:microsoft.com/office/officeart/2005/8/colors/accent5_4" csCatId="accent5" phldr="1"/>
      <dgm:spPr/>
    </dgm:pt>
    <dgm:pt modelId="{3201FB36-49FC-4878-A6E2-0615FB33DB40}">
      <dgm:prSet phldrT="[Text]"/>
      <dgm:spPr/>
      <dgm:t>
        <a:bodyPr/>
        <a:lstStyle/>
        <a:p>
          <a:r>
            <a:rPr lang="en-US" dirty="0">
              <a:solidFill>
                <a:schemeClr val="bg1"/>
              </a:solidFill>
            </a:rPr>
            <a:t>Loaded dataset of 110K rows</a:t>
          </a:r>
        </a:p>
      </dgm:t>
    </dgm:pt>
    <dgm:pt modelId="{AF504BA6-6CE0-4AE1-A0A1-EBEB899389CD}" type="parTrans" cxnId="{0177DDBF-D9EC-4880-BC98-01A7EA556F81}">
      <dgm:prSet/>
      <dgm:spPr/>
      <dgm:t>
        <a:bodyPr/>
        <a:lstStyle/>
        <a:p>
          <a:endParaRPr lang="en-US"/>
        </a:p>
      </dgm:t>
    </dgm:pt>
    <dgm:pt modelId="{1A1750EA-2ED0-49F3-9D6A-ABD7AF0CE64C}" type="sibTrans" cxnId="{0177DDBF-D9EC-4880-BC98-01A7EA556F81}">
      <dgm:prSet/>
      <dgm:spPr/>
      <dgm:t>
        <a:bodyPr/>
        <a:lstStyle/>
        <a:p>
          <a:endParaRPr lang="en-US"/>
        </a:p>
      </dgm:t>
    </dgm:pt>
    <dgm:pt modelId="{061AED66-2844-4951-B22C-3118ADCE62E2}">
      <dgm:prSet phldrT="[Text]"/>
      <dgm:spPr/>
      <dgm:t>
        <a:bodyPr/>
        <a:lstStyle/>
        <a:p>
          <a:r>
            <a:rPr lang="en-US" dirty="0">
              <a:solidFill>
                <a:schemeClr val="bg1"/>
              </a:solidFill>
            </a:rPr>
            <a:t>Removed Stop words, applied Tokenization on reviews</a:t>
          </a:r>
        </a:p>
      </dgm:t>
    </dgm:pt>
    <dgm:pt modelId="{854E0F3D-A391-4BFD-A5F2-CA22F1679113}" type="parTrans" cxnId="{2DA5A056-081B-407B-B032-D92696C16063}">
      <dgm:prSet/>
      <dgm:spPr/>
      <dgm:t>
        <a:bodyPr/>
        <a:lstStyle/>
        <a:p>
          <a:endParaRPr lang="en-US"/>
        </a:p>
      </dgm:t>
    </dgm:pt>
    <dgm:pt modelId="{FD42CF46-4EA7-4C63-B7BB-9831E6D4726E}" type="sibTrans" cxnId="{2DA5A056-081B-407B-B032-D92696C16063}">
      <dgm:prSet/>
      <dgm:spPr/>
      <dgm:t>
        <a:bodyPr/>
        <a:lstStyle/>
        <a:p>
          <a:endParaRPr lang="en-US"/>
        </a:p>
      </dgm:t>
    </dgm:pt>
    <dgm:pt modelId="{9821E7BE-2C3D-4796-B0FA-C2463D56E3B2}">
      <dgm:prSet phldrT="[Text]"/>
      <dgm:spPr/>
      <dgm:t>
        <a:bodyPr/>
        <a:lstStyle/>
        <a:p>
          <a:r>
            <a:rPr lang="en-US" dirty="0">
              <a:solidFill>
                <a:schemeClr val="bg1"/>
              </a:solidFill>
            </a:rPr>
            <a:t>TF-IDF Vectorization</a:t>
          </a:r>
        </a:p>
      </dgm:t>
    </dgm:pt>
    <dgm:pt modelId="{DB973997-C694-4929-8529-4E5B15B57880}" type="parTrans" cxnId="{E11AD442-59EA-4088-A14F-416BABFC019F}">
      <dgm:prSet/>
      <dgm:spPr/>
      <dgm:t>
        <a:bodyPr/>
        <a:lstStyle/>
        <a:p>
          <a:endParaRPr lang="en-US"/>
        </a:p>
      </dgm:t>
    </dgm:pt>
    <dgm:pt modelId="{3A828B87-CF65-4FB2-B884-EA8E568C2281}" type="sibTrans" cxnId="{E11AD442-59EA-4088-A14F-416BABFC019F}">
      <dgm:prSet/>
      <dgm:spPr/>
      <dgm:t>
        <a:bodyPr/>
        <a:lstStyle/>
        <a:p>
          <a:endParaRPr lang="en-US"/>
        </a:p>
      </dgm:t>
    </dgm:pt>
    <dgm:pt modelId="{61C80DD8-20AF-45AF-97C6-3C7EAF41394C}">
      <dgm:prSet phldrT="[Text]"/>
      <dgm:spPr/>
      <dgm:t>
        <a:bodyPr/>
        <a:lstStyle/>
        <a:p>
          <a:r>
            <a:rPr lang="en-US" dirty="0">
              <a:solidFill>
                <a:schemeClr val="bg1"/>
              </a:solidFill>
            </a:rPr>
            <a:t>Sparse Matrix </a:t>
          </a:r>
          <a:r>
            <a:rPr lang="en-US" dirty="0" smtClean="0">
              <a:solidFill>
                <a:schemeClr val="bg1"/>
              </a:solidFill>
            </a:rPr>
            <a:t>for unigram, bigram and trigram.</a:t>
          </a:r>
          <a:endParaRPr lang="en-US" dirty="0">
            <a:solidFill>
              <a:schemeClr val="bg1"/>
            </a:solidFill>
          </a:endParaRPr>
        </a:p>
      </dgm:t>
    </dgm:pt>
    <dgm:pt modelId="{C0775A71-AC05-4301-A4F2-E5F024EBBDA4}" type="parTrans" cxnId="{485317ED-DC75-4D42-AE07-75CAA6CC6480}">
      <dgm:prSet/>
      <dgm:spPr/>
      <dgm:t>
        <a:bodyPr/>
        <a:lstStyle/>
        <a:p>
          <a:endParaRPr lang="en-US"/>
        </a:p>
      </dgm:t>
    </dgm:pt>
    <dgm:pt modelId="{518E9C67-43F0-43A9-BE26-D354999FC9AB}" type="sibTrans" cxnId="{485317ED-DC75-4D42-AE07-75CAA6CC6480}">
      <dgm:prSet/>
      <dgm:spPr/>
      <dgm:t>
        <a:bodyPr/>
        <a:lstStyle/>
        <a:p>
          <a:endParaRPr lang="en-US"/>
        </a:p>
      </dgm:t>
    </dgm:pt>
    <dgm:pt modelId="{AF85B884-6B41-4DF3-9131-778493F41B92}">
      <dgm:prSet phldrT="[Text]"/>
      <dgm:spPr/>
      <dgm:t>
        <a:bodyPr/>
        <a:lstStyle/>
        <a:p>
          <a:r>
            <a:rPr lang="en-US" dirty="0">
              <a:solidFill>
                <a:schemeClr val="bg1"/>
              </a:solidFill>
            </a:rPr>
            <a:t>Applied Padding on vectors</a:t>
          </a:r>
        </a:p>
      </dgm:t>
    </dgm:pt>
    <dgm:pt modelId="{761B1FD3-1DB0-4207-B2DD-82CA88ADB1ED}" type="parTrans" cxnId="{D48C0A68-A591-4DBE-AB4F-2BE6920570CD}">
      <dgm:prSet/>
      <dgm:spPr/>
      <dgm:t>
        <a:bodyPr/>
        <a:lstStyle/>
        <a:p>
          <a:endParaRPr lang="en-US"/>
        </a:p>
      </dgm:t>
    </dgm:pt>
    <dgm:pt modelId="{1A55C6B4-3F40-4701-84C5-098F94B4CB34}" type="sibTrans" cxnId="{D48C0A68-A591-4DBE-AB4F-2BE6920570CD}">
      <dgm:prSet/>
      <dgm:spPr/>
      <dgm:t>
        <a:bodyPr/>
        <a:lstStyle/>
        <a:p>
          <a:endParaRPr lang="en-US"/>
        </a:p>
      </dgm:t>
    </dgm:pt>
    <dgm:pt modelId="{70268B3E-A8E5-4368-8235-0E90AE9DEF65}">
      <dgm:prSet phldrT="[Text]"/>
      <dgm:spPr/>
      <dgm:t>
        <a:bodyPr/>
        <a:lstStyle/>
        <a:p>
          <a:r>
            <a:rPr lang="en-US" dirty="0">
              <a:solidFill>
                <a:schemeClr val="bg1"/>
              </a:solidFill>
            </a:rPr>
            <a:t>Normalization on vectors</a:t>
          </a:r>
        </a:p>
      </dgm:t>
    </dgm:pt>
    <dgm:pt modelId="{7273E285-1092-4281-8BC7-A65CE0DC7606}" type="parTrans" cxnId="{638A4410-374F-4474-BF49-BE1FCB803AF3}">
      <dgm:prSet/>
      <dgm:spPr/>
      <dgm:t>
        <a:bodyPr/>
        <a:lstStyle/>
        <a:p>
          <a:endParaRPr lang="en-US"/>
        </a:p>
      </dgm:t>
    </dgm:pt>
    <dgm:pt modelId="{8EF28013-54AB-451E-B51E-FAEF13F94D57}" type="sibTrans" cxnId="{638A4410-374F-4474-BF49-BE1FCB803AF3}">
      <dgm:prSet/>
      <dgm:spPr/>
      <dgm:t>
        <a:bodyPr/>
        <a:lstStyle/>
        <a:p>
          <a:endParaRPr lang="en-US"/>
        </a:p>
      </dgm:t>
    </dgm:pt>
    <dgm:pt modelId="{2B2E78CC-84D3-429D-9EF6-F04737133F1A}">
      <dgm:prSet phldrT="[Text]"/>
      <dgm:spPr/>
      <dgm:t>
        <a:bodyPr/>
        <a:lstStyle/>
        <a:p>
          <a:r>
            <a:rPr lang="en-US" dirty="0">
              <a:solidFill>
                <a:schemeClr val="bg1"/>
              </a:solidFill>
            </a:rPr>
            <a:t>Truncated SVD</a:t>
          </a:r>
        </a:p>
      </dgm:t>
    </dgm:pt>
    <dgm:pt modelId="{1C97C805-81F9-407C-A3A8-01F1285096F1}" type="parTrans" cxnId="{49749C64-FCAC-42DC-953D-752BCB0CD384}">
      <dgm:prSet/>
      <dgm:spPr/>
      <dgm:t>
        <a:bodyPr/>
        <a:lstStyle/>
        <a:p>
          <a:endParaRPr lang="en-US"/>
        </a:p>
      </dgm:t>
    </dgm:pt>
    <dgm:pt modelId="{9A766201-B98B-474E-B943-28748185768A}" type="sibTrans" cxnId="{49749C64-FCAC-42DC-953D-752BCB0CD384}">
      <dgm:prSet/>
      <dgm:spPr/>
      <dgm:t>
        <a:bodyPr/>
        <a:lstStyle/>
        <a:p>
          <a:endParaRPr lang="en-US"/>
        </a:p>
      </dgm:t>
    </dgm:pt>
    <dgm:pt modelId="{1CCAAFA9-5FA7-4883-BDE6-A2A5757586E1}">
      <dgm:prSet phldrT="[Text]"/>
      <dgm:spPr/>
      <dgm:t>
        <a:bodyPr/>
        <a:lstStyle/>
        <a:p>
          <a:r>
            <a:rPr lang="en-US" dirty="0">
              <a:solidFill>
                <a:schemeClr val="bg1"/>
              </a:solidFill>
            </a:rPr>
            <a:t>Cosine similarity</a:t>
          </a:r>
        </a:p>
      </dgm:t>
    </dgm:pt>
    <dgm:pt modelId="{A8CB4F6E-9778-4A4B-AC1D-C14B94278287}" type="parTrans" cxnId="{544F7C0D-D237-4F05-83C3-784BC4A0E38E}">
      <dgm:prSet/>
      <dgm:spPr/>
      <dgm:t>
        <a:bodyPr/>
        <a:lstStyle/>
        <a:p>
          <a:endParaRPr lang="en-US"/>
        </a:p>
      </dgm:t>
    </dgm:pt>
    <dgm:pt modelId="{DF0A964C-B408-496D-918F-BB5AF61C89D0}" type="sibTrans" cxnId="{544F7C0D-D237-4F05-83C3-784BC4A0E38E}">
      <dgm:prSet/>
      <dgm:spPr/>
      <dgm:t>
        <a:bodyPr/>
        <a:lstStyle/>
        <a:p>
          <a:endParaRPr lang="en-US"/>
        </a:p>
      </dgm:t>
    </dgm:pt>
    <dgm:pt modelId="{271B0A6F-927F-4521-8A94-2F84004EFB08}">
      <dgm:prSet phldrT="[Text]"/>
      <dgm:spPr/>
      <dgm:t>
        <a:bodyPr/>
        <a:lstStyle/>
        <a:p>
          <a:r>
            <a:rPr lang="en-US" dirty="0">
              <a:solidFill>
                <a:schemeClr val="bg1"/>
              </a:solidFill>
            </a:rPr>
            <a:t>NDGC</a:t>
          </a:r>
        </a:p>
      </dgm:t>
    </dgm:pt>
    <dgm:pt modelId="{481E789C-8E05-4935-8943-8C5E4636C775}" type="parTrans" cxnId="{99DFC465-247A-4079-8578-A5D1D1C347AA}">
      <dgm:prSet/>
      <dgm:spPr/>
      <dgm:t>
        <a:bodyPr/>
        <a:lstStyle/>
        <a:p>
          <a:endParaRPr lang="en-US"/>
        </a:p>
      </dgm:t>
    </dgm:pt>
    <dgm:pt modelId="{83945EFA-52BC-4221-8B6F-B0C47F5A0B52}" type="sibTrans" cxnId="{99DFC465-247A-4079-8578-A5D1D1C347AA}">
      <dgm:prSet/>
      <dgm:spPr/>
      <dgm:t>
        <a:bodyPr/>
        <a:lstStyle/>
        <a:p>
          <a:endParaRPr lang="en-US"/>
        </a:p>
      </dgm:t>
    </dgm:pt>
    <dgm:pt modelId="{D08F745C-418A-49E2-8BAE-9821DA76BAEF}">
      <dgm:prSet phldrT="[Text]"/>
      <dgm:spPr/>
      <dgm:t>
        <a:bodyPr/>
        <a:lstStyle/>
        <a:p>
          <a:endParaRPr lang="en-US" dirty="0">
            <a:solidFill>
              <a:schemeClr val="bg1"/>
            </a:solidFill>
          </a:endParaRPr>
        </a:p>
      </dgm:t>
    </dgm:pt>
    <dgm:pt modelId="{5EB92968-64F9-460B-95BF-B15FD8D40D23}" type="parTrans" cxnId="{731A9132-F677-434C-A826-3820955A922F}">
      <dgm:prSet/>
      <dgm:spPr/>
      <dgm:t>
        <a:bodyPr/>
        <a:lstStyle/>
        <a:p>
          <a:endParaRPr lang="en-US"/>
        </a:p>
      </dgm:t>
    </dgm:pt>
    <dgm:pt modelId="{41356AB3-3652-47D3-A84B-3ACDC73D60C6}" type="sibTrans" cxnId="{731A9132-F677-434C-A826-3820955A922F}">
      <dgm:prSet/>
      <dgm:spPr/>
      <dgm:t>
        <a:bodyPr/>
        <a:lstStyle/>
        <a:p>
          <a:endParaRPr lang="en-US"/>
        </a:p>
      </dgm:t>
    </dgm:pt>
    <dgm:pt modelId="{F4C8DA9B-98A3-407B-A932-1A5BEC1A674E}" type="pres">
      <dgm:prSet presAssocID="{831D26D1-F5A6-4C24-9DF8-EACDC216B958}" presName="Name0" presStyleCnt="0">
        <dgm:presLayoutVars>
          <dgm:dir/>
          <dgm:animLvl val="lvl"/>
          <dgm:resizeHandles val="exact"/>
        </dgm:presLayoutVars>
      </dgm:prSet>
      <dgm:spPr/>
    </dgm:pt>
    <dgm:pt modelId="{9DAE28A3-3C74-4247-8F15-9A782B7B9038}" type="pres">
      <dgm:prSet presAssocID="{3201FB36-49FC-4878-A6E2-0615FB33DB40}" presName="Name8" presStyleCnt="0"/>
      <dgm:spPr/>
    </dgm:pt>
    <dgm:pt modelId="{557BDFE0-21B8-487E-8D1A-25C5B84AAE05}" type="pres">
      <dgm:prSet presAssocID="{3201FB36-49FC-4878-A6E2-0615FB33DB40}" presName="level" presStyleLbl="node1" presStyleIdx="0" presStyleCnt="10">
        <dgm:presLayoutVars>
          <dgm:chMax val="1"/>
          <dgm:bulletEnabled val="1"/>
        </dgm:presLayoutVars>
      </dgm:prSet>
      <dgm:spPr/>
      <dgm:t>
        <a:bodyPr/>
        <a:lstStyle/>
        <a:p>
          <a:endParaRPr lang="en-US"/>
        </a:p>
      </dgm:t>
    </dgm:pt>
    <dgm:pt modelId="{C87BCC33-9B29-4E54-9F2D-02BD9D4CDAAB}" type="pres">
      <dgm:prSet presAssocID="{3201FB36-49FC-4878-A6E2-0615FB33DB40}" presName="levelTx" presStyleLbl="revTx" presStyleIdx="0" presStyleCnt="0">
        <dgm:presLayoutVars>
          <dgm:chMax val="1"/>
          <dgm:bulletEnabled val="1"/>
        </dgm:presLayoutVars>
      </dgm:prSet>
      <dgm:spPr/>
      <dgm:t>
        <a:bodyPr/>
        <a:lstStyle/>
        <a:p>
          <a:endParaRPr lang="en-US"/>
        </a:p>
      </dgm:t>
    </dgm:pt>
    <dgm:pt modelId="{E9E966C3-AEBC-4E84-9490-AE8839033BFE}" type="pres">
      <dgm:prSet presAssocID="{061AED66-2844-4951-B22C-3118ADCE62E2}" presName="Name8" presStyleCnt="0"/>
      <dgm:spPr/>
    </dgm:pt>
    <dgm:pt modelId="{20525387-B1B1-47C2-B775-A328813F71C1}" type="pres">
      <dgm:prSet presAssocID="{061AED66-2844-4951-B22C-3118ADCE62E2}" presName="level" presStyleLbl="node1" presStyleIdx="1" presStyleCnt="10">
        <dgm:presLayoutVars>
          <dgm:chMax val="1"/>
          <dgm:bulletEnabled val="1"/>
        </dgm:presLayoutVars>
      </dgm:prSet>
      <dgm:spPr/>
      <dgm:t>
        <a:bodyPr/>
        <a:lstStyle/>
        <a:p>
          <a:endParaRPr lang="en-US"/>
        </a:p>
      </dgm:t>
    </dgm:pt>
    <dgm:pt modelId="{8594E1A1-148B-41A5-97DA-620DA020A1E3}" type="pres">
      <dgm:prSet presAssocID="{061AED66-2844-4951-B22C-3118ADCE62E2}" presName="levelTx" presStyleLbl="revTx" presStyleIdx="0" presStyleCnt="0">
        <dgm:presLayoutVars>
          <dgm:chMax val="1"/>
          <dgm:bulletEnabled val="1"/>
        </dgm:presLayoutVars>
      </dgm:prSet>
      <dgm:spPr/>
      <dgm:t>
        <a:bodyPr/>
        <a:lstStyle/>
        <a:p>
          <a:endParaRPr lang="en-US"/>
        </a:p>
      </dgm:t>
    </dgm:pt>
    <dgm:pt modelId="{CE6CF691-D597-49E8-9F18-F967171FB12E}" type="pres">
      <dgm:prSet presAssocID="{9821E7BE-2C3D-4796-B0FA-C2463D56E3B2}" presName="Name8" presStyleCnt="0"/>
      <dgm:spPr/>
    </dgm:pt>
    <dgm:pt modelId="{05E24D45-FBB4-415C-AEE9-07D9A920F875}" type="pres">
      <dgm:prSet presAssocID="{9821E7BE-2C3D-4796-B0FA-C2463D56E3B2}" presName="level" presStyleLbl="node1" presStyleIdx="2" presStyleCnt="10">
        <dgm:presLayoutVars>
          <dgm:chMax val="1"/>
          <dgm:bulletEnabled val="1"/>
        </dgm:presLayoutVars>
      </dgm:prSet>
      <dgm:spPr/>
      <dgm:t>
        <a:bodyPr/>
        <a:lstStyle/>
        <a:p>
          <a:endParaRPr lang="en-US"/>
        </a:p>
      </dgm:t>
    </dgm:pt>
    <dgm:pt modelId="{AD6111AC-D592-4DFB-B8A8-C9D0BABBC461}" type="pres">
      <dgm:prSet presAssocID="{9821E7BE-2C3D-4796-B0FA-C2463D56E3B2}" presName="levelTx" presStyleLbl="revTx" presStyleIdx="0" presStyleCnt="0">
        <dgm:presLayoutVars>
          <dgm:chMax val="1"/>
          <dgm:bulletEnabled val="1"/>
        </dgm:presLayoutVars>
      </dgm:prSet>
      <dgm:spPr/>
      <dgm:t>
        <a:bodyPr/>
        <a:lstStyle/>
        <a:p>
          <a:endParaRPr lang="en-US"/>
        </a:p>
      </dgm:t>
    </dgm:pt>
    <dgm:pt modelId="{C96D8C7A-D944-4A87-A372-592C040E9E31}" type="pres">
      <dgm:prSet presAssocID="{61C80DD8-20AF-45AF-97C6-3C7EAF41394C}" presName="Name8" presStyleCnt="0"/>
      <dgm:spPr/>
    </dgm:pt>
    <dgm:pt modelId="{FDC11036-3EE3-4201-97F1-CB52D24408F0}" type="pres">
      <dgm:prSet presAssocID="{61C80DD8-20AF-45AF-97C6-3C7EAF41394C}" presName="level" presStyleLbl="node1" presStyleIdx="3" presStyleCnt="10">
        <dgm:presLayoutVars>
          <dgm:chMax val="1"/>
          <dgm:bulletEnabled val="1"/>
        </dgm:presLayoutVars>
      </dgm:prSet>
      <dgm:spPr/>
      <dgm:t>
        <a:bodyPr/>
        <a:lstStyle/>
        <a:p>
          <a:endParaRPr lang="en-US"/>
        </a:p>
      </dgm:t>
    </dgm:pt>
    <dgm:pt modelId="{38BBAD6C-5F33-44EA-8E3F-FC03A1FD4850}" type="pres">
      <dgm:prSet presAssocID="{61C80DD8-20AF-45AF-97C6-3C7EAF41394C}" presName="levelTx" presStyleLbl="revTx" presStyleIdx="0" presStyleCnt="0">
        <dgm:presLayoutVars>
          <dgm:chMax val="1"/>
          <dgm:bulletEnabled val="1"/>
        </dgm:presLayoutVars>
      </dgm:prSet>
      <dgm:spPr/>
      <dgm:t>
        <a:bodyPr/>
        <a:lstStyle/>
        <a:p>
          <a:endParaRPr lang="en-US"/>
        </a:p>
      </dgm:t>
    </dgm:pt>
    <dgm:pt modelId="{16241D33-B751-49BB-9CED-C915C164894C}" type="pres">
      <dgm:prSet presAssocID="{AF85B884-6B41-4DF3-9131-778493F41B92}" presName="Name8" presStyleCnt="0"/>
      <dgm:spPr/>
    </dgm:pt>
    <dgm:pt modelId="{86742D63-FC67-47B4-B828-CCA46991E1D2}" type="pres">
      <dgm:prSet presAssocID="{AF85B884-6B41-4DF3-9131-778493F41B92}" presName="level" presStyleLbl="node1" presStyleIdx="4" presStyleCnt="10">
        <dgm:presLayoutVars>
          <dgm:chMax val="1"/>
          <dgm:bulletEnabled val="1"/>
        </dgm:presLayoutVars>
      </dgm:prSet>
      <dgm:spPr/>
      <dgm:t>
        <a:bodyPr/>
        <a:lstStyle/>
        <a:p>
          <a:endParaRPr lang="en-US"/>
        </a:p>
      </dgm:t>
    </dgm:pt>
    <dgm:pt modelId="{637B8E81-5345-41F5-AA82-B9E3A0C5CA4F}" type="pres">
      <dgm:prSet presAssocID="{AF85B884-6B41-4DF3-9131-778493F41B92}" presName="levelTx" presStyleLbl="revTx" presStyleIdx="0" presStyleCnt="0">
        <dgm:presLayoutVars>
          <dgm:chMax val="1"/>
          <dgm:bulletEnabled val="1"/>
        </dgm:presLayoutVars>
      </dgm:prSet>
      <dgm:spPr/>
      <dgm:t>
        <a:bodyPr/>
        <a:lstStyle/>
        <a:p>
          <a:endParaRPr lang="en-US"/>
        </a:p>
      </dgm:t>
    </dgm:pt>
    <dgm:pt modelId="{6784A502-E57B-457B-9418-D3F74FAFCB80}" type="pres">
      <dgm:prSet presAssocID="{70268B3E-A8E5-4368-8235-0E90AE9DEF65}" presName="Name8" presStyleCnt="0"/>
      <dgm:spPr/>
    </dgm:pt>
    <dgm:pt modelId="{ED33D408-1FD7-462D-AF5D-B7C32CA5DC63}" type="pres">
      <dgm:prSet presAssocID="{70268B3E-A8E5-4368-8235-0E90AE9DEF65}" presName="level" presStyleLbl="node1" presStyleIdx="5" presStyleCnt="10">
        <dgm:presLayoutVars>
          <dgm:chMax val="1"/>
          <dgm:bulletEnabled val="1"/>
        </dgm:presLayoutVars>
      </dgm:prSet>
      <dgm:spPr/>
      <dgm:t>
        <a:bodyPr/>
        <a:lstStyle/>
        <a:p>
          <a:endParaRPr lang="en-US"/>
        </a:p>
      </dgm:t>
    </dgm:pt>
    <dgm:pt modelId="{61FC9FB2-0700-473D-9B2C-FE8A83218B7E}" type="pres">
      <dgm:prSet presAssocID="{70268B3E-A8E5-4368-8235-0E90AE9DEF65}" presName="levelTx" presStyleLbl="revTx" presStyleIdx="0" presStyleCnt="0">
        <dgm:presLayoutVars>
          <dgm:chMax val="1"/>
          <dgm:bulletEnabled val="1"/>
        </dgm:presLayoutVars>
      </dgm:prSet>
      <dgm:spPr/>
      <dgm:t>
        <a:bodyPr/>
        <a:lstStyle/>
        <a:p>
          <a:endParaRPr lang="en-US"/>
        </a:p>
      </dgm:t>
    </dgm:pt>
    <dgm:pt modelId="{FBDFA9F1-4ED0-4A53-A515-04C56FFC14E8}" type="pres">
      <dgm:prSet presAssocID="{2B2E78CC-84D3-429D-9EF6-F04737133F1A}" presName="Name8" presStyleCnt="0"/>
      <dgm:spPr/>
    </dgm:pt>
    <dgm:pt modelId="{2DA05C15-6599-46E0-BDB1-293E9FDAF3AB}" type="pres">
      <dgm:prSet presAssocID="{2B2E78CC-84D3-429D-9EF6-F04737133F1A}" presName="level" presStyleLbl="node1" presStyleIdx="6" presStyleCnt="10">
        <dgm:presLayoutVars>
          <dgm:chMax val="1"/>
          <dgm:bulletEnabled val="1"/>
        </dgm:presLayoutVars>
      </dgm:prSet>
      <dgm:spPr/>
      <dgm:t>
        <a:bodyPr/>
        <a:lstStyle/>
        <a:p>
          <a:endParaRPr lang="en-US"/>
        </a:p>
      </dgm:t>
    </dgm:pt>
    <dgm:pt modelId="{FCB2EBAD-535D-48A9-B973-C15BFC7D958F}" type="pres">
      <dgm:prSet presAssocID="{2B2E78CC-84D3-429D-9EF6-F04737133F1A}" presName="levelTx" presStyleLbl="revTx" presStyleIdx="0" presStyleCnt="0">
        <dgm:presLayoutVars>
          <dgm:chMax val="1"/>
          <dgm:bulletEnabled val="1"/>
        </dgm:presLayoutVars>
      </dgm:prSet>
      <dgm:spPr/>
      <dgm:t>
        <a:bodyPr/>
        <a:lstStyle/>
        <a:p>
          <a:endParaRPr lang="en-US"/>
        </a:p>
      </dgm:t>
    </dgm:pt>
    <dgm:pt modelId="{5A4F2279-0EDC-47E0-ABB6-71A6BF596CD5}" type="pres">
      <dgm:prSet presAssocID="{1CCAAFA9-5FA7-4883-BDE6-A2A5757586E1}" presName="Name8" presStyleCnt="0"/>
      <dgm:spPr/>
    </dgm:pt>
    <dgm:pt modelId="{7DAFE2E4-931E-40A0-A7A3-F5FB60371171}" type="pres">
      <dgm:prSet presAssocID="{1CCAAFA9-5FA7-4883-BDE6-A2A5757586E1}" presName="level" presStyleLbl="node1" presStyleIdx="7" presStyleCnt="10">
        <dgm:presLayoutVars>
          <dgm:chMax val="1"/>
          <dgm:bulletEnabled val="1"/>
        </dgm:presLayoutVars>
      </dgm:prSet>
      <dgm:spPr/>
      <dgm:t>
        <a:bodyPr/>
        <a:lstStyle/>
        <a:p>
          <a:endParaRPr lang="en-US"/>
        </a:p>
      </dgm:t>
    </dgm:pt>
    <dgm:pt modelId="{8FB8233D-E9C0-4804-AE22-FFE7C378A935}" type="pres">
      <dgm:prSet presAssocID="{1CCAAFA9-5FA7-4883-BDE6-A2A5757586E1}" presName="levelTx" presStyleLbl="revTx" presStyleIdx="0" presStyleCnt="0">
        <dgm:presLayoutVars>
          <dgm:chMax val="1"/>
          <dgm:bulletEnabled val="1"/>
        </dgm:presLayoutVars>
      </dgm:prSet>
      <dgm:spPr/>
      <dgm:t>
        <a:bodyPr/>
        <a:lstStyle/>
        <a:p>
          <a:endParaRPr lang="en-US"/>
        </a:p>
      </dgm:t>
    </dgm:pt>
    <dgm:pt modelId="{E9E01A50-FE1F-4C7F-BC15-EEDE7D62D554}" type="pres">
      <dgm:prSet presAssocID="{271B0A6F-927F-4521-8A94-2F84004EFB08}" presName="Name8" presStyleCnt="0"/>
      <dgm:spPr/>
    </dgm:pt>
    <dgm:pt modelId="{C5F10337-3E94-4523-A56C-39049A03B27F}" type="pres">
      <dgm:prSet presAssocID="{271B0A6F-927F-4521-8A94-2F84004EFB08}" presName="level" presStyleLbl="node1" presStyleIdx="8" presStyleCnt="10">
        <dgm:presLayoutVars>
          <dgm:chMax val="1"/>
          <dgm:bulletEnabled val="1"/>
        </dgm:presLayoutVars>
      </dgm:prSet>
      <dgm:spPr/>
      <dgm:t>
        <a:bodyPr/>
        <a:lstStyle/>
        <a:p>
          <a:endParaRPr lang="en-US"/>
        </a:p>
      </dgm:t>
    </dgm:pt>
    <dgm:pt modelId="{120B7CF3-B739-4882-9E54-C5D7F9FE2EE8}" type="pres">
      <dgm:prSet presAssocID="{271B0A6F-927F-4521-8A94-2F84004EFB08}" presName="levelTx" presStyleLbl="revTx" presStyleIdx="0" presStyleCnt="0">
        <dgm:presLayoutVars>
          <dgm:chMax val="1"/>
          <dgm:bulletEnabled val="1"/>
        </dgm:presLayoutVars>
      </dgm:prSet>
      <dgm:spPr/>
      <dgm:t>
        <a:bodyPr/>
        <a:lstStyle/>
        <a:p>
          <a:endParaRPr lang="en-US"/>
        </a:p>
      </dgm:t>
    </dgm:pt>
    <dgm:pt modelId="{A77A165D-3DB2-47A0-AE76-E98843869854}" type="pres">
      <dgm:prSet presAssocID="{D08F745C-418A-49E2-8BAE-9821DA76BAEF}" presName="Name8" presStyleCnt="0"/>
      <dgm:spPr/>
    </dgm:pt>
    <dgm:pt modelId="{0348AF0B-7A64-40CA-944E-ADC1FAEF12D5}" type="pres">
      <dgm:prSet presAssocID="{D08F745C-418A-49E2-8BAE-9821DA76BAEF}" presName="level" presStyleLbl="node1" presStyleIdx="9" presStyleCnt="10">
        <dgm:presLayoutVars>
          <dgm:chMax val="1"/>
          <dgm:bulletEnabled val="1"/>
        </dgm:presLayoutVars>
      </dgm:prSet>
      <dgm:spPr/>
      <dgm:t>
        <a:bodyPr/>
        <a:lstStyle/>
        <a:p>
          <a:endParaRPr lang="en-US"/>
        </a:p>
      </dgm:t>
    </dgm:pt>
    <dgm:pt modelId="{1AD9399F-A104-4F11-91A1-56CFDBBDBC81}" type="pres">
      <dgm:prSet presAssocID="{D08F745C-418A-49E2-8BAE-9821DA76BAEF}" presName="levelTx" presStyleLbl="revTx" presStyleIdx="0" presStyleCnt="0">
        <dgm:presLayoutVars>
          <dgm:chMax val="1"/>
          <dgm:bulletEnabled val="1"/>
        </dgm:presLayoutVars>
      </dgm:prSet>
      <dgm:spPr/>
      <dgm:t>
        <a:bodyPr/>
        <a:lstStyle/>
        <a:p>
          <a:endParaRPr lang="en-US"/>
        </a:p>
      </dgm:t>
    </dgm:pt>
  </dgm:ptLst>
  <dgm:cxnLst>
    <dgm:cxn modelId="{BA497A03-9977-4A9C-AA0E-C3ADF9C6734B}" type="presOf" srcId="{AF85B884-6B41-4DF3-9131-778493F41B92}" destId="{86742D63-FC67-47B4-B828-CCA46991E1D2}" srcOrd="0" destOrd="0" presId="urn:microsoft.com/office/officeart/2005/8/layout/pyramid3"/>
    <dgm:cxn modelId="{5E1E7FF0-CF2E-4974-BC3E-7E428452DE31}" type="presOf" srcId="{70268B3E-A8E5-4368-8235-0E90AE9DEF65}" destId="{61FC9FB2-0700-473D-9B2C-FE8A83218B7E}" srcOrd="1" destOrd="0" presId="urn:microsoft.com/office/officeart/2005/8/layout/pyramid3"/>
    <dgm:cxn modelId="{485317ED-DC75-4D42-AE07-75CAA6CC6480}" srcId="{831D26D1-F5A6-4C24-9DF8-EACDC216B958}" destId="{61C80DD8-20AF-45AF-97C6-3C7EAF41394C}" srcOrd="3" destOrd="0" parTransId="{C0775A71-AC05-4301-A4F2-E5F024EBBDA4}" sibTransId="{518E9C67-43F0-43A9-BE26-D354999FC9AB}"/>
    <dgm:cxn modelId="{544F7C0D-D237-4F05-83C3-784BC4A0E38E}" srcId="{831D26D1-F5A6-4C24-9DF8-EACDC216B958}" destId="{1CCAAFA9-5FA7-4883-BDE6-A2A5757586E1}" srcOrd="7" destOrd="0" parTransId="{A8CB4F6E-9778-4A4B-AC1D-C14B94278287}" sibTransId="{DF0A964C-B408-496D-918F-BB5AF61C89D0}"/>
    <dgm:cxn modelId="{0470B213-90B4-47AD-B39E-B325079BCBE3}" type="presOf" srcId="{AF85B884-6B41-4DF3-9131-778493F41B92}" destId="{637B8E81-5345-41F5-AA82-B9E3A0C5CA4F}" srcOrd="1" destOrd="0" presId="urn:microsoft.com/office/officeart/2005/8/layout/pyramid3"/>
    <dgm:cxn modelId="{CCFCBA03-670B-4043-99C9-C4E90E0D3347}" type="presOf" srcId="{1CCAAFA9-5FA7-4883-BDE6-A2A5757586E1}" destId="{8FB8233D-E9C0-4804-AE22-FFE7C378A935}" srcOrd="1" destOrd="0" presId="urn:microsoft.com/office/officeart/2005/8/layout/pyramid3"/>
    <dgm:cxn modelId="{7EE06F10-A75C-4725-A5E5-F1E0902C5AEB}" type="presOf" srcId="{2B2E78CC-84D3-429D-9EF6-F04737133F1A}" destId="{2DA05C15-6599-46E0-BDB1-293E9FDAF3AB}" srcOrd="0" destOrd="0" presId="urn:microsoft.com/office/officeart/2005/8/layout/pyramid3"/>
    <dgm:cxn modelId="{0177DDBF-D9EC-4880-BC98-01A7EA556F81}" srcId="{831D26D1-F5A6-4C24-9DF8-EACDC216B958}" destId="{3201FB36-49FC-4878-A6E2-0615FB33DB40}" srcOrd="0" destOrd="0" parTransId="{AF504BA6-6CE0-4AE1-A0A1-EBEB899389CD}" sibTransId="{1A1750EA-2ED0-49F3-9D6A-ABD7AF0CE64C}"/>
    <dgm:cxn modelId="{7D7973DA-67BA-451B-A252-572620446CB5}" type="presOf" srcId="{831D26D1-F5A6-4C24-9DF8-EACDC216B958}" destId="{F4C8DA9B-98A3-407B-A932-1A5BEC1A674E}" srcOrd="0" destOrd="0" presId="urn:microsoft.com/office/officeart/2005/8/layout/pyramid3"/>
    <dgm:cxn modelId="{AFE8AC3B-85AD-4042-93F2-8453DD3CA49E}" type="presOf" srcId="{2B2E78CC-84D3-429D-9EF6-F04737133F1A}" destId="{FCB2EBAD-535D-48A9-B973-C15BFC7D958F}" srcOrd="1" destOrd="0" presId="urn:microsoft.com/office/officeart/2005/8/layout/pyramid3"/>
    <dgm:cxn modelId="{BEDF004A-DBF0-45FB-9B0B-7ABB6CDA1170}" type="presOf" srcId="{271B0A6F-927F-4521-8A94-2F84004EFB08}" destId="{C5F10337-3E94-4523-A56C-39049A03B27F}" srcOrd="0" destOrd="0" presId="urn:microsoft.com/office/officeart/2005/8/layout/pyramid3"/>
    <dgm:cxn modelId="{71BC824F-47D5-4FBA-9D74-01C3DC811338}" type="presOf" srcId="{1CCAAFA9-5FA7-4883-BDE6-A2A5757586E1}" destId="{7DAFE2E4-931E-40A0-A7A3-F5FB60371171}" srcOrd="0" destOrd="0" presId="urn:microsoft.com/office/officeart/2005/8/layout/pyramid3"/>
    <dgm:cxn modelId="{99DFC465-247A-4079-8578-A5D1D1C347AA}" srcId="{831D26D1-F5A6-4C24-9DF8-EACDC216B958}" destId="{271B0A6F-927F-4521-8A94-2F84004EFB08}" srcOrd="8" destOrd="0" parTransId="{481E789C-8E05-4935-8943-8C5E4636C775}" sibTransId="{83945EFA-52BC-4221-8B6F-B0C47F5A0B52}"/>
    <dgm:cxn modelId="{EDD101A6-98F4-4EE4-A5AE-617B03C90CC4}" type="presOf" srcId="{61C80DD8-20AF-45AF-97C6-3C7EAF41394C}" destId="{FDC11036-3EE3-4201-97F1-CB52D24408F0}" srcOrd="0" destOrd="0" presId="urn:microsoft.com/office/officeart/2005/8/layout/pyramid3"/>
    <dgm:cxn modelId="{E0F68E45-1E1D-4A8A-83B2-9BE152DE24E7}" type="presOf" srcId="{61C80DD8-20AF-45AF-97C6-3C7EAF41394C}" destId="{38BBAD6C-5F33-44EA-8E3F-FC03A1FD4850}" srcOrd="1" destOrd="0" presId="urn:microsoft.com/office/officeart/2005/8/layout/pyramid3"/>
    <dgm:cxn modelId="{E1B93D69-370A-46E6-A048-B766082B854E}" type="presOf" srcId="{3201FB36-49FC-4878-A6E2-0615FB33DB40}" destId="{557BDFE0-21B8-487E-8D1A-25C5B84AAE05}" srcOrd="0" destOrd="0" presId="urn:microsoft.com/office/officeart/2005/8/layout/pyramid3"/>
    <dgm:cxn modelId="{7609A5D2-D563-4914-80BE-C6F39FC801BA}" type="presOf" srcId="{3201FB36-49FC-4878-A6E2-0615FB33DB40}" destId="{C87BCC33-9B29-4E54-9F2D-02BD9D4CDAAB}" srcOrd="1" destOrd="0" presId="urn:microsoft.com/office/officeart/2005/8/layout/pyramid3"/>
    <dgm:cxn modelId="{B557AEB1-09FA-49C8-99CF-55642C12407D}" type="presOf" srcId="{D08F745C-418A-49E2-8BAE-9821DA76BAEF}" destId="{1AD9399F-A104-4F11-91A1-56CFDBBDBC81}" srcOrd="1" destOrd="0" presId="urn:microsoft.com/office/officeart/2005/8/layout/pyramid3"/>
    <dgm:cxn modelId="{2DA5A056-081B-407B-B032-D92696C16063}" srcId="{831D26D1-F5A6-4C24-9DF8-EACDC216B958}" destId="{061AED66-2844-4951-B22C-3118ADCE62E2}" srcOrd="1" destOrd="0" parTransId="{854E0F3D-A391-4BFD-A5F2-CA22F1679113}" sibTransId="{FD42CF46-4EA7-4C63-B7BB-9831E6D4726E}"/>
    <dgm:cxn modelId="{638A4410-374F-4474-BF49-BE1FCB803AF3}" srcId="{831D26D1-F5A6-4C24-9DF8-EACDC216B958}" destId="{70268B3E-A8E5-4368-8235-0E90AE9DEF65}" srcOrd="5" destOrd="0" parTransId="{7273E285-1092-4281-8BC7-A65CE0DC7606}" sibTransId="{8EF28013-54AB-451E-B51E-FAEF13F94D57}"/>
    <dgm:cxn modelId="{C54A6334-776E-4F6B-8855-7A8AA85D3A62}" type="presOf" srcId="{70268B3E-A8E5-4368-8235-0E90AE9DEF65}" destId="{ED33D408-1FD7-462D-AF5D-B7C32CA5DC63}" srcOrd="0" destOrd="0" presId="urn:microsoft.com/office/officeart/2005/8/layout/pyramid3"/>
    <dgm:cxn modelId="{E11AD442-59EA-4088-A14F-416BABFC019F}" srcId="{831D26D1-F5A6-4C24-9DF8-EACDC216B958}" destId="{9821E7BE-2C3D-4796-B0FA-C2463D56E3B2}" srcOrd="2" destOrd="0" parTransId="{DB973997-C694-4929-8529-4E5B15B57880}" sibTransId="{3A828B87-CF65-4FB2-B884-EA8E568C2281}"/>
    <dgm:cxn modelId="{3118AC6F-7A0F-49DE-AE69-A1EFE5BC318B}" type="presOf" srcId="{9821E7BE-2C3D-4796-B0FA-C2463D56E3B2}" destId="{05E24D45-FBB4-415C-AEE9-07D9A920F875}" srcOrd="0" destOrd="0" presId="urn:microsoft.com/office/officeart/2005/8/layout/pyramid3"/>
    <dgm:cxn modelId="{955B4401-A782-47A0-AA3E-FBDBB873C54C}" type="presOf" srcId="{271B0A6F-927F-4521-8A94-2F84004EFB08}" destId="{120B7CF3-B739-4882-9E54-C5D7F9FE2EE8}" srcOrd="1" destOrd="0" presId="urn:microsoft.com/office/officeart/2005/8/layout/pyramid3"/>
    <dgm:cxn modelId="{F3F593E9-8AA1-4AB2-B78F-374A756739F4}" type="presOf" srcId="{061AED66-2844-4951-B22C-3118ADCE62E2}" destId="{8594E1A1-148B-41A5-97DA-620DA020A1E3}" srcOrd="1" destOrd="0" presId="urn:microsoft.com/office/officeart/2005/8/layout/pyramid3"/>
    <dgm:cxn modelId="{02FF9154-10DA-4AF5-94C3-5566D3233A5B}" type="presOf" srcId="{D08F745C-418A-49E2-8BAE-9821DA76BAEF}" destId="{0348AF0B-7A64-40CA-944E-ADC1FAEF12D5}" srcOrd="0" destOrd="0" presId="urn:microsoft.com/office/officeart/2005/8/layout/pyramid3"/>
    <dgm:cxn modelId="{D48C0A68-A591-4DBE-AB4F-2BE6920570CD}" srcId="{831D26D1-F5A6-4C24-9DF8-EACDC216B958}" destId="{AF85B884-6B41-4DF3-9131-778493F41B92}" srcOrd="4" destOrd="0" parTransId="{761B1FD3-1DB0-4207-B2DD-82CA88ADB1ED}" sibTransId="{1A55C6B4-3F40-4701-84C5-098F94B4CB34}"/>
    <dgm:cxn modelId="{25828FF0-0E28-4B23-8F65-963264E86B31}" type="presOf" srcId="{061AED66-2844-4951-B22C-3118ADCE62E2}" destId="{20525387-B1B1-47C2-B775-A328813F71C1}" srcOrd="0" destOrd="0" presId="urn:microsoft.com/office/officeart/2005/8/layout/pyramid3"/>
    <dgm:cxn modelId="{49749C64-FCAC-42DC-953D-752BCB0CD384}" srcId="{831D26D1-F5A6-4C24-9DF8-EACDC216B958}" destId="{2B2E78CC-84D3-429D-9EF6-F04737133F1A}" srcOrd="6" destOrd="0" parTransId="{1C97C805-81F9-407C-A3A8-01F1285096F1}" sibTransId="{9A766201-B98B-474E-B943-28748185768A}"/>
    <dgm:cxn modelId="{731A9132-F677-434C-A826-3820955A922F}" srcId="{831D26D1-F5A6-4C24-9DF8-EACDC216B958}" destId="{D08F745C-418A-49E2-8BAE-9821DA76BAEF}" srcOrd="9" destOrd="0" parTransId="{5EB92968-64F9-460B-95BF-B15FD8D40D23}" sibTransId="{41356AB3-3652-47D3-A84B-3ACDC73D60C6}"/>
    <dgm:cxn modelId="{F2C077E4-06F6-4DA5-9302-F6A041B97D84}" type="presOf" srcId="{9821E7BE-2C3D-4796-B0FA-C2463D56E3B2}" destId="{AD6111AC-D592-4DFB-B8A8-C9D0BABBC461}" srcOrd="1" destOrd="0" presId="urn:microsoft.com/office/officeart/2005/8/layout/pyramid3"/>
    <dgm:cxn modelId="{135DEE84-3C9C-4967-9645-58487D6610AE}" type="presParOf" srcId="{F4C8DA9B-98A3-407B-A932-1A5BEC1A674E}" destId="{9DAE28A3-3C74-4247-8F15-9A782B7B9038}" srcOrd="0" destOrd="0" presId="urn:microsoft.com/office/officeart/2005/8/layout/pyramid3"/>
    <dgm:cxn modelId="{CCC44FC2-9B2C-4A5A-9D8F-057E489F8089}" type="presParOf" srcId="{9DAE28A3-3C74-4247-8F15-9A782B7B9038}" destId="{557BDFE0-21B8-487E-8D1A-25C5B84AAE05}" srcOrd="0" destOrd="0" presId="urn:microsoft.com/office/officeart/2005/8/layout/pyramid3"/>
    <dgm:cxn modelId="{20843812-5556-4026-9E85-DF212953391C}" type="presParOf" srcId="{9DAE28A3-3C74-4247-8F15-9A782B7B9038}" destId="{C87BCC33-9B29-4E54-9F2D-02BD9D4CDAAB}" srcOrd="1" destOrd="0" presId="urn:microsoft.com/office/officeart/2005/8/layout/pyramid3"/>
    <dgm:cxn modelId="{4218843C-E8E7-4113-AAA2-A2F0FC3689B9}" type="presParOf" srcId="{F4C8DA9B-98A3-407B-A932-1A5BEC1A674E}" destId="{E9E966C3-AEBC-4E84-9490-AE8839033BFE}" srcOrd="1" destOrd="0" presId="urn:microsoft.com/office/officeart/2005/8/layout/pyramid3"/>
    <dgm:cxn modelId="{8C6C16BB-7720-4945-BE6D-DF8F950A2B70}" type="presParOf" srcId="{E9E966C3-AEBC-4E84-9490-AE8839033BFE}" destId="{20525387-B1B1-47C2-B775-A328813F71C1}" srcOrd="0" destOrd="0" presId="urn:microsoft.com/office/officeart/2005/8/layout/pyramid3"/>
    <dgm:cxn modelId="{EB7EEBD2-FDE6-4AC9-923C-5E3CCD5E508B}" type="presParOf" srcId="{E9E966C3-AEBC-4E84-9490-AE8839033BFE}" destId="{8594E1A1-148B-41A5-97DA-620DA020A1E3}" srcOrd="1" destOrd="0" presId="urn:microsoft.com/office/officeart/2005/8/layout/pyramid3"/>
    <dgm:cxn modelId="{9BF5C575-6316-4350-9578-47D3C52C47A1}" type="presParOf" srcId="{F4C8DA9B-98A3-407B-A932-1A5BEC1A674E}" destId="{CE6CF691-D597-49E8-9F18-F967171FB12E}" srcOrd="2" destOrd="0" presId="urn:microsoft.com/office/officeart/2005/8/layout/pyramid3"/>
    <dgm:cxn modelId="{11146201-D95D-43D2-A061-6F41049E6641}" type="presParOf" srcId="{CE6CF691-D597-49E8-9F18-F967171FB12E}" destId="{05E24D45-FBB4-415C-AEE9-07D9A920F875}" srcOrd="0" destOrd="0" presId="urn:microsoft.com/office/officeart/2005/8/layout/pyramid3"/>
    <dgm:cxn modelId="{94F1E2A7-7402-4349-9344-D905A7449EC2}" type="presParOf" srcId="{CE6CF691-D597-49E8-9F18-F967171FB12E}" destId="{AD6111AC-D592-4DFB-B8A8-C9D0BABBC461}" srcOrd="1" destOrd="0" presId="urn:microsoft.com/office/officeart/2005/8/layout/pyramid3"/>
    <dgm:cxn modelId="{A9B7009C-377B-409D-A23D-013C78A26597}" type="presParOf" srcId="{F4C8DA9B-98A3-407B-A932-1A5BEC1A674E}" destId="{C96D8C7A-D944-4A87-A372-592C040E9E31}" srcOrd="3" destOrd="0" presId="urn:microsoft.com/office/officeart/2005/8/layout/pyramid3"/>
    <dgm:cxn modelId="{EFFED04C-4DEC-42F5-8430-6F51427BEFED}" type="presParOf" srcId="{C96D8C7A-D944-4A87-A372-592C040E9E31}" destId="{FDC11036-3EE3-4201-97F1-CB52D24408F0}" srcOrd="0" destOrd="0" presId="urn:microsoft.com/office/officeart/2005/8/layout/pyramid3"/>
    <dgm:cxn modelId="{1AA64E71-DF90-43DB-AE24-80F8B9265263}" type="presParOf" srcId="{C96D8C7A-D944-4A87-A372-592C040E9E31}" destId="{38BBAD6C-5F33-44EA-8E3F-FC03A1FD4850}" srcOrd="1" destOrd="0" presId="urn:microsoft.com/office/officeart/2005/8/layout/pyramid3"/>
    <dgm:cxn modelId="{B02057CE-E082-4EBA-9ED2-01CD788AA119}" type="presParOf" srcId="{F4C8DA9B-98A3-407B-A932-1A5BEC1A674E}" destId="{16241D33-B751-49BB-9CED-C915C164894C}" srcOrd="4" destOrd="0" presId="urn:microsoft.com/office/officeart/2005/8/layout/pyramid3"/>
    <dgm:cxn modelId="{2BD72D66-A8CA-4B58-8200-781EA890E0AF}" type="presParOf" srcId="{16241D33-B751-49BB-9CED-C915C164894C}" destId="{86742D63-FC67-47B4-B828-CCA46991E1D2}" srcOrd="0" destOrd="0" presId="urn:microsoft.com/office/officeart/2005/8/layout/pyramid3"/>
    <dgm:cxn modelId="{E2204F4F-4A45-4F57-876E-A57A9A2F41F4}" type="presParOf" srcId="{16241D33-B751-49BB-9CED-C915C164894C}" destId="{637B8E81-5345-41F5-AA82-B9E3A0C5CA4F}" srcOrd="1" destOrd="0" presId="urn:microsoft.com/office/officeart/2005/8/layout/pyramid3"/>
    <dgm:cxn modelId="{233A7E8A-CA87-4A8C-B8C3-30266C414D90}" type="presParOf" srcId="{F4C8DA9B-98A3-407B-A932-1A5BEC1A674E}" destId="{6784A502-E57B-457B-9418-D3F74FAFCB80}" srcOrd="5" destOrd="0" presId="urn:microsoft.com/office/officeart/2005/8/layout/pyramid3"/>
    <dgm:cxn modelId="{58666D5B-F5C4-45CC-909D-9BFA33805F57}" type="presParOf" srcId="{6784A502-E57B-457B-9418-D3F74FAFCB80}" destId="{ED33D408-1FD7-462D-AF5D-B7C32CA5DC63}" srcOrd="0" destOrd="0" presId="urn:microsoft.com/office/officeart/2005/8/layout/pyramid3"/>
    <dgm:cxn modelId="{7FAF2937-2F55-42CD-88CA-787615EDF523}" type="presParOf" srcId="{6784A502-E57B-457B-9418-D3F74FAFCB80}" destId="{61FC9FB2-0700-473D-9B2C-FE8A83218B7E}" srcOrd="1" destOrd="0" presId="urn:microsoft.com/office/officeart/2005/8/layout/pyramid3"/>
    <dgm:cxn modelId="{AFF46302-FDC0-4B99-85A9-F67E3E86389C}" type="presParOf" srcId="{F4C8DA9B-98A3-407B-A932-1A5BEC1A674E}" destId="{FBDFA9F1-4ED0-4A53-A515-04C56FFC14E8}" srcOrd="6" destOrd="0" presId="urn:microsoft.com/office/officeart/2005/8/layout/pyramid3"/>
    <dgm:cxn modelId="{4E4FB29D-89B5-42A8-8E00-CA87D698ADF4}" type="presParOf" srcId="{FBDFA9F1-4ED0-4A53-A515-04C56FFC14E8}" destId="{2DA05C15-6599-46E0-BDB1-293E9FDAF3AB}" srcOrd="0" destOrd="0" presId="urn:microsoft.com/office/officeart/2005/8/layout/pyramid3"/>
    <dgm:cxn modelId="{CE3D3EAA-2882-4A50-AC5D-71DB8311D683}" type="presParOf" srcId="{FBDFA9F1-4ED0-4A53-A515-04C56FFC14E8}" destId="{FCB2EBAD-535D-48A9-B973-C15BFC7D958F}" srcOrd="1" destOrd="0" presId="urn:microsoft.com/office/officeart/2005/8/layout/pyramid3"/>
    <dgm:cxn modelId="{F7783FEA-909B-461B-9D9F-0D5C4CB8D881}" type="presParOf" srcId="{F4C8DA9B-98A3-407B-A932-1A5BEC1A674E}" destId="{5A4F2279-0EDC-47E0-ABB6-71A6BF596CD5}" srcOrd="7" destOrd="0" presId="urn:microsoft.com/office/officeart/2005/8/layout/pyramid3"/>
    <dgm:cxn modelId="{B7931527-8DB5-4FF5-A450-5230C04EA68B}" type="presParOf" srcId="{5A4F2279-0EDC-47E0-ABB6-71A6BF596CD5}" destId="{7DAFE2E4-931E-40A0-A7A3-F5FB60371171}" srcOrd="0" destOrd="0" presId="urn:microsoft.com/office/officeart/2005/8/layout/pyramid3"/>
    <dgm:cxn modelId="{A8F4B3E8-F392-4631-81F4-68EA48B2FF88}" type="presParOf" srcId="{5A4F2279-0EDC-47E0-ABB6-71A6BF596CD5}" destId="{8FB8233D-E9C0-4804-AE22-FFE7C378A935}" srcOrd="1" destOrd="0" presId="urn:microsoft.com/office/officeart/2005/8/layout/pyramid3"/>
    <dgm:cxn modelId="{BBA9B884-AB1A-4B68-837E-0F4D6080ADF8}" type="presParOf" srcId="{F4C8DA9B-98A3-407B-A932-1A5BEC1A674E}" destId="{E9E01A50-FE1F-4C7F-BC15-EEDE7D62D554}" srcOrd="8" destOrd="0" presId="urn:microsoft.com/office/officeart/2005/8/layout/pyramid3"/>
    <dgm:cxn modelId="{C84F3557-881C-400E-8CB7-E773B405E9E0}" type="presParOf" srcId="{E9E01A50-FE1F-4C7F-BC15-EEDE7D62D554}" destId="{C5F10337-3E94-4523-A56C-39049A03B27F}" srcOrd="0" destOrd="0" presId="urn:microsoft.com/office/officeart/2005/8/layout/pyramid3"/>
    <dgm:cxn modelId="{65FA5E32-B9DE-4D6E-91B9-ECD4C0DC80B4}" type="presParOf" srcId="{E9E01A50-FE1F-4C7F-BC15-EEDE7D62D554}" destId="{120B7CF3-B739-4882-9E54-C5D7F9FE2EE8}" srcOrd="1" destOrd="0" presId="urn:microsoft.com/office/officeart/2005/8/layout/pyramid3"/>
    <dgm:cxn modelId="{9718348E-C172-43F7-8945-1C37EDCE8C00}" type="presParOf" srcId="{F4C8DA9B-98A3-407B-A932-1A5BEC1A674E}" destId="{A77A165D-3DB2-47A0-AE76-E98843869854}" srcOrd="9" destOrd="0" presId="urn:microsoft.com/office/officeart/2005/8/layout/pyramid3"/>
    <dgm:cxn modelId="{04C7CAAF-5185-4850-AA4E-BFDFAF1EADBB}" type="presParOf" srcId="{A77A165D-3DB2-47A0-AE76-E98843869854}" destId="{0348AF0B-7A64-40CA-944E-ADC1FAEF12D5}" srcOrd="0" destOrd="0" presId="urn:microsoft.com/office/officeart/2005/8/layout/pyramid3"/>
    <dgm:cxn modelId="{4206AE3D-BAC3-4285-8E5F-A841C5D151ED}" type="presParOf" srcId="{A77A165D-3DB2-47A0-AE76-E98843869854}" destId="{1AD9399F-A104-4F11-91A1-56CFDBBDBC81}" srcOrd="1" destOrd="0" presId="urn:microsoft.com/office/officeart/2005/8/layout/pyramid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BDFE0-21B8-487E-8D1A-25C5B84AAE05}">
      <dsp:nvSpPr>
        <dsp:cNvPr id="0" name=""/>
        <dsp:cNvSpPr/>
      </dsp:nvSpPr>
      <dsp:spPr>
        <a:xfrm rot="10800000">
          <a:off x="0" y="0"/>
          <a:ext cx="6097475" cy="604466"/>
        </a:xfrm>
        <a:prstGeom prst="trapezoid">
          <a:avLst>
            <a:gd name="adj" fmla="val 50437"/>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Loaded dataset of 110K rows</a:t>
          </a:r>
        </a:p>
      </dsp:txBody>
      <dsp:txXfrm rot="-10800000">
        <a:off x="1067058" y="0"/>
        <a:ext cx="3963358" cy="604466"/>
      </dsp:txXfrm>
    </dsp:sp>
    <dsp:sp modelId="{20525387-B1B1-47C2-B775-A328813F71C1}">
      <dsp:nvSpPr>
        <dsp:cNvPr id="0" name=""/>
        <dsp:cNvSpPr/>
      </dsp:nvSpPr>
      <dsp:spPr>
        <a:xfrm rot="10800000">
          <a:off x="304873" y="604466"/>
          <a:ext cx="5487727" cy="604466"/>
        </a:xfrm>
        <a:prstGeom prst="trapezoid">
          <a:avLst>
            <a:gd name="adj" fmla="val 50437"/>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a:t>Performed Data Cleaning</a:t>
          </a:r>
          <a:endParaRPr lang="en-US" sz="1200" kern="1200" dirty="0"/>
        </a:p>
      </dsp:txBody>
      <dsp:txXfrm rot="-10800000">
        <a:off x="1265226" y="604466"/>
        <a:ext cx="3567022" cy="604466"/>
      </dsp:txXfrm>
    </dsp:sp>
    <dsp:sp modelId="{05E24D45-FBB4-415C-AEE9-07D9A920F875}">
      <dsp:nvSpPr>
        <dsp:cNvPr id="0" name=""/>
        <dsp:cNvSpPr/>
      </dsp:nvSpPr>
      <dsp:spPr>
        <a:xfrm rot="10800000">
          <a:off x="609747" y="1208932"/>
          <a:ext cx="4877980" cy="604466"/>
        </a:xfrm>
        <a:prstGeom prst="trapezoid">
          <a:avLst>
            <a:gd name="adj" fmla="val 50437"/>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a:t>Column named “Text” Pre-processing</a:t>
          </a:r>
          <a:endParaRPr lang="en-US" sz="1200" kern="1200" dirty="0"/>
        </a:p>
      </dsp:txBody>
      <dsp:txXfrm rot="-10800000">
        <a:off x="1463393" y="1208932"/>
        <a:ext cx="3170687" cy="604466"/>
      </dsp:txXfrm>
    </dsp:sp>
    <dsp:sp modelId="{FDC11036-3EE3-4201-97F1-CB52D24408F0}">
      <dsp:nvSpPr>
        <dsp:cNvPr id="0" name=""/>
        <dsp:cNvSpPr/>
      </dsp:nvSpPr>
      <dsp:spPr>
        <a:xfrm rot="10800000">
          <a:off x="914621" y="1813399"/>
          <a:ext cx="4268232" cy="604466"/>
        </a:xfrm>
        <a:prstGeom prst="trapezoid">
          <a:avLst>
            <a:gd name="adj" fmla="val 5043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a:t>Performed Sentiment Analysis</a:t>
          </a:r>
          <a:endParaRPr lang="en-US" sz="1200" kern="1200" dirty="0"/>
        </a:p>
      </dsp:txBody>
      <dsp:txXfrm rot="-10800000">
        <a:off x="1661561" y="1813399"/>
        <a:ext cx="2774351" cy="604466"/>
      </dsp:txXfrm>
    </dsp:sp>
    <dsp:sp modelId="{86742D63-FC67-47B4-B828-CCA46991E1D2}">
      <dsp:nvSpPr>
        <dsp:cNvPr id="0" name=""/>
        <dsp:cNvSpPr/>
      </dsp:nvSpPr>
      <dsp:spPr>
        <a:xfrm rot="10800000">
          <a:off x="1219494" y="2417865"/>
          <a:ext cx="3658485" cy="604466"/>
        </a:xfrm>
        <a:prstGeom prst="trapezoid">
          <a:avLst>
            <a:gd name="adj" fmla="val 50437"/>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a:t>Computed Sentiment score(1,0) for each review</a:t>
          </a:r>
          <a:endParaRPr lang="en-US" sz="1200" kern="1200" dirty="0"/>
        </a:p>
      </dsp:txBody>
      <dsp:txXfrm rot="-10800000">
        <a:off x="1859729" y="2417865"/>
        <a:ext cx="2378015" cy="604466"/>
      </dsp:txXfrm>
    </dsp:sp>
    <dsp:sp modelId="{ED33D408-1FD7-462D-AF5D-B7C32CA5DC63}">
      <dsp:nvSpPr>
        <dsp:cNvPr id="0" name=""/>
        <dsp:cNvSpPr/>
      </dsp:nvSpPr>
      <dsp:spPr>
        <a:xfrm rot="10800000">
          <a:off x="1524368" y="3022332"/>
          <a:ext cx="3048737" cy="604466"/>
        </a:xfrm>
        <a:prstGeom prst="trapezoid">
          <a:avLst>
            <a:gd name="adj" fmla="val 50437"/>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Created a ”</a:t>
          </a:r>
          <a:r>
            <a:rPr lang="en-US" sz="1200" kern="1200" dirty="0" err="1"/>
            <a:t>Sentiment_Label</a:t>
          </a:r>
          <a:r>
            <a:rPr lang="en-US" sz="1200" kern="1200" dirty="0"/>
            <a:t>” column</a:t>
          </a:r>
        </a:p>
      </dsp:txBody>
      <dsp:txXfrm rot="-10800000">
        <a:off x="2057897" y="3022332"/>
        <a:ext cx="1981679" cy="604466"/>
      </dsp:txXfrm>
    </dsp:sp>
    <dsp:sp modelId="{2DA05C15-6599-46E0-BDB1-293E9FDAF3AB}">
      <dsp:nvSpPr>
        <dsp:cNvPr id="0" name=""/>
        <dsp:cNvSpPr/>
      </dsp:nvSpPr>
      <dsp:spPr>
        <a:xfrm rot="10800000">
          <a:off x="1829242" y="3626798"/>
          <a:ext cx="2438990" cy="604466"/>
        </a:xfrm>
        <a:prstGeom prst="trapezoid">
          <a:avLst>
            <a:gd name="adj" fmla="val 50437"/>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a:t>Considered few columns as features</a:t>
          </a:r>
          <a:endParaRPr lang="en-US" sz="1200" kern="1200" dirty="0"/>
        </a:p>
      </dsp:txBody>
      <dsp:txXfrm rot="-10800000">
        <a:off x="2256065" y="3626798"/>
        <a:ext cx="1585343" cy="604466"/>
      </dsp:txXfrm>
    </dsp:sp>
    <dsp:sp modelId="{7DAFE2E4-931E-40A0-A7A3-F5FB60371171}">
      <dsp:nvSpPr>
        <dsp:cNvPr id="0" name=""/>
        <dsp:cNvSpPr/>
      </dsp:nvSpPr>
      <dsp:spPr>
        <a:xfrm rot="10800000">
          <a:off x="2134116" y="4231265"/>
          <a:ext cx="1829242" cy="604466"/>
        </a:xfrm>
        <a:prstGeom prst="trapezoid">
          <a:avLst>
            <a:gd name="adj" fmla="val 50437"/>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a:t>Performed classification models</a:t>
          </a:r>
          <a:endParaRPr lang="en-US" sz="1200" kern="1200" dirty="0"/>
        </a:p>
      </dsp:txBody>
      <dsp:txXfrm rot="-10800000">
        <a:off x="2454233" y="4231265"/>
        <a:ext cx="1189007" cy="604466"/>
      </dsp:txXfrm>
    </dsp:sp>
    <dsp:sp modelId="{C5F10337-3E94-4523-A56C-39049A03B27F}">
      <dsp:nvSpPr>
        <dsp:cNvPr id="0" name=""/>
        <dsp:cNvSpPr/>
      </dsp:nvSpPr>
      <dsp:spPr>
        <a:xfrm rot="10800000">
          <a:off x="2438990" y="4835731"/>
          <a:ext cx="1219495" cy="604466"/>
        </a:xfrm>
        <a:prstGeom prst="trapezoid">
          <a:avLst>
            <a:gd name="adj" fmla="val 50437"/>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a:t>Evaluated models</a:t>
          </a:r>
        </a:p>
      </dsp:txBody>
      <dsp:txXfrm rot="-10800000">
        <a:off x="2652401" y="4835731"/>
        <a:ext cx="792671" cy="604466"/>
      </dsp:txXfrm>
    </dsp:sp>
    <dsp:sp modelId="{0348AF0B-7A64-40CA-944E-ADC1FAEF12D5}">
      <dsp:nvSpPr>
        <dsp:cNvPr id="0" name=""/>
        <dsp:cNvSpPr/>
      </dsp:nvSpPr>
      <dsp:spPr>
        <a:xfrm rot="10800000">
          <a:off x="2743863" y="5440198"/>
          <a:ext cx="609747" cy="604466"/>
        </a:xfrm>
        <a:prstGeom prst="trapezoid">
          <a:avLst>
            <a:gd name="adj" fmla="val 50437"/>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84000"/>
                <a:lumMod val="84000"/>
              </a:schemeClr>
            </a:gs>
          </a:gsLst>
          <a:lin ang="5400000" scaled="0"/>
        </a:gradFill>
        <a:ln>
          <a:noFill/>
        </a:ln>
        <a:effectLst>
          <a:innerShdw blurRad="50800" dist="25400" dir="13500000">
            <a:srgbClr val="000000">
              <a:alpha val="5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endParaRPr lang="en-US" sz="1200" kern="1200" dirty="0">
            <a:solidFill>
              <a:schemeClr val="bg1"/>
            </a:solidFill>
          </a:endParaRPr>
        </a:p>
      </dsp:txBody>
      <dsp:txXfrm rot="-10800000">
        <a:off x="2743863" y="5440198"/>
        <a:ext cx="609747" cy="6044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BDFE0-21B8-487E-8D1A-25C5B84AAE05}">
      <dsp:nvSpPr>
        <dsp:cNvPr id="0" name=""/>
        <dsp:cNvSpPr/>
      </dsp:nvSpPr>
      <dsp:spPr>
        <a:xfrm rot="10800000">
          <a:off x="0" y="0"/>
          <a:ext cx="5601903" cy="578478"/>
        </a:xfrm>
        <a:prstGeom prst="trapezoid">
          <a:avLst>
            <a:gd name="adj" fmla="val 48419"/>
          </a:avLst>
        </a:prstGeom>
        <a:solidFill>
          <a:schemeClr val="accent5">
            <a:shade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Loaded dataset of 110K rows</a:t>
          </a:r>
        </a:p>
      </dsp:txBody>
      <dsp:txXfrm rot="-10800000">
        <a:off x="980333" y="0"/>
        <a:ext cx="3641236" cy="578478"/>
      </dsp:txXfrm>
    </dsp:sp>
    <dsp:sp modelId="{20525387-B1B1-47C2-B775-A328813F71C1}">
      <dsp:nvSpPr>
        <dsp:cNvPr id="0" name=""/>
        <dsp:cNvSpPr/>
      </dsp:nvSpPr>
      <dsp:spPr>
        <a:xfrm rot="10800000">
          <a:off x="280095" y="578478"/>
          <a:ext cx="5041712" cy="578478"/>
        </a:xfrm>
        <a:prstGeom prst="trapezoid">
          <a:avLst>
            <a:gd name="adj" fmla="val 48419"/>
          </a:avLst>
        </a:prstGeom>
        <a:solidFill>
          <a:schemeClr val="accent5">
            <a:shade val="50000"/>
            <a:hueOff val="-99373"/>
            <a:satOff val="1847"/>
            <a:lumOff val="84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Removed Stop words, applied Tokenization on reviews</a:t>
          </a:r>
        </a:p>
      </dsp:txBody>
      <dsp:txXfrm rot="-10800000">
        <a:off x="1162394" y="578478"/>
        <a:ext cx="3277113" cy="578478"/>
      </dsp:txXfrm>
    </dsp:sp>
    <dsp:sp modelId="{05E24D45-FBB4-415C-AEE9-07D9A920F875}">
      <dsp:nvSpPr>
        <dsp:cNvPr id="0" name=""/>
        <dsp:cNvSpPr/>
      </dsp:nvSpPr>
      <dsp:spPr>
        <a:xfrm rot="10800000">
          <a:off x="560190" y="1156956"/>
          <a:ext cx="4481522" cy="578478"/>
        </a:xfrm>
        <a:prstGeom prst="trapezoid">
          <a:avLst>
            <a:gd name="adj" fmla="val 48419"/>
          </a:avLst>
        </a:prstGeom>
        <a:solidFill>
          <a:schemeClr val="accent5">
            <a:shade val="50000"/>
            <a:hueOff val="-198747"/>
            <a:satOff val="3693"/>
            <a:lumOff val="169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TF-IDF Vectorization</a:t>
          </a:r>
        </a:p>
      </dsp:txBody>
      <dsp:txXfrm rot="-10800000">
        <a:off x="1344456" y="1156956"/>
        <a:ext cx="2912989" cy="578478"/>
      </dsp:txXfrm>
    </dsp:sp>
    <dsp:sp modelId="{FDC11036-3EE3-4201-97F1-CB52D24408F0}">
      <dsp:nvSpPr>
        <dsp:cNvPr id="0" name=""/>
        <dsp:cNvSpPr/>
      </dsp:nvSpPr>
      <dsp:spPr>
        <a:xfrm rot="10800000">
          <a:off x="840285" y="1735434"/>
          <a:ext cx="3921332" cy="578478"/>
        </a:xfrm>
        <a:prstGeom prst="trapezoid">
          <a:avLst>
            <a:gd name="adj" fmla="val 48419"/>
          </a:avLst>
        </a:prstGeom>
        <a:solidFill>
          <a:schemeClr val="accent5">
            <a:shade val="50000"/>
            <a:hueOff val="-298120"/>
            <a:satOff val="5540"/>
            <a:lumOff val="253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Sparse Matrix </a:t>
          </a:r>
          <a:r>
            <a:rPr lang="en-US" sz="1500" kern="1200" dirty="0" smtClean="0">
              <a:solidFill>
                <a:schemeClr val="bg1"/>
              </a:solidFill>
            </a:rPr>
            <a:t>for unigram, bigram and trigram.</a:t>
          </a:r>
          <a:endParaRPr lang="en-US" sz="1500" kern="1200" dirty="0">
            <a:solidFill>
              <a:schemeClr val="bg1"/>
            </a:solidFill>
          </a:endParaRPr>
        </a:p>
      </dsp:txBody>
      <dsp:txXfrm rot="-10800000">
        <a:off x="1526518" y="1735434"/>
        <a:ext cx="2548865" cy="578478"/>
      </dsp:txXfrm>
    </dsp:sp>
    <dsp:sp modelId="{86742D63-FC67-47B4-B828-CCA46991E1D2}">
      <dsp:nvSpPr>
        <dsp:cNvPr id="0" name=""/>
        <dsp:cNvSpPr/>
      </dsp:nvSpPr>
      <dsp:spPr>
        <a:xfrm rot="10800000">
          <a:off x="1120380" y="2313913"/>
          <a:ext cx="3361141" cy="578478"/>
        </a:xfrm>
        <a:prstGeom prst="trapezoid">
          <a:avLst>
            <a:gd name="adj" fmla="val 48419"/>
          </a:avLst>
        </a:prstGeom>
        <a:solidFill>
          <a:schemeClr val="accent5">
            <a:shade val="50000"/>
            <a:hueOff val="-397494"/>
            <a:satOff val="7386"/>
            <a:lumOff val="338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Applied Padding on vectors</a:t>
          </a:r>
        </a:p>
      </dsp:txBody>
      <dsp:txXfrm rot="-10800000">
        <a:off x="1708580" y="2313913"/>
        <a:ext cx="2184742" cy="578478"/>
      </dsp:txXfrm>
    </dsp:sp>
    <dsp:sp modelId="{ED33D408-1FD7-462D-AF5D-B7C32CA5DC63}">
      <dsp:nvSpPr>
        <dsp:cNvPr id="0" name=""/>
        <dsp:cNvSpPr/>
      </dsp:nvSpPr>
      <dsp:spPr>
        <a:xfrm rot="10800000">
          <a:off x="1400475" y="2892391"/>
          <a:ext cx="2800951" cy="578478"/>
        </a:xfrm>
        <a:prstGeom prst="trapezoid">
          <a:avLst>
            <a:gd name="adj" fmla="val 48419"/>
          </a:avLst>
        </a:prstGeom>
        <a:solidFill>
          <a:schemeClr val="accent5">
            <a:shade val="50000"/>
            <a:hueOff val="-496867"/>
            <a:satOff val="9233"/>
            <a:lumOff val="4231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Normalization on vectors</a:t>
          </a:r>
        </a:p>
      </dsp:txBody>
      <dsp:txXfrm rot="-10800000">
        <a:off x="1890642" y="2892391"/>
        <a:ext cx="1820618" cy="578478"/>
      </dsp:txXfrm>
    </dsp:sp>
    <dsp:sp modelId="{2DA05C15-6599-46E0-BDB1-293E9FDAF3AB}">
      <dsp:nvSpPr>
        <dsp:cNvPr id="0" name=""/>
        <dsp:cNvSpPr/>
      </dsp:nvSpPr>
      <dsp:spPr>
        <a:xfrm rot="10800000">
          <a:off x="1680570" y="3470869"/>
          <a:ext cx="2240761" cy="578478"/>
        </a:xfrm>
        <a:prstGeom prst="trapezoid">
          <a:avLst>
            <a:gd name="adj" fmla="val 48419"/>
          </a:avLst>
        </a:prstGeom>
        <a:solidFill>
          <a:schemeClr val="accent5">
            <a:shade val="50000"/>
            <a:hueOff val="-397494"/>
            <a:satOff val="7386"/>
            <a:lumOff val="3385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Truncated SVD</a:t>
          </a:r>
        </a:p>
      </dsp:txBody>
      <dsp:txXfrm rot="-10800000">
        <a:off x="2072704" y="3470869"/>
        <a:ext cx="1456494" cy="578478"/>
      </dsp:txXfrm>
    </dsp:sp>
    <dsp:sp modelId="{7DAFE2E4-931E-40A0-A7A3-F5FB60371171}">
      <dsp:nvSpPr>
        <dsp:cNvPr id="0" name=""/>
        <dsp:cNvSpPr/>
      </dsp:nvSpPr>
      <dsp:spPr>
        <a:xfrm rot="10800000">
          <a:off x="1960666" y="4049348"/>
          <a:ext cx="1680570" cy="578478"/>
        </a:xfrm>
        <a:prstGeom prst="trapezoid">
          <a:avLst>
            <a:gd name="adj" fmla="val 48419"/>
          </a:avLst>
        </a:prstGeom>
        <a:solidFill>
          <a:schemeClr val="accent5">
            <a:shade val="50000"/>
            <a:hueOff val="-298120"/>
            <a:satOff val="5540"/>
            <a:lumOff val="2539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Cosine similarity</a:t>
          </a:r>
        </a:p>
      </dsp:txBody>
      <dsp:txXfrm rot="-10800000">
        <a:off x="2254765" y="4049348"/>
        <a:ext cx="1092371" cy="578478"/>
      </dsp:txXfrm>
    </dsp:sp>
    <dsp:sp modelId="{C5F10337-3E94-4523-A56C-39049A03B27F}">
      <dsp:nvSpPr>
        <dsp:cNvPr id="0" name=""/>
        <dsp:cNvSpPr/>
      </dsp:nvSpPr>
      <dsp:spPr>
        <a:xfrm rot="10800000">
          <a:off x="2240761" y="4627826"/>
          <a:ext cx="1120380" cy="578478"/>
        </a:xfrm>
        <a:prstGeom prst="trapezoid">
          <a:avLst>
            <a:gd name="adj" fmla="val 48419"/>
          </a:avLst>
        </a:prstGeom>
        <a:solidFill>
          <a:schemeClr val="accent5">
            <a:shade val="50000"/>
            <a:hueOff val="-198747"/>
            <a:satOff val="3693"/>
            <a:lumOff val="1692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a:solidFill>
                <a:schemeClr val="bg1"/>
              </a:solidFill>
            </a:rPr>
            <a:t>NDGC</a:t>
          </a:r>
        </a:p>
      </dsp:txBody>
      <dsp:txXfrm rot="-10800000">
        <a:off x="2436827" y="4627826"/>
        <a:ext cx="728247" cy="578478"/>
      </dsp:txXfrm>
    </dsp:sp>
    <dsp:sp modelId="{0348AF0B-7A64-40CA-944E-ADC1FAEF12D5}">
      <dsp:nvSpPr>
        <dsp:cNvPr id="0" name=""/>
        <dsp:cNvSpPr/>
      </dsp:nvSpPr>
      <dsp:spPr>
        <a:xfrm rot="10800000">
          <a:off x="2520856" y="5206304"/>
          <a:ext cx="560190" cy="578478"/>
        </a:xfrm>
        <a:prstGeom prst="trapezoid">
          <a:avLst>
            <a:gd name="adj" fmla="val 50000"/>
          </a:avLst>
        </a:prstGeom>
        <a:solidFill>
          <a:schemeClr val="accent5">
            <a:shade val="50000"/>
            <a:hueOff val="-99373"/>
            <a:satOff val="1847"/>
            <a:lumOff val="846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en-US" sz="1500" kern="1200" dirty="0">
            <a:solidFill>
              <a:schemeClr val="bg1"/>
            </a:solidFill>
          </a:endParaRPr>
        </a:p>
      </dsp:txBody>
      <dsp:txXfrm rot="-10800000">
        <a:off x="2520856" y="5206304"/>
        <a:ext cx="560190" cy="578478"/>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8A14BD-49A1-A840-974A-AB3AABD0A3F9}" type="datetimeFigureOut">
              <a:rPr lang="en-US" smtClean="0"/>
              <a:t>4/25/2024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EDE1C-F0DB-524A-8FBE-671C3632FC23}" type="slidenum">
              <a:rPr lang="en-US" smtClean="0"/>
              <a:t>‹#›</a:t>
            </a:fld>
            <a:endParaRPr lang="en-US"/>
          </a:p>
        </p:txBody>
      </p:sp>
    </p:spTree>
    <p:extLst>
      <p:ext uri="{BB962C8B-B14F-4D97-AF65-F5344CB8AC3E}">
        <p14:creationId xmlns:p14="http://schemas.microsoft.com/office/powerpoint/2010/main" val="3281082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Performed Sentiment Analysis – using </a:t>
            </a:r>
            <a:r>
              <a:rPr lang="en-US" dirty="0" err="1">
                <a:solidFill>
                  <a:schemeClr val="bg1"/>
                </a:solidFill>
              </a:rPr>
              <a:t>sentimentintensity</a:t>
            </a:r>
            <a:r>
              <a:rPr lang="en-US" dirty="0">
                <a:solidFill>
                  <a:schemeClr val="bg1"/>
                </a:solidFill>
              </a:rPr>
              <a:t> </a:t>
            </a:r>
            <a:r>
              <a:rPr lang="en-US" dirty="0" err="1">
                <a:solidFill>
                  <a:schemeClr val="bg1"/>
                </a:solidFill>
              </a:rPr>
              <a:t>analyer</a:t>
            </a:r>
            <a:r>
              <a:rPr lang="en-US" dirty="0">
                <a:solidFill>
                  <a:schemeClr val="bg1"/>
                </a:solidFill>
              </a:rPr>
              <a:t> from NLTK</a:t>
            </a:r>
            <a:br>
              <a:rPr lang="en-US" dirty="0">
                <a:solidFill>
                  <a:schemeClr val="bg1"/>
                </a:solidFill>
              </a:rPr>
            </a:br>
            <a:r>
              <a:rPr lang="en-US" dirty="0">
                <a:solidFill>
                  <a:schemeClr val="bg1"/>
                </a:solidFill>
              </a:rPr>
              <a:t>Computed Sentiment score for each review – using polarity scores</a:t>
            </a:r>
            <a:br>
              <a:rPr lang="en-US" dirty="0">
                <a:solidFill>
                  <a:schemeClr val="bg1"/>
                </a:solidFill>
              </a:rPr>
            </a:br>
            <a:r>
              <a:rPr lang="en-US" dirty="0">
                <a:solidFill>
                  <a:schemeClr val="bg1"/>
                </a:solidFill>
              </a:rPr>
              <a:t>Considered few columns as features – columns – average rating, rating no., price, rating</a:t>
            </a:r>
            <a:br>
              <a:rPr lang="en-US" dirty="0">
                <a:solidFill>
                  <a:schemeClr val="bg1"/>
                </a:solidFill>
              </a:rPr>
            </a:br>
            <a:r>
              <a:rPr lang="en-US" dirty="0"/>
              <a:t>Evaluated models</a:t>
            </a:r>
            <a:r>
              <a:rPr lang="en-US" dirty="0">
                <a:solidFill>
                  <a:schemeClr val="bg1"/>
                </a:solidFill>
              </a:rPr>
              <a:t> – SVM, Logistic regression, Gradient boosting, Random forest, XG boost, Ada boosting, decision tree, KNN, Multinomial Naïve bayes, Categorical Naïve Bayes</a:t>
            </a:r>
            <a:endParaRPr lang="en-US" dirty="0"/>
          </a:p>
        </p:txBody>
      </p:sp>
      <p:sp>
        <p:nvSpPr>
          <p:cNvPr id="4" name="Slide Number Placeholder 3"/>
          <p:cNvSpPr>
            <a:spLocks noGrp="1"/>
          </p:cNvSpPr>
          <p:nvPr>
            <p:ph type="sldNum" sz="quarter" idx="5"/>
          </p:nvPr>
        </p:nvSpPr>
        <p:spPr/>
        <p:txBody>
          <a:bodyPr/>
          <a:lstStyle/>
          <a:p>
            <a:fld id="{D59EDE1C-F0DB-524A-8FBE-671C3632FC23}" type="slidenum">
              <a:rPr lang="en-US" smtClean="0"/>
              <a:t>7</a:t>
            </a:fld>
            <a:endParaRPr lang="en-US"/>
          </a:p>
        </p:txBody>
      </p:sp>
    </p:spTree>
    <p:extLst>
      <p:ext uri="{BB962C8B-B14F-4D97-AF65-F5344CB8AC3E}">
        <p14:creationId xmlns:p14="http://schemas.microsoft.com/office/powerpoint/2010/main" val="284887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79651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20E36C-7CC0-470D-A7A1-27E98E6CF495}"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2105876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178331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39524154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32659258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21310730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35227937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1583292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1827634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42569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20E36C-7CC0-470D-A7A1-27E98E6CF495}"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254742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20E36C-7CC0-470D-A7A1-27E98E6CF495}"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3150951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20E36C-7CC0-470D-A7A1-27E98E6CF495}" type="datetimeFigureOut">
              <a:rPr lang="en-US" smtClean="0"/>
              <a:t>4/25/2024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1180350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820E36C-7CC0-470D-A7A1-27E98E6CF495}" type="datetimeFigureOut">
              <a:rPr lang="en-US" smtClean="0"/>
              <a:t>4/25/2024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2831075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20E36C-7CC0-470D-A7A1-27E98E6CF495}" type="datetimeFigureOut">
              <a:rPr lang="en-US" smtClean="0"/>
              <a:t>4/25/2024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4280035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820E36C-7CC0-470D-A7A1-27E98E6CF495}" type="datetimeFigureOut">
              <a:rPr lang="en-US" smtClean="0"/>
              <a:t>4/25/2024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3356240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2820E36C-7CC0-470D-A7A1-27E98E6CF495}" type="datetimeFigureOut">
              <a:rPr lang="en-US" smtClean="0"/>
              <a:t>4/25/2024</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F34A594C-93AB-4CE0-AC6B-D1D0C93AE198}" type="slidenum">
              <a:rPr lang="en-US" smtClean="0"/>
              <a:t>‹#›</a:t>
            </a:fld>
            <a:endParaRPr lang="en-US"/>
          </a:p>
        </p:txBody>
      </p:sp>
    </p:spTree>
    <p:extLst>
      <p:ext uri="{BB962C8B-B14F-4D97-AF65-F5344CB8AC3E}">
        <p14:creationId xmlns:p14="http://schemas.microsoft.com/office/powerpoint/2010/main" val="811099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2820E36C-7CC0-470D-A7A1-27E98E6CF495}" type="datetimeFigureOut">
              <a:rPr lang="en-US" smtClean="0"/>
              <a:t>4/25/2024</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F34A594C-93AB-4CE0-AC6B-D1D0C93AE198}" type="slidenum">
              <a:rPr lang="en-US" smtClean="0"/>
              <a:t>‹#›</a:t>
            </a:fld>
            <a:endParaRPr lang="en-US"/>
          </a:p>
        </p:txBody>
      </p:sp>
    </p:spTree>
    <p:extLst>
      <p:ext uri="{BB962C8B-B14F-4D97-AF65-F5344CB8AC3E}">
        <p14:creationId xmlns:p14="http://schemas.microsoft.com/office/powerpoint/2010/main" val="2146589009"/>
      </p:ext>
    </p:extLst>
  </p:cSld>
  <p:clrMap bg1="dk1" tx1="lt1" bg2="dk2" tx2="lt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 id="2147484016" r:id="rId12"/>
    <p:sldLayoutId id="2147484017" r:id="rId13"/>
    <p:sldLayoutId id="2147484018" r:id="rId14"/>
    <p:sldLayoutId id="2147484019" r:id="rId15"/>
    <p:sldLayoutId id="2147484020" r:id="rId16"/>
    <p:sldLayoutId id="214748402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snap.stanford.edu/data/web-Amazon.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 y="-154004"/>
            <a:ext cx="11256745" cy="2627697"/>
          </a:xfrm>
        </p:spPr>
        <p:txBody>
          <a:bodyPr>
            <a:normAutofit/>
          </a:bodyPr>
          <a:lstStyle/>
          <a:p>
            <a:pPr algn="ctr"/>
            <a:r>
              <a:rPr lang="en-US" sz="4400" dirty="0"/>
              <a:t>Amazon Product recommendation system using customer reviews</a:t>
            </a:r>
          </a:p>
        </p:txBody>
      </p:sp>
      <p:sp>
        <p:nvSpPr>
          <p:cNvPr id="4" name="TextBox 3"/>
          <p:cNvSpPr txBox="1"/>
          <p:nvPr/>
        </p:nvSpPr>
        <p:spPr>
          <a:xfrm>
            <a:off x="182880" y="4090737"/>
            <a:ext cx="11839074" cy="1877437"/>
          </a:xfrm>
          <a:prstGeom prst="rect">
            <a:avLst/>
          </a:prstGeom>
          <a:noFill/>
        </p:spPr>
        <p:txBody>
          <a:bodyPr wrap="square" rtlCol="0">
            <a:spAutoFit/>
          </a:bodyPr>
          <a:lstStyle/>
          <a:p>
            <a:r>
              <a:rPr lang="en-US" dirty="0"/>
              <a:t> </a:t>
            </a:r>
            <a:r>
              <a:rPr lang="en-US" sz="2000" dirty="0"/>
              <a:t>Category  –  Grocery                                        </a:t>
            </a:r>
            <a:r>
              <a:rPr lang="en-US" sz="1600" dirty="0"/>
              <a:t>					</a:t>
            </a:r>
            <a:r>
              <a:rPr lang="en-US" sz="1600" b="1" dirty="0"/>
              <a:t>Group Members :</a:t>
            </a:r>
          </a:p>
          <a:p>
            <a:r>
              <a:rPr lang="en-US" sz="1600" dirty="0"/>
              <a:t>									Simran </a:t>
            </a:r>
            <a:r>
              <a:rPr lang="en-US" sz="1600" dirty="0" err="1"/>
              <a:t>Mhaske</a:t>
            </a:r>
            <a:r>
              <a:rPr lang="en-US" sz="1600" dirty="0"/>
              <a:t> – A20552202</a:t>
            </a:r>
            <a:br>
              <a:rPr lang="en-US" sz="1600" dirty="0"/>
            </a:br>
            <a:r>
              <a:rPr lang="en-US" sz="1600" dirty="0"/>
              <a:t>									</a:t>
            </a:r>
            <a:r>
              <a:rPr lang="en-US" sz="1600" dirty="0" err="1"/>
              <a:t>Hrishikesh</a:t>
            </a:r>
            <a:r>
              <a:rPr lang="en-US" sz="1600" dirty="0"/>
              <a:t> Pawar-A20543095</a:t>
            </a:r>
            <a:br>
              <a:rPr lang="en-US" sz="1600" dirty="0"/>
            </a:br>
            <a:r>
              <a:rPr lang="en-US" sz="1600" dirty="0"/>
              <a:t>									</a:t>
            </a:r>
            <a:r>
              <a:rPr lang="en-US" sz="1600" dirty="0" err="1"/>
              <a:t>Harshal</a:t>
            </a:r>
            <a:r>
              <a:rPr lang="en-US" sz="1600" dirty="0"/>
              <a:t> </a:t>
            </a:r>
            <a:r>
              <a:rPr lang="en-US" sz="1600" dirty="0" err="1"/>
              <a:t>Sawant</a:t>
            </a:r>
            <a:r>
              <a:rPr lang="en-US" sz="1600" dirty="0"/>
              <a:t> -   A20538827</a:t>
            </a:r>
          </a:p>
          <a:p>
            <a:r>
              <a:rPr lang="en-US" sz="1600" dirty="0"/>
              <a:t>									Ishan </a:t>
            </a:r>
            <a:r>
              <a:rPr lang="en-US" sz="1600" dirty="0" err="1"/>
              <a:t>Prabhune</a:t>
            </a:r>
            <a:r>
              <a:rPr lang="en-US" sz="1600" dirty="0"/>
              <a:t> -  A20538828</a:t>
            </a:r>
          </a:p>
          <a:p>
            <a:r>
              <a:rPr lang="en-US" sz="1600" dirty="0"/>
              <a:t>									Yashraj </a:t>
            </a:r>
            <a:r>
              <a:rPr lang="en-US" sz="1600" dirty="0" err="1"/>
              <a:t>Diwate</a:t>
            </a:r>
            <a:r>
              <a:rPr lang="en-US" sz="1600" dirty="0"/>
              <a:t> – A20553800</a:t>
            </a:r>
          </a:p>
          <a:p>
            <a:r>
              <a:rPr lang="en-US" sz="1600" dirty="0"/>
              <a:t>									Pratik </a:t>
            </a:r>
            <a:r>
              <a:rPr lang="en-US" sz="1600" dirty="0" err="1"/>
              <a:t>Patil</a:t>
            </a:r>
            <a:r>
              <a:rPr lang="en-US" sz="1600" dirty="0"/>
              <a:t> – A20547062</a:t>
            </a:r>
          </a:p>
        </p:txBody>
      </p:sp>
    </p:spTree>
    <p:extLst>
      <p:ext uri="{BB962C8B-B14F-4D97-AF65-F5344CB8AC3E}">
        <p14:creationId xmlns:p14="http://schemas.microsoft.com/office/powerpoint/2010/main" val="11546821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Diagram 30"/>
          <p:cNvGraphicFramePr/>
          <p:nvPr>
            <p:extLst>
              <p:ext uri="{D42A27DB-BD31-4B8C-83A1-F6EECF244321}">
                <p14:modId xmlns:p14="http://schemas.microsoft.com/office/powerpoint/2010/main" val="2304189816"/>
              </p:ext>
            </p:extLst>
          </p:nvPr>
        </p:nvGraphicFramePr>
        <p:xfrm>
          <a:off x="3590222" y="924024"/>
          <a:ext cx="5601903" cy="5784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Down Arrow 31"/>
          <p:cNvSpPr/>
          <p:nvPr/>
        </p:nvSpPr>
        <p:spPr>
          <a:xfrm>
            <a:off x="904775" y="519764"/>
            <a:ext cx="1260909" cy="5188017"/>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TextBox 32"/>
          <p:cNvSpPr txBox="1"/>
          <p:nvPr/>
        </p:nvSpPr>
        <p:spPr>
          <a:xfrm>
            <a:off x="2165684" y="144377"/>
            <a:ext cx="8662737" cy="519765"/>
          </a:xfrm>
          <a:prstGeom prst="rect">
            <a:avLst/>
          </a:prstGeom>
          <a:noFill/>
        </p:spPr>
        <p:txBody>
          <a:bodyPr wrap="square" rtlCol="0">
            <a:spAutoFit/>
          </a:bodyPr>
          <a:lstStyle/>
          <a:p>
            <a:pPr algn="ctr"/>
            <a:r>
              <a:rPr lang="en-US" sz="2800" dirty="0"/>
              <a:t>Content Based Recommendation Model Flow</a:t>
            </a:r>
          </a:p>
        </p:txBody>
      </p:sp>
    </p:spTree>
    <p:extLst>
      <p:ext uri="{BB962C8B-B14F-4D97-AF65-F5344CB8AC3E}">
        <p14:creationId xmlns:p14="http://schemas.microsoft.com/office/powerpoint/2010/main" val="3341788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90601" y="-194388"/>
            <a:ext cx="9905998" cy="1905000"/>
          </a:xfrm>
        </p:spPr>
        <p:txBody>
          <a:bodyPr/>
          <a:lstStyle/>
          <a:p>
            <a:pPr algn="ctr"/>
            <a:r>
              <a:rPr lang="en-US" dirty="0" smtClean="0"/>
              <a:t>Recommendation Of Product</a:t>
            </a:r>
            <a:endParaRPr lang="en-US" dirty="0"/>
          </a:p>
        </p:txBody>
      </p:sp>
      <p:pic>
        <p:nvPicPr>
          <p:cNvPr id="8" name="Picture 7"/>
          <p:cNvPicPr>
            <a:picLocks noChangeAspect="1"/>
          </p:cNvPicPr>
          <p:nvPr/>
        </p:nvPicPr>
        <p:blipFill>
          <a:blip r:embed="rId2"/>
          <a:stretch>
            <a:fillRect/>
          </a:stretch>
        </p:blipFill>
        <p:spPr>
          <a:xfrm>
            <a:off x="119743" y="1460241"/>
            <a:ext cx="11647714" cy="5147388"/>
          </a:xfrm>
          <a:prstGeom prst="rect">
            <a:avLst/>
          </a:prstGeom>
        </p:spPr>
      </p:pic>
    </p:spTree>
    <p:extLst>
      <p:ext uri="{BB962C8B-B14F-4D97-AF65-F5344CB8AC3E}">
        <p14:creationId xmlns:p14="http://schemas.microsoft.com/office/powerpoint/2010/main" val="2960443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764" y="0"/>
            <a:ext cx="10476279" cy="1434164"/>
          </a:xfrm>
        </p:spPr>
        <p:txBody>
          <a:bodyPr/>
          <a:lstStyle/>
          <a:p>
            <a:pPr algn="ctr"/>
            <a:r>
              <a:rPr lang="en-US" dirty="0" smtClean="0"/>
              <a:t>   Recommendation Model Evaluation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238558242"/>
              </p:ext>
            </p:extLst>
          </p:nvPr>
        </p:nvGraphicFramePr>
        <p:xfrm>
          <a:off x="1910996" y="2546748"/>
          <a:ext cx="8128000" cy="1854200"/>
        </p:xfrm>
        <a:graphic>
          <a:graphicData uri="http://schemas.openxmlformats.org/drawingml/2006/table">
            <a:tbl>
              <a:tblPr firstRow="1" bandRow="1">
                <a:tableStyleId>{5C22544A-7EE6-4342-B048-85BDC9FD1C3A}</a:tableStyleId>
              </a:tblPr>
              <a:tblGrid>
                <a:gridCol w="4064000"/>
                <a:gridCol w="4064000"/>
              </a:tblGrid>
              <a:tr h="370840">
                <a:tc>
                  <a:txBody>
                    <a:bodyPr/>
                    <a:lstStyle/>
                    <a:p>
                      <a:pPr algn="ctr"/>
                      <a:r>
                        <a:rPr lang="en-US" dirty="0" smtClean="0"/>
                        <a:t>Model</a:t>
                      </a:r>
                      <a:endParaRPr lang="en-US" dirty="0"/>
                    </a:p>
                  </a:txBody>
                  <a:tcPr/>
                </a:tc>
                <a:tc>
                  <a:txBody>
                    <a:bodyPr/>
                    <a:lstStyle/>
                    <a:p>
                      <a:pPr algn="ctr"/>
                      <a:r>
                        <a:rPr lang="en-US" dirty="0" smtClean="0"/>
                        <a:t>NDGC</a:t>
                      </a:r>
                      <a:r>
                        <a:rPr lang="en-US" baseline="0" dirty="0" smtClean="0"/>
                        <a:t> Score</a:t>
                      </a:r>
                      <a:endParaRPr lang="en-US" dirty="0"/>
                    </a:p>
                  </a:txBody>
                  <a:tcPr/>
                </a:tc>
              </a:tr>
              <a:tr h="370840">
                <a:tc>
                  <a:txBody>
                    <a:bodyPr/>
                    <a:lstStyle/>
                    <a:p>
                      <a:pPr algn="ctr"/>
                      <a:r>
                        <a:rPr lang="en-US" dirty="0" smtClean="0"/>
                        <a:t>Cosine Similarity – Unigram</a:t>
                      </a:r>
                      <a:endParaRPr lang="en-US" dirty="0"/>
                    </a:p>
                  </a:txBody>
                  <a:tcPr/>
                </a:tc>
                <a:tc>
                  <a:txBody>
                    <a:bodyPr/>
                    <a:lstStyle/>
                    <a:p>
                      <a:pPr algn="ctr"/>
                      <a:r>
                        <a:rPr lang="en-US" dirty="0" smtClean="0"/>
                        <a:t>0.98</a:t>
                      </a:r>
                      <a:endParaRPr lang="en-US" dirty="0"/>
                    </a:p>
                  </a:txBody>
                  <a:tcPr/>
                </a:tc>
              </a:tr>
              <a:tr h="370840">
                <a:tc>
                  <a:txBody>
                    <a:bodyPr/>
                    <a:lstStyle/>
                    <a:p>
                      <a:pPr algn="ctr"/>
                      <a:r>
                        <a:rPr lang="en-US" dirty="0" smtClean="0"/>
                        <a:t>Cosine Similarity – Bigram</a:t>
                      </a:r>
                      <a:endParaRPr lang="en-US" dirty="0"/>
                    </a:p>
                  </a:txBody>
                  <a:tcPr/>
                </a:tc>
                <a:tc>
                  <a:txBody>
                    <a:bodyPr/>
                    <a:lstStyle/>
                    <a:p>
                      <a:pPr algn="ctr"/>
                      <a:r>
                        <a:rPr lang="en-US" dirty="0" smtClean="0"/>
                        <a:t>0.99</a:t>
                      </a:r>
                      <a:endParaRPr lang="en-US"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Cosine Similarity – Trigram</a:t>
                      </a:r>
                    </a:p>
                  </a:txBody>
                  <a:tcPr/>
                </a:tc>
                <a:tc>
                  <a:txBody>
                    <a:bodyPr/>
                    <a:lstStyle/>
                    <a:p>
                      <a:pPr algn="ctr"/>
                      <a:r>
                        <a:rPr lang="en-US" dirty="0" smtClean="0"/>
                        <a:t>0.97</a:t>
                      </a:r>
                      <a:endParaRPr lang="en-US" dirty="0"/>
                    </a:p>
                  </a:txBody>
                  <a:tcPr/>
                </a:tc>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smtClean="0"/>
                        <a:t>Cosine Similarity – Genism</a:t>
                      </a:r>
                    </a:p>
                  </a:txBody>
                  <a:tcPr/>
                </a:tc>
                <a:tc>
                  <a:txBody>
                    <a:bodyPr/>
                    <a:lstStyle/>
                    <a:p>
                      <a:pPr algn="ctr"/>
                      <a:r>
                        <a:rPr lang="en-US" dirty="0" smtClean="0"/>
                        <a:t>0.98</a:t>
                      </a:r>
                      <a:endParaRPr lang="en-US" dirty="0"/>
                    </a:p>
                  </a:txBody>
                  <a:tcPr/>
                </a:tc>
              </a:tr>
            </a:tbl>
          </a:graphicData>
        </a:graphic>
      </p:graphicFrame>
    </p:spTree>
    <p:extLst>
      <p:ext uri="{BB962C8B-B14F-4D97-AF65-F5344CB8AC3E}">
        <p14:creationId xmlns:p14="http://schemas.microsoft.com/office/powerpoint/2010/main" val="3094099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908971" cy="1306285"/>
          </a:xfrm>
        </p:spPr>
        <p:txBody>
          <a:bodyPr/>
          <a:lstStyle/>
          <a:p>
            <a:pPr algn="ctr"/>
            <a:r>
              <a:rPr lang="en-US" dirty="0" smtClean="0"/>
              <a:t>LOGICAL EXPLAINATION - 1</a:t>
            </a:r>
            <a:endParaRPr lang="en-US" dirty="0"/>
          </a:p>
        </p:txBody>
      </p:sp>
      <p:sp>
        <p:nvSpPr>
          <p:cNvPr id="4" name="TextBox 3"/>
          <p:cNvSpPr txBox="1"/>
          <p:nvPr/>
        </p:nvSpPr>
        <p:spPr>
          <a:xfrm>
            <a:off x="0" y="1224643"/>
            <a:ext cx="11908971" cy="8617744"/>
          </a:xfrm>
          <a:prstGeom prst="rect">
            <a:avLst/>
          </a:prstGeom>
          <a:noFill/>
        </p:spPr>
        <p:txBody>
          <a:bodyPr wrap="square" rtlCol="0">
            <a:spAutoFit/>
          </a:bodyPr>
          <a:lstStyle/>
          <a:p>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what item id have you taken </a:t>
            </a: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t>
            </a:r>
            <a:endPar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342900" indent="-342900">
              <a:buFont typeface="Arial" panose="020B0604020202020204" pitchFamily="34" charset="0"/>
              <a:buChar char="•"/>
            </a:pP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are using </a:t>
            </a:r>
            <a:r>
              <a:rPr lang="en-US" sz="22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title_x</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as my item id to pass into the model to get recommendation. This is because the </a:t>
            </a:r>
            <a:r>
              <a:rPr lang="en-US" sz="22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title_x</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which is product title contains string with brief information and keywords such as 'instant', 'good' etc. and hence comparing these with the reviews of the products would give best recommendations on them. </a:t>
            </a:r>
            <a:endPar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342900" indent="-342900">
              <a:buFont typeface="Arial" panose="020B0604020202020204" pitchFamily="34" charset="0"/>
              <a:buChar char="•"/>
            </a:pP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Comparing </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similarities of the product with index </a:t>
            </a:r>
            <a:r>
              <a:rPr lang="en-US" sz="22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product_index</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(referred to by its title in </a:t>
            </a:r>
            <a:r>
              <a:rPr lang="en-US" sz="22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title_x</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with all other products based on their reviews. </a:t>
            </a:r>
            <a:endPar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endParaRPr>
          </a:p>
          <a:p>
            <a:pPr marL="342900" indent="-342900">
              <a:buFont typeface="Arial" panose="020B0604020202020204" pitchFamily="34" charset="0"/>
              <a:buChar char="•"/>
            </a:pP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we </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created a </a:t>
            </a:r>
            <a:r>
              <a:rPr lang="en-US" sz="22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get_recommendation</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function which iterates over chunks of the TF-IDF matrix to compute cosine similarity scores between the TF-IDF vector of the specified product (</a:t>
            </a:r>
            <a:r>
              <a:rPr lang="en-US" sz="2200" cap="small" dirty="0" err="1">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product_index</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 which would retrieve title of the product and the TF-IDF vectors of all other products</a:t>
            </a: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a:t>
            </a:r>
          </a:p>
          <a:p>
            <a:pPr marL="342900" indent="-342900">
              <a:buFont typeface="Arial" panose="020B0604020202020204" pitchFamily="34" charset="0"/>
              <a:buChar char="•"/>
            </a:pP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The </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function returns a list of tuples containing the indices of recommended products along with their cosine similarity scores relative to the specified </a:t>
            </a: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product.</a:t>
            </a:r>
          </a:p>
          <a:p>
            <a:pPr marL="342900" indent="-342900">
              <a:buFont typeface="Arial" panose="020B0604020202020204" pitchFamily="34" charset="0"/>
              <a:buChar char="•"/>
            </a:pPr>
            <a:r>
              <a:rPr lang="en-US" sz="2200" cap="small" dirty="0" smtClean="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This </a:t>
            </a:r>
            <a:r>
              <a:rPr lang="en-US" sz="2200" cap="small" dirty="0">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rPr>
              <a:t>was our understanding from various online sources based on which we build the recommendation model. </a:t>
            </a:r>
            <a:r>
              <a:rPr lang="en-US" sz="2400" dirty="0"/>
              <a:t/>
            </a:r>
            <a:br>
              <a:rPr lang="en-US" sz="24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r>
              <a:rPr lang="en-US" sz="2800" dirty="0"/>
              <a:t/>
            </a:r>
            <a:br>
              <a:rPr lang="en-US" sz="2800" dirty="0"/>
            </a:br>
            <a:endParaRPr lang="en-US" sz="2800" dirty="0"/>
          </a:p>
        </p:txBody>
      </p:sp>
    </p:spTree>
    <p:extLst>
      <p:ext uri="{BB962C8B-B14F-4D97-AF65-F5344CB8AC3E}">
        <p14:creationId xmlns:p14="http://schemas.microsoft.com/office/powerpoint/2010/main" val="1247115684"/>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5213" y="141515"/>
            <a:ext cx="9905998" cy="707571"/>
          </a:xfrm>
        </p:spPr>
        <p:txBody>
          <a:bodyPr/>
          <a:lstStyle/>
          <a:p>
            <a:pPr algn="ctr"/>
            <a:r>
              <a:rPr lang="en-US" dirty="0"/>
              <a:t>LOGICAL EXPLAINATION - </a:t>
            </a:r>
            <a:r>
              <a:rPr lang="en-US" dirty="0" smtClean="0"/>
              <a:t>2</a:t>
            </a:r>
            <a:endParaRPr lang="en-US" dirty="0"/>
          </a:p>
        </p:txBody>
      </p:sp>
      <p:sp>
        <p:nvSpPr>
          <p:cNvPr id="3" name="Content Placeholder 2"/>
          <p:cNvSpPr>
            <a:spLocks noGrp="1"/>
          </p:cNvSpPr>
          <p:nvPr>
            <p:ph idx="1"/>
          </p:nvPr>
        </p:nvSpPr>
        <p:spPr>
          <a:xfrm>
            <a:off x="0" y="718458"/>
            <a:ext cx="12192000" cy="5660572"/>
          </a:xfrm>
        </p:spPr>
        <p:txBody>
          <a:bodyPr>
            <a:normAutofit fontScale="85000" lnSpcReduction="20000"/>
          </a:bodyPr>
          <a:lstStyle/>
          <a:p>
            <a:pPr marL="0" indent="0">
              <a:buNone/>
            </a:pPr>
            <a:r>
              <a:rPr lang="en-US" sz="3200" dirty="0"/>
              <a:t>how are you trying to recommend </a:t>
            </a:r>
            <a:r>
              <a:rPr lang="en-US" sz="3200" dirty="0" smtClean="0"/>
              <a:t>based on product </a:t>
            </a:r>
            <a:r>
              <a:rPr lang="en-US" sz="3200" dirty="0"/>
              <a:t>title and review </a:t>
            </a:r>
            <a:r>
              <a:rPr lang="en-US" sz="3200" dirty="0" smtClean="0"/>
              <a:t>text –</a:t>
            </a:r>
          </a:p>
          <a:p>
            <a:pPr marL="0" indent="0">
              <a:buNone/>
            </a:pPr>
            <a:endParaRPr lang="en-US" sz="3200" dirty="0"/>
          </a:p>
          <a:p>
            <a:r>
              <a:rPr lang="en-US" sz="3200" dirty="0" smtClean="0"/>
              <a:t>During classification we have different columns to create a label column. But as our problem statement says, we are going to recommend the products based on the reviews posted by customer on provided product name. </a:t>
            </a:r>
            <a:endParaRPr lang="en-US" sz="3200" dirty="0" smtClean="0"/>
          </a:p>
          <a:p>
            <a:r>
              <a:rPr lang="en-US" sz="3200" dirty="0" smtClean="0"/>
              <a:t>So </a:t>
            </a:r>
            <a:r>
              <a:rPr lang="en-US" sz="3200" dirty="0" smtClean="0"/>
              <a:t>for this reason, we created </a:t>
            </a:r>
            <a:r>
              <a:rPr lang="en-US" sz="3200" dirty="0" err="1" smtClean="0"/>
              <a:t>sentiment_label</a:t>
            </a:r>
            <a:r>
              <a:rPr lang="en-US" sz="3200" dirty="0" smtClean="0"/>
              <a:t> column as our label variable based on sentiment analysis from the review’s text which is in ‘Text’ column. </a:t>
            </a:r>
            <a:endParaRPr lang="en-US" sz="3200" dirty="0" smtClean="0"/>
          </a:p>
          <a:p>
            <a:r>
              <a:rPr lang="en-US" sz="3200" dirty="0" smtClean="0"/>
              <a:t>All </a:t>
            </a:r>
            <a:r>
              <a:rPr lang="en-US" sz="3200" dirty="0" smtClean="0"/>
              <a:t>other columns such as </a:t>
            </a:r>
            <a:r>
              <a:rPr lang="en-US" sz="3200" dirty="0" err="1" smtClean="0"/>
              <a:t>average_rating</a:t>
            </a:r>
            <a:r>
              <a:rPr lang="en-US" sz="3200" dirty="0" smtClean="0"/>
              <a:t>, </a:t>
            </a:r>
            <a:r>
              <a:rPr lang="en-US" sz="3200" dirty="0" err="1" smtClean="0"/>
              <a:t>rating_number</a:t>
            </a:r>
            <a:r>
              <a:rPr lang="en-US" sz="3200" dirty="0" smtClean="0"/>
              <a:t>, rating and price are used as features to predict this </a:t>
            </a:r>
            <a:r>
              <a:rPr lang="en-US" sz="3200" dirty="0" err="1" smtClean="0"/>
              <a:t>sentiment_label</a:t>
            </a:r>
            <a:r>
              <a:rPr lang="en-US" sz="3200" dirty="0" smtClean="0"/>
              <a:t> column in our different classifications model. </a:t>
            </a:r>
            <a:endParaRPr lang="en-US" sz="3200" dirty="0" smtClean="0"/>
          </a:p>
          <a:p>
            <a:r>
              <a:rPr lang="en-US" sz="3200" dirty="0" smtClean="0"/>
              <a:t>On </a:t>
            </a:r>
            <a:r>
              <a:rPr lang="en-US" sz="3200" dirty="0" smtClean="0"/>
              <a:t>which later on, we have evaluated the different models using different evaluation metrics.</a:t>
            </a:r>
            <a:endParaRPr lang="en-US" sz="3200" dirty="0"/>
          </a:p>
        </p:txBody>
      </p:sp>
    </p:spTree>
    <p:extLst>
      <p:ext uri="{BB962C8B-B14F-4D97-AF65-F5344CB8AC3E}">
        <p14:creationId xmlns:p14="http://schemas.microsoft.com/office/powerpoint/2010/main" val="16457623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034143"/>
          </a:xfrm>
        </p:spPr>
        <p:txBody>
          <a:bodyPr/>
          <a:lstStyle/>
          <a:p>
            <a:pPr algn="ctr"/>
            <a:r>
              <a:rPr lang="en-US" dirty="0"/>
              <a:t>LOGICAL EXPLAINATION - </a:t>
            </a:r>
            <a:r>
              <a:rPr lang="en-US" dirty="0" smtClean="0"/>
              <a:t>3</a:t>
            </a:r>
            <a:endParaRPr lang="en-US" dirty="0"/>
          </a:p>
        </p:txBody>
      </p:sp>
      <p:sp>
        <p:nvSpPr>
          <p:cNvPr id="3" name="Content Placeholder 2"/>
          <p:cNvSpPr>
            <a:spLocks noGrp="1"/>
          </p:cNvSpPr>
          <p:nvPr>
            <p:ph idx="1"/>
          </p:nvPr>
        </p:nvSpPr>
        <p:spPr>
          <a:xfrm>
            <a:off x="0" y="1262744"/>
            <a:ext cx="11938000" cy="3086100"/>
          </a:xfrm>
        </p:spPr>
        <p:txBody>
          <a:bodyPr>
            <a:normAutofit fontScale="70000" lnSpcReduction="20000"/>
          </a:bodyPr>
          <a:lstStyle/>
          <a:p>
            <a:r>
              <a:rPr lang="en-US" sz="3600" dirty="0" smtClean="0"/>
              <a:t>NDCG </a:t>
            </a:r>
            <a:r>
              <a:rPr lang="en-US" sz="3600" dirty="0"/>
              <a:t>score explanation -</a:t>
            </a:r>
            <a:r>
              <a:rPr lang="en-US" sz="3100" dirty="0"/>
              <a:t>NDCG</a:t>
            </a:r>
            <a:r>
              <a:rPr lang="en-US" sz="3600" dirty="0"/>
              <a:t> is a ranking metric that evaluates the quality of the ranked list of recommendations. </a:t>
            </a:r>
            <a:endParaRPr lang="en-US" sz="3600" dirty="0" smtClean="0"/>
          </a:p>
          <a:p>
            <a:r>
              <a:rPr lang="en-US" sz="3600" dirty="0" smtClean="0"/>
              <a:t>It </a:t>
            </a:r>
            <a:r>
              <a:rPr lang="en-US" sz="3600" dirty="0"/>
              <a:t>considers both the relevance of recommended items and their position in the </a:t>
            </a:r>
            <a:r>
              <a:rPr lang="en-US" sz="3600" dirty="0" err="1"/>
              <a:t>list.Cosine</a:t>
            </a:r>
            <a:r>
              <a:rPr lang="en-US" sz="3600" dirty="0"/>
              <a:t> similarity measures the similarity between items based on their feature vectors (e.g., TF-IDF vectors of reviews). </a:t>
            </a:r>
            <a:endParaRPr lang="en-US" sz="3600" dirty="0" smtClean="0"/>
          </a:p>
          <a:p>
            <a:r>
              <a:rPr lang="en-US" sz="3600" dirty="0" smtClean="0"/>
              <a:t>NDCG </a:t>
            </a:r>
            <a:r>
              <a:rPr lang="en-US" sz="3600" dirty="0"/>
              <a:t>can be used to evaluate the quality of recommendations generated using cosine similarity if the relevance of recommended items can be assessed in a graded manner. </a:t>
            </a:r>
          </a:p>
        </p:txBody>
      </p:sp>
    </p:spTree>
    <p:extLst>
      <p:ext uri="{BB962C8B-B14F-4D97-AF65-F5344CB8AC3E}">
        <p14:creationId xmlns:p14="http://schemas.microsoft.com/office/powerpoint/2010/main" val="2609156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327" y="2416629"/>
            <a:ext cx="9905998" cy="1905000"/>
          </a:xfrm>
        </p:spPr>
        <p:txBody>
          <a:bodyPr/>
          <a:lstStyle/>
          <a:p>
            <a:pPr algn="ctr"/>
            <a:r>
              <a:rPr lang="en-US" sz="4800" dirty="0" smtClean="0"/>
              <a:t>Thank You !</a:t>
            </a:r>
            <a:endParaRPr lang="en-US" sz="4800" dirty="0"/>
          </a:p>
        </p:txBody>
      </p:sp>
    </p:spTree>
    <p:extLst>
      <p:ext uri="{BB962C8B-B14F-4D97-AF65-F5344CB8AC3E}">
        <p14:creationId xmlns:p14="http://schemas.microsoft.com/office/powerpoint/2010/main" val="517009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957943"/>
            <a:ext cx="12192000" cy="861774"/>
          </a:xfrm>
          <a:prstGeom prst="rect">
            <a:avLst/>
          </a:prstGeom>
          <a:noFill/>
        </p:spPr>
        <p:txBody>
          <a:bodyPr wrap="square" rtlCol="0">
            <a:spAutoFit/>
          </a:bodyPr>
          <a:lstStyle/>
          <a:p>
            <a:r>
              <a:rPr lang="en-US" dirty="0"/>
              <a:t>					</a:t>
            </a:r>
            <a:r>
              <a:rPr lang="en-US" sz="3200" dirty="0"/>
              <a:t>Introduction </a:t>
            </a:r>
            <a:r>
              <a:rPr lang="en-US" dirty="0"/>
              <a:t/>
            </a:r>
            <a:br>
              <a:rPr lang="en-US" dirty="0"/>
            </a:br>
            <a:endParaRPr lang="en-US" dirty="0"/>
          </a:p>
        </p:txBody>
      </p:sp>
      <p:sp>
        <p:nvSpPr>
          <p:cNvPr id="2" name="TextBox 1"/>
          <p:cNvSpPr txBox="1"/>
          <p:nvPr/>
        </p:nvSpPr>
        <p:spPr>
          <a:xfrm>
            <a:off x="756557" y="2275113"/>
            <a:ext cx="10678886" cy="3447098"/>
          </a:xfrm>
          <a:prstGeom prst="rect">
            <a:avLst/>
          </a:prstGeom>
          <a:noFill/>
        </p:spPr>
        <p:txBody>
          <a:bodyPr wrap="square" rtlCol="0">
            <a:spAutoFit/>
          </a:bodyPr>
          <a:lstStyle/>
          <a:p>
            <a:pPr algn="just"/>
            <a:r>
              <a:rPr lang="en-US" sz="2000" dirty="0"/>
              <a:t>Our project focuses on analyzing Amazon customer reviews using a recommendation system. The motivation behind this project stems from the increasing reliance on online reviews for purchasing decisions. With the vast amount of reviews available on Amazon, it becomes challenging for users to sift through them to find relevant and trustworthy information. </a:t>
            </a:r>
          </a:p>
          <a:p>
            <a:pPr algn="just"/>
            <a:r>
              <a:rPr lang="en-US" sz="2000" dirty="0" smtClean="0"/>
              <a:t>We performed classification on </a:t>
            </a:r>
            <a:r>
              <a:rPr lang="en-US" sz="2000" dirty="0" err="1" smtClean="0"/>
              <a:t>sentiment_label</a:t>
            </a:r>
            <a:r>
              <a:rPr lang="en-US" sz="2000" dirty="0" smtClean="0"/>
              <a:t> column which was derived after sentiment analysis of text column. We used few columns which can be main factors which impact customer satisfaction at the most as a features to perform predict the sentiment label and perform classification.</a:t>
            </a:r>
            <a:endParaRPr lang="en-US" sz="2000" dirty="0"/>
          </a:p>
          <a:p>
            <a:pPr algn="just"/>
            <a:r>
              <a:rPr lang="en-US" sz="2000" dirty="0"/>
              <a:t>We used content based filtering for building recommendation system.</a:t>
            </a:r>
          </a:p>
          <a:p>
            <a:endParaRPr lang="en-US" dirty="0"/>
          </a:p>
        </p:txBody>
      </p:sp>
    </p:spTree>
    <p:extLst>
      <p:ext uri="{BB962C8B-B14F-4D97-AF65-F5344CB8AC3E}">
        <p14:creationId xmlns:p14="http://schemas.microsoft.com/office/powerpoint/2010/main" val="41354516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20486" y="1284514"/>
            <a:ext cx="10940144" cy="3970318"/>
          </a:xfrm>
          <a:prstGeom prst="rect">
            <a:avLst/>
          </a:prstGeom>
          <a:noFill/>
        </p:spPr>
        <p:txBody>
          <a:bodyPr wrap="square" rtlCol="0">
            <a:spAutoFit/>
          </a:bodyPr>
          <a:lstStyle/>
          <a:p>
            <a:pPr algn="ctr"/>
            <a:r>
              <a:rPr lang="en-US" sz="3600" dirty="0" smtClean="0"/>
              <a:t>Research </a:t>
            </a:r>
            <a:r>
              <a:rPr lang="en-US" sz="3600" dirty="0"/>
              <a:t>Problem</a:t>
            </a:r>
            <a:r>
              <a:rPr lang="en-US" dirty="0"/>
              <a:t> </a:t>
            </a:r>
          </a:p>
          <a:p>
            <a:r>
              <a:rPr lang="en-US" dirty="0"/>
              <a:t/>
            </a:r>
            <a:br>
              <a:rPr lang="en-US" dirty="0"/>
            </a:br>
            <a:endParaRPr lang="en-US" dirty="0"/>
          </a:p>
          <a:p>
            <a:pPr algn="just"/>
            <a:r>
              <a:rPr lang="en-US" dirty="0"/>
              <a:t>In today's digital marketplace, we're tasked with creating a recommendation system to suggest similar products to users based on their reviews. Our focus is on delivering personalized recommendations while ensuring they meet a certain quality standard. Leveraging the vast Amazon Customer Reviews dataset, we'll preprocess the data and employ collaborative filtering techniques to predict products aligning with user preferences. Crucially, we'll filter out products with lower ratings to maintain recommendation quality and enhance user satisfaction. Our goal is to enrich the online shopping experience and foster long-term customer loyalty through tailored, high-quality recommendations</a:t>
            </a:r>
            <a:r>
              <a:rPr lang="en-US" dirty="0" smtClean="0"/>
              <a:t>.</a:t>
            </a:r>
          </a:p>
          <a:p>
            <a:endParaRPr lang="en-US" dirty="0"/>
          </a:p>
          <a:p>
            <a:endParaRPr lang="en-US" dirty="0"/>
          </a:p>
        </p:txBody>
      </p:sp>
    </p:spTree>
    <p:extLst>
      <p:ext uri="{BB962C8B-B14F-4D97-AF65-F5344CB8AC3E}">
        <p14:creationId xmlns:p14="http://schemas.microsoft.com/office/powerpoint/2010/main" val="23094417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53143" y="859971"/>
            <a:ext cx="10765972" cy="5016758"/>
          </a:xfrm>
          <a:prstGeom prst="rect">
            <a:avLst/>
          </a:prstGeom>
          <a:noFill/>
        </p:spPr>
        <p:txBody>
          <a:bodyPr wrap="square" rtlCol="0">
            <a:spAutoFit/>
          </a:bodyPr>
          <a:lstStyle/>
          <a:p>
            <a:pPr algn="ctr">
              <a:lnSpc>
                <a:spcPct val="150000"/>
              </a:lnSpc>
              <a:spcAft>
                <a:spcPts val="600"/>
              </a:spcAft>
            </a:pPr>
            <a:r>
              <a:rPr lang="en-US" sz="4400" dirty="0" smtClean="0"/>
              <a:t>Dataset</a:t>
            </a:r>
          </a:p>
          <a:p>
            <a:pPr algn="ctr">
              <a:lnSpc>
                <a:spcPct val="150000"/>
              </a:lnSpc>
              <a:spcAft>
                <a:spcPts val="600"/>
              </a:spcAft>
            </a:pPr>
            <a:endParaRPr lang="en-US" sz="4400" dirty="0" smtClean="0"/>
          </a:p>
          <a:p>
            <a:pPr algn="just"/>
            <a:r>
              <a:rPr lang="en-US" sz="2000" b="1" dirty="0" smtClean="0"/>
              <a:t>Dataset</a:t>
            </a:r>
            <a:r>
              <a:rPr lang="en-US" sz="2000" dirty="0"/>
              <a:t>: Obtained from Stanford Network Analysis Project (SNAP), comprising around 13 million records</a:t>
            </a:r>
            <a:r>
              <a:rPr lang="en-US" sz="2000" dirty="0" smtClean="0"/>
              <a:t>.</a:t>
            </a:r>
          </a:p>
          <a:p>
            <a:pPr algn="just"/>
            <a:r>
              <a:rPr lang="en-US" sz="2000" dirty="0"/>
              <a:t/>
            </a:r>
            <a:br>
              <a:rPr lang="en-US" sz="2000" dirty="0"/>
            </a:br>
            <a:r>
              <a:rPr lang="en-US" sz="2000" dirty="0"/>
              <a:t>Features include review ratings, titles, textual content, images, ASINs, user IDs, timestamps, and helpful votes</a:t>
            </a:r>
            <a:r>
              <a:rPr lang="en-US" sz="2000" dirty="0" smtClean="0"/>
              <a:t>.</a:t>
            </a:r>
          </a:p>
          <a:p>
            <a:pPr algn="just"/>
            <a:endParaRPr lang="en-US" sz="2000" dirty="0"/>
          </a:p>
          <a:p>
            <a:pPr algn="just"/>
            <a:r>
              <a:rPr lang="en-US" sz="2000" b="1" dirty="0" smtClean="0"/>
              <a:t>Data </a:t>
            </a:r>
            <a:r>
              <a:rPr lang="en-US" sz="2000" b="1" dirty="0"/>
              <a:t>Source </a:t>
            </a:r>
            <a:r>
              <a:rPr lang="en-US" sz="2000" dirty="0"/>
              <a:t>: </a:t>
            </a:r>
            <a:r>
              <a:rPr lang="en-US" sz="2000" dirty="0">
                <a:hlinkClick r:id="rId2"/>
              </a:rPr>
              <a:t>https://</a:t>
            </a:r>
            <a:r>
              <a:rPr lang="en-US" sz="2000" dirty="0" smtClean="0">
                <a:hlinkClick r:id="rId2"/>
              </a:rPr>
              <a:t>snap.stanford.edu/data/web-Amazon.html</a:t>
            </a:r>
            <a:r>
              <a:rPr lang="en-US" sz="2000" dirty="0" smtClean="0"/>
              <a:t/>
            </a:r>
            <a:br>
              <a:rPr lang="en-US" sz="2000" dirty="0" smtClean="0"/>
            </a:br>
            <a:r>
              <a:rPr lang="en-US" sz="2000" dirty="0" smtClean="0"/>
              <a:t>This is how our data looks:</a:t>
            </a:r>
            <a:endParaRPr lang="en-US" sz="2000" dirty="0"/>
          </a:p>
          <a:p>
            <a:endParaRPr lang="en-US" dirty="0"/>
          </a:p>
        </p:txBody>
      </p:sp>
    </p:spTree>
    <p:extLst>
      <p:ext uri="{BB962C8B-B14F-4D97-AF65-F5344CB8AC3E}">
        <p14:creationId xmlns:p14="http://schemas.microsoft.com/office/powerpoint/2010/main" val="3937392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5160" y="1480167"/>
            <a:ext cx="2050182" cy="1126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t>Review </a:t>
            </a:r>
            <a:r>
              <a:rPr lang="en-US" b="1" dirty="0" smtClean="0"/>
              <a:t>Dataset </a:t>
            </a:r>
            <a:r>
              <a:rPr lang="en-US" dirty="0" smtClean="0"/>
              <a:t>13 </a:t>
            </a:r>
            <a:r>
              <a:rPr lang="en-US" dirty="0"/>
              <a:t>Million Rows</a:t>
            </a:r>
          </a:p>
          <a:p>
            <a:pPr algn="ctr"/>
            <a:r>
              <a:rPr lang="en-US" dirty="0"/>
              <a:t>(JSON -&gt; CSV)</a:t>
            </a:r>
          </a:p>
        </p:txBody>
      </p:sp>
      <p:sp>
        <p:nvSpPr>
          <p:cNvPr id="8" name="Right Arrow 7"/>
          <p:cNvSpPr/>
          <p:nvPr/>
        </p:nvSpPr>
        <p:spPr>
          <a:xfrm>
            <a:off x="2275342" y="1828799"/>
            <a:ext cx="1934678" cy="298383"/>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ectangle 8"/>
          <p:cNvSpPr/>
          <p:nvPr/>
        </p:nvSpPr>
        <p:spPr>
          <a:xfrm>
            <a:off x="4278665" y="1480167"/>
            <a:ext cx="2050182" cy="1126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Getting 40K rows for each ratings(1:5)</a:t>
            </a:r>
          </a:p>
        </p:txBody>
      </p:sp>
      <p:sp>
        <p:nvSpPr>
          <p:cNvPr id="10" name="TextBox 9"/>
          <p:cNvSpPr txBox="1"/>
          <p:nvPr/>
        </p:nvSpPr>
        <p:spPr>
          <a:xfrm>
            <a:off x="2532314" y="1054660"/>
            <a:ext cx="1461281" cy="923330"/>
          </a:xfrm>
          <a:prstGeom prst="rect">
            <a:avLst/>
          </a:prstGeom>
          <a:noFill/>
        </p:spPr>
        <p:txBody>
          <a:bodyPr wrap="square" rtlCol="0">
            <a:spAutoFit/>
          </a:bodyPr>
          <a:lstStyle/>
          <a:p>
            <a:r>
              <a:rPr lang="en-US" dirty="0"/>
              <a:t>Handled Imbalance Issue</a:t>
            </a:r>
          </a:p>
        </p:txBody>
      </p:sp>
      <p:sp>
        <p:nvSpPr>
          <p:cNvPr id="11" name="Right Arrow 10"/>
          <p:cNvSpPr/>
          <p:nvPr/>
        </p:nvSpPr>
        <p:spPr>
          <a:xfrm>
            <a:off x="6310087" y="1828799"/>
            <a:ext cx="1934678" cy="298383"/>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p:cNvSpPr/>
          <p:nvPr/>
        </p:nvSpPr>
        <p:spPr>
          <a:xfrm>
            <a:off x="8226005" y="1414912"/>
            <a:ext cx="2050182" cy="1126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Total rows of reviews – 200K</a:t>
            </a:r>
          </a:p>
        </p:txBody>
      </p:sp>
      <p:sp>
        <p:nvSpPr>
          <p:cNvPr id="13" name="Right Arrow 12"/>
          <p:cNvSpPr/>
          <p:nvPr/>
        </p:nvSpPr>
        <p:spPr>
          <a:xfrm rot="5400000">
            <a:off x="8854257" y="2888564"/>
            <a:ext cx="1018237" cy="323250"/>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Rectangle 13"/>
          <p:cNvSpPr/>
          <p:nvPr/>
        </p:nvSpPr>
        <p:spPr>
          <a:xfrm>
            <a:off x="225160" y="5131879"/>
            <a:ext cx="2050182" cy="1126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smtClean="0"/>
              <a:t>Product Dataset </a:t>
            </a:r>
            <a:r>
              <a:rPr lang="en-US" dirty="0" smtClean="0"/>
              <a:t>500K </a:t>
            </a:r>
            <a:r>
              <a:rPr lang="en-US" dirty="0"/>
              <a:t>Rows</a:t>
            </a:r>
            <a:br>
              <a:rPr lang="en-US" dirty="0"/>
            </a:br>
            <a:r>
              <a:rPr lang="en-US" dirty="0"/>
              <a:t>(JSON &gt; CSV) </a:t>
            </a:r>
          </a:p>
        </p:txBody>
      </p:sp>
      <p:sp>
        <p:nvSpPr>
          <p:cNvPr id="15" name="Right Arrow 14"/>
          <p:cNvSpPr/>
          <p:nvPr/>
        </p:nvSpPr>
        <p:spPr>
          <a:xfrm>
            <a:off x="2357157" y="5550579"/>
            <a:ext cx="1921508" cy="260286"/>
          </a:xfrm>
          <a:prstGeom prst="right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Rectangle 17"/>
          <p:cNvSpPr/>
          <p:nvPr/>
        </p:nvSpPr>
        <p:spPr>
          <a:xfrm>
            <a:off x="4278665" y="5048626"/>
            <a:ext cx="2050182" cy="11261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Getting 198K for Product Data</a:t>
            </a:r>
          </a:p>
        </p:txBody>
      </p:sp>
      <p:sp>
        <p:nvSpPr>
          <p:cNvPr id="20" name="TextBox 19"/>
          <p:cNvSpPr txBox="1"/>
          <p:nvPr/>
        </p:nvSpPr>
        <p:spPr>
          <a:xfrm>
            <a:off x="2698853" y="5048626"/>
            <a:ext cx="1511165" cy="663916"/>
          </a:xfrm>
          <a:prstGeom prst="rect">
            <a:avLst/>
          </a:prstGeom>
          <a:noFill/>
        </p:spPr>
        <p:txBody>
          <a:bodyPr wrap="square" rtlCol="0">
            <a:spAutoFit/>
          </a:bodyPr>
          <a:lstStyle/>
          <a:p>
            <a:r>
              <a:rPr lang="en-US" dirty="0"/>
              <a:t>Handled Null </a:t>
            </a:r>
            <a:r>
              <a:rPr lang="en-US" dirty="0" smtClean="0"/>
              <a:t>issues</a:t>
            </a:r>
            <a:endParaRPr lang="en-US" dirty="0"/>
          </a:p>
        </p:txBody>
      </p:sp>
      <p:sp>
        <p:nvSpPr>
          <p:cNvPr id="23" name="Rectangle 22"/>
          <p:cNvSpPr/>
          <p:nvPr/>
        </p:nvSpPr>
        <p:spPr>
          <a:xfrm>
            <a:off x="8332842" y="3559305"/>
            <a:ext cx="2050182" cy="137652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Total Dataset </a:t>
            </a:r>
          </a:p>
          <a:p>
            <a:pPr algn="ctr"/>
            <a:r>
              <a:rPr lang="en-US" dirty="0"/>
              <a:t>110K Rows</a:t>
            </a:r>
          </a:p>
        </p:txBody>
      </p:sp>
      <p:sp>
        <p:nvSpPr>
          <p:cNvPr id="24" name="TextBox 23"/>
          <p:cNvSpPr txBox="1"/>
          <p:nvPr/>
        </p:nvSpPr>
        <p:spPr>
          <a:xfrm>
            <a:off x="10383024" y="3790459"/>
            <a:ext cx="1535001" cy="646331"/>
          </a:xfrm>
          <a:prstGeom prst="rect">
            <a:avLst/>
          </a:prstGeom>
          <a:noFill/>
        </p:spPr>
        <p:txBody>
          <a:bodyPr wrap="square" rtlCol="0">
            <a:spAutoFit/>
          </a:bodyPr>
          <a:lstStyle/>
          <a:p>
            <a:r>
              <a:rPr lang="en-US" dirty="0"/>
              <a:t>Merged on </a:t>
            </a:r>
            <a:r>
              <a:rPr lang="en-US" dirty="0" err="1"/>
              <a:t>parent_asin</a:t>
            </a:r>
            <a:endParaRPr lang="en-US" dirty="0"/>
          </a:p>
        </p:txBody>
      </p:sp>
      <p:sp>
        <p:nvSpPr>
          <p:cNvPr id="3" name="Bent Arrow 2"/>
          <p:cNvSpPr/>
          <p:nvPr/>
        </p:nvSpPr>
        <p:spPr>
          <a:xfrm rot="16200000" flipV="1">
            <a:off x="7446166" y="3824138"/>
            <a:ext cx="1012610" cy="3247249"/>
          </a:xfrm>
          <a:prstGeom prst="bentArrow">
            <a:avLst/>
          </a:prstGeom>
          <a:solidFill>
            <a:srgbClr val="92D050"/>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2698853" y="152400"/>
            <a:ext cx="6826148" cy="830997"/>
          </a:xfrm>
          <a:prstGeom prst="rect">
            <a:avLst/>
          </a:prstGeom>
          <a:noFill/>
        </p:spPr>
        <p:txBody>
          <a:bodyPr wrap="square" rtlCol="0">
            <a:spAutoFit/>
          </a:bodyPr>
          <a:lstStyle/>
          <a:p>
            <a:pPr algn="ctr"/>
            <a:r>
              <a:rPr lang="en-US" sz="4800" dirty="0" smtClean="0"/>
              <a:t>Data Cleaning Flow </a:t>
            </a:r>
            <a:endParaRPr lang="en-US" sz="4800" dirty="0"/>
          </a:p>
        </p:txBody>
      </p:sp>
    </p:spTree>
    <p:extLst>
      <p:ext uri="{BB962C8B-B14F-4D97-AF65-F5344CB8AC3E}">
        <p14:creationId xmlns:p14="http://schemas.microsoft.com/office/powerpoint/2010/main" val="356645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After Merging this is how our data looks like</a:t>
            </a:r>
            <a:endParaRPr lang="en-US" sz="2400"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12484" r="6458"/>
          <a:stretch/>
        </p:blipFill>
        <p:spPr>
          <a:xfrm>
            <a:off x="1141414" y="2666999"/>
            <a:ext cx="10355898" cy="3578343"/>
          </a:xfrm>
          <a:prstGeom prst="rect">
            <a:avLst/>
          </a:prstGeom>
        </p:spPr>
      </p:pic>
    </p:spTree>
    <p:extLst>
      <p:ext uri="{BB962C8B-B14F-4D97-AF65-F5344CB8AC3E}">
        <p14:creationId xmlns:p14="http://schemas.microsoft.com/office/powerpoint/2010/main" val="245642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 name="Diagram 30"/>
          <p:cNvGraphicFramePr/>
          <p:nvPr>
            <p:extLst>
              <p:ext uri="{D42A27DB-BD31-4B8C-83A1-F6EECF244321}">
                <p14:modId xmlns:p14="http://schemas.microsoft.com/office/powerpoint/2010/main" val="1063277853"/>
              </p:ext>
            </p:extLst>
          </p:nvPr>
        </p:nvGraphicFramePr>
        <p:xfrm>
          <a:off x="3590222" y="664142"/>
          <a:ext cx="6097475" cy="60446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2" name="Down Arrow 31"/>
          <p:cNvSpPr/>
          <p:nvPr/>
        </p:nvSpPr>
        <p:spPr>
          <a:xfrm>
            <a:off x="904775" y="664142"/>
            <a:ext cx="1260909" cy="5254744"/>
          </a:xfrm>
          <a:prstGeom prst="downArrow">
            <a:avLst/>
          </a:prstGeom>
          <a:solidFill>
            <a:schemeClr val="accent5"/>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3" name="TextBox 32"/>
          <p:cNvSpPr txBox="1"/>
          <p:nvPr/>
        </p:nvSpPr>
        <p:spPr>
          <a:xfrm>
            <a:off x="1037968" y="144377"/>
            <a:ext cx="10639167" cy="492443"/>
          </a:xfrm>
          <a:prstGeom prst="rect">
            <a:avLst/>
          </a:prstGeom>
          <a:noFill/>
        </p:spPr>
        <p:txBody>
          <a:bodyPr wrap="square" rtlCol="0">
            <a:spAutoFit/>
          </a:bodyPr>
          <a:lstStyle/>
          <a:p>
            <a:pPr algn="ctr"/>
            <a:r>
              <a:rPr lang="en-US" sz="26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Classification Model based on Product Review Sentiment</a:t>
            </a:r>
          </a:p>
        </p:txBody>
      </p:sp>
    </p:spTree>
    <p:extLst>
      <p:ext uri="{BB962C8B-B14F-4D97-AF65-F5344CB8AC3E}">
        <p14:creationId xmlns:p14="http://schemas.microsoft.com/office/powerpoint/2010/main" val="1165673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2278" y="-263988"/>
            <a:ext cx="9905998" cy="1478570"/>
          </a:xfrm>
        </p:spPr>
        <p:txBody>
          <a:bodyPr/>
          <a:lstStyle/>
          <a:p>
            <a:r>
              <a:rPr lang="en-US" dirty="0"/>
              <a:t>Overview of data and Data preprocessing</a:t>
            </a:r>
          </a:p>
        </p:txBody>
      </p:sp>
      <p:sp>
        <p:nvSpPr>
          <p:cNvPr id="3" name="Content Placeholder 2"/>
          <p:cNvSpPr>
            <a:spLocks noGrp="1"/>
          </p:cNvSpPr>
          <p:nvPr>
            <p:ph idx="1"/>
          </p:nvPr>
        </p:nvSpPr>
        <p:spPr>
          <a:xfrm>
            <a:off x="566057" y="914400"/>
            <a:ext cx="11114314" cy="942439"/>
          </a:xfrm>
        </p:spPr>
        <p:txBody>
          <a:bodyPr>
            <a:noAutofit/>
          </a:bodyPr>
          <a:lstStyle/>
          <a:p>
            <a:r>
              <a:rPr lang="en-US" dirty="0" smtClean="0"/>
              <a:t>Dataset for Classification:</a:t>
            </a:r>
            <a:br>
              <a:rPr lang="en-US" dirty="0" smtClean="0"/>
            </a:br>
            <a:r>
              <a:rPr lang="en-US" dirty="0" smtClean="0"/>
              <a:t>You can see the ‘</a:t>
            </a:r>
            <a:r>
              <a:rPr lang="en-US" b="1" dirty="0" err="1" smtClean="0"/>
              <a:t>sentiment_label</a:t>
            </a:r>
            <a:r>
              <a:rPr lang="en-US" dirty="0" smtClean="0"/>
              <a:t>’ created in the dataset after data pre processing and sentiment analysis of the ‘</a:t>
            </a:r>
            <a:r>
              <a:rPr lang="en-US" b="1" dirty="0" smtClean="0"/>
              <a:t>text</a:t>
            </a:r>
            <a:r>
              <a:rPr lang="en-US" dirty="0" smtClean="0"/>
              <a:t>’ column.</a:t>
            </a:r>
            <a:endParaRPr lang="en-US" dirty="0"/>
          </a:p>
        </p:txBody>
      </p:sp>
      <p:pic>
        <p:nvPicPr>
          <p:cNvPr id="5" name="Picture 4"/>
          <p:cNvPicPr>
            <a:picLocks noChangeAspect="1"/>
          </p:cNvPicPr>
          <p:nvPr/>
        </p:nvPicPr>
        <p:blipFill rotWithShape="1">
          <a:blip r:embed="rId2"/>
          <a:srcRect l="10688" r="2318"/>
          <a:stretch/>
        </p:blipFill>
        <p:spPr>
          <a:xfrm>
            <a:off x="1284514" y="2071568"/>
            <a:ext cx="10624457" cy="4797318"/>
          </a:xfrm>
          <a:prstGeom prst="rect">
            <a:avLst/>
          </a:prstGeom>
        </p:spPr>
      </p:pic>
    </p:spTree>
    <p:extLst>
      <p:ext uri="{BB962C8B-B14F-4D97-AF65-F5344CB8AC3E}">
        <p14:creationId xmlns:p14="http://schemas.microsoft.com/office/powerpoint/2010/main" val="21304977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CDD78B-2845-74FB-2872-BEF0EB9A4253}"/>
              </a:ext>
            </a:extLst>
          </p:cNvPr>
          <p:cNvSpPr>
            <a:spLocks noGrp="1"/>
          </p:cNvSpPr>
          <p:nvPr>
            <p:ph type="title"/>
          </p:nvPr>
        </p:nvSpPr>
        <p:spPr>
          <a:xfrm>
            <a:off x="1141413" y="609600"/>
            <a:ext cx="9905998" cy="823784"/>
          </a:xfrm>
        </p:spPr>
        <p:txBody>
          <a:bodyPr>
            <a:normAutofit/>
          </a:bodyPr>
          <a:lstStyle/>
          <a:p>
            <a:r>
              <a:rPr lang="en-US" dirty="0"/>
              <a:t>Classification Model Results</a:t>
            </a:r>
          </a:p>
        </p:txBody>
      </p:sp>
      <p:graphicFrame>
        <p:nvGraphicFramePr>
          <p:cNvPr id="8" name="Content Placeholder 7">
            <a:extLst>
              <a:ext uri="{FF2B5EF4-FFF2-40B4-BE49-F238E27FC236}">
                <a16:creationId xmlns:a16="http://schemas.microsoft.com/office/drawing/2014/main" xmlns="" id="{89106604-2B25-E9A0-FE81-07FB753CE79F}"/>
              </a:ext>
            </a:extLst>
          </p:cNvPr>
          <p:cNvGraphicFramePr>
            <a:graphicFrameLocks noGrp="1"/>
          </p:cNvGraphicFramePr>
          <p:nvPr>
            <p:ph idx="1"/>
            <p:extLst>
              <p:ext uri="{D42A27DB-BD31-4B8C-83A1-F6EECF244321}">
                <p14:modId xmlns:p14="http://schemas.microsoft.com/office/powerpoint/2010/main" val="612867637"/>
              </p:ext>
            </p:extLst>
          </p:nvPr>
        </p:nvGraphicFramePr>
        <p:xfrm>
          <a:off x="1260389" y="1433384"/>
          <a:ext cx="9298070" cy="4531167"/>
        </p:xfrm>
        <a:graphic>
          <a:graphicData uri="http://schemas.openxmlformats.org/drawingml/2006/table">
            <a:tbl>
              <a:tblPr>
                <a:tableStyleId>{5C22544A-7EE6-4342-B048-85BDC9FD1C3A}</a:tableStyleId>
              </a:tblPr>
              <a:tblGrid>
                <a:gridCol w="1798774">
                  <a:extLst>
                    <a:ext uri="{9D8B030D-6E8A-4147-A177-3AD203B41FA5}">
                      <a16:colId xmlns:a16="http://schemas.microsoft.com/office/drawing/2014/main" xmlns="" val="1543955772"/>
                    </a:ext>
                  </a:extLst>
                </a:gridCol>
                <a:gridCol w="1071328">
                  <a:extLst>
                    <a:ext uri="{9D8B030D-6E8A-4147-A177-3AD203B41FA5}">
                      <a16:colId xmlns:a16="http://schemas.microsoft.com/office/drawing/2014/main" xmlns="" val="927424327"/>
                    </a:ext>
                  </a:extLst>
                </a:gridCol>
                <a:gridCol w="1071328">
                  <a:extLst>
                    <a:ext uri="{9D8B030D-6E8A-4147-A177-3AD203B41FA5}">
                      <a16:colId xmlns:a16="http://schemas.microsoft.com/office/drawing/2014/main" xmlns="" val="1292615334"/>
                    </a:ext>
                  </a:extLst>
                </a:gridCol>
                <a:gridCol w="1071328">
                  <a:extLst>
                    <a:ext uri="{9D8B030D-6E8A-4147-A177-3AD203B41FA5}">
                      <a16:colId xmlns:a16="http://schemas.microsoft.com/office/drawing/2014/main" xmlns="" val="3840433552"/>
                    </a:ext>
                  </a:extLst>
                </a:gridCol>
                <a:gridCol w="1071328">
                  <a:extLst>
                    <a:ext uri="{9D8B030D-6E8A-4147-A177-3AD203B41FA5}">
                      <a16:colId xmlns:a16="http://schemas.microsoft.com/office/drawing/2014/main" xmlns="" val="4109269690"/>
                    </a:ext>
                  </a:extLst>
                </a:gridCol>
                <a:gridCol w="1071328">
                  <a:extLst>
                    <a:ext uri="{9D8B030D-6E8A-4147-A177-3AD203B41FA5}">
                      <a16:colId xmlns:a16="http://schemas.microsoft.com/office/drawing/2014/main" xmlns="" val="1698994286"/>
                    </a:ext>
                  </a:extLst>
                </a:gridCol>
                <a:gridCol w="1071328">
                  <a:extLst>
                    <a:ext uri="{9D8B030D-6E8A-4147-A177-3AD203B41FA5}">
                      <a16:colId xmlns:a16="http://schemas.microsoft.com/office/drawing/2014/main" xmlns="" val="2673198683"/>
                    </a:ext>
                  </a:extLst>
                </a:gridCol>
                <a:gridCol w="1071328">
                  <a:extLst>
                    <a:ext uri="{9D8B030D-6E8A-4147-A177-3AD203B41FA5}">
                      <a16:colId xmlns:a16="http://schemas.microsoft.com/office/drawing/2014/main" xmlns="" val="2696303033"/>
                    </a:ext>
                  </a:extLst>
                </a:gridCol>
              </a:tblGrid>
              <a:tr h="311621">
                <a:tc>
                  <a:txBody>
                    <a:bodyPr/>
                    <a:lstStyle/>
                    <a:p>
                      <a:pPr algn="ctr" fontAlgn="b"/>
                      <a:r>
                        <a:rPr lang="en-US" sz="1200" u="none" strike="noStrike" dirty="0">
                          <a:effectLst/>
                        </a:rPr>
                        <a:t>Model</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Accuracy</a:t>
                      </a:r>
                      <a:endParaRPr lang="en-US" sz="1200" b="1" i="0" u="none" strike="noStrike" dirty="0">
                        <a:solidFill>
                          <a:srgbClr val="000000"/>
                        </a:solidFill>
                        <a:effectLst/>
                        <a:latin typeface="Aptos Narrow" panose="020B0004020202020204" pitchFamily="34" charset="0"/>
                      </a:endParaRPr>
                    </a:p>
                  </a:txBody>
                  <a:tcPr marL="9525" marR="9525" marT="9525" marB="0" anchor="b"/>
                </a:tc>
                <a:tc gridSpan="2">
                  <a:txBody>
                    <a:bodyPr/>
                    <a:lstStyle/>
                    <a:p>
                      <a:pPr algn="ctr" fontAlgn="b"/>
                      <a:r>
                        <a:rPr lang="en-US" sz="1200" u="none" strike="noStrike">
                          <a:effectLst/>
                        </a:rPr>
                        <a:t>Recall</a:t>
                      </a:r>
                      <a:endParaRPr lang="en-US" sz="1200" b="1" i="0" u="none" strike="noStrike">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gridSpan="2">
                  <a:txBody>
                    <a:bodyPr/>
                    <a:lstStyle/>
                    <a:p>
                      <a:pPr algn="ctr" fontAlgn="b"/>
                      <a:r>
                        <a:rPr lang="en-US" sz="1200" u="none" strike="noStrike" dirty="0">
                          <a:effectLst/>
                        </a:rPr>
                        <a:t>F1</a:t>
                      </a:r>
                      <a:endParaRPr lang="en-US" sz="1200" b="1"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gridSpan="2">
                  <a:txBody>
                    <a:bodyPr/>
                    <a:lstStyle/>
                    <a:p>
                      <a:pPr algn="ctr" fontAlgn="b"/>
                      <a:r>
                        <a:rPr lang="en-US" sz="1200" u="none" strike="noStrike" dirty="0">
                          <a:effectLst/>
                        </a:rPr>
                        <a:t>Precision</a:t>
                      </a:r>
                      <a:endParaRPr lang="en-US" sz="1200" b="1"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xmlns="" val="2938534520"/>
                  </a:ext>
                </a:extLst>
              </a:tr>
              <a:tr h="311621">
                <a:tc>
                  <a:txBody>
                    <a:bodyPr/>
                    <a:lstStyle/>
                    <a:p>
                      <a:pPr algn="ctr" fontAlgn="b"/>
                      <a:r>
                        <a:rPr lang="en-US" sz="1200" u="none" strike="noStrike" dirty="0" err="1">
                          <a:effectLst/>
                        </a:rPr>
                        <a:t>Sentiment_Label</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 </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0</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1</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0</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1</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dirty="0">
                          <a:effectLst/>
                        </a:rPr>
                        <a:t>0</a:t>
                      </a:r>
                      <a:endParaRPr lang="en-US" sz="12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200" u="none" strike="noStrike">
                          <a:effectLst/>
                        </a:rPr>
                        <a:t>1</a:t>
                      </a:r>
                      <a:endParaRPr lang="en-US" sz="1200" b="1"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xmlns="" val="1480165508"/>
                  </a:ext>
                </a:extLst>
              </a:tr>
              <a:tr h="311621">
                <a:tc>
                  <a:txBody>
                    <a:bodyPr/>
                    <a:lstStyle/>
                    <a:p>
                      <a:pPr algn="l" fontAlgn="b"/>
                      <a:r>
                        <a:rPr lang="en-US" sz="1200" u="none" strike="noStrike" dirty="0">
                          <a:effectLst/>
                        </a:rPr>
                        <a:t>Decision Tree</a:t>
                      </a:r>
                      <a:endParaRPr lang="en-US" sz="12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dirty="0">
                          <a:effectLst/>
                        </a:rPr>
                        <a:t>0.74</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0.32</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0.84</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0.32</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0.84</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0.32</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0.84</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1954520910"/>
                  </a:ext>
                </a:extLst>
              </a:tr>
              <a:tr h="575526">
                <a:tc>
                  <a:txBody>
                    <a:bodyPr/>
                    <a:lstStyle/>
                    <a:p>
                      <a:pPr algn="l" fontAlgn="b"/>
                      <a:r>
                        <a:rPr lang="en-US" sz="1200" u="none" strike="noStrike">
                          <a:effectLst/>
                        </a:rPr>
                        <a:t>Knearest Neighbour (KNN)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a:effectLst/>
                        </a:rPr>
                        <a:t>0.78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0.16</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0.93</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0.22</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0.88</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0.36</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0.82</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2022619257"/>
                  </a:ext>
                </a:extLst>
              </a:tr>
              <a:tr h="311621">
                <a:tc>
                  <a:txBody>
                    <a:bodyPr/>
                    <a:lstStyle/>
                    <a:p>
                      <a:pPr algn="l" fontAlgn="b"/>
                      <a:r>
                        <a:rPr lang="en-US" sz="1200" u="none" strike="noStrike">
                          <a:effectLst/>
                        </a:rPr>
                        <a:t>Random Forest</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a:effectLst/>
                        </a:rPr>
                        <a:t>0.77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0.22</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0.91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0.27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0.87</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0.36</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0.83</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3204301455"/>
                  </a:ext>
                </a:extLst>
              </a:tr>
              <a:tr h="311621">
                <a:tc>
                  <a:txBody>
                    <a:bodyPr/>
                    <a:lstStyle/>
                    <a:p>
                      <a:pPr algn="l" fontAlgn="b"/>
                      <a:r>
                        <a:rPr lang="en-US" sz="1200" u="none" strike="noStrike">
                          <a:effectLst/>
                        </a:rPr>
                        <a:t>Logistic Regression</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a:effectLst/>
                        </a:rPr>
                        <a:t>0.81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0.89</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0.81</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46390867"/>
                  </a:ext>
                </a:extLst>
              </a:tr>
              <a:tr h="311621">
                <a:tc>
                  <a:txBody>
                    <a:bodyPr/>
                    <a:lstStyle/>
                    <a:p>
                      <a:pPr algn="l" fontAlgn="b"/>
                      <a:r>
                        <a:rPr lang="en-US" sz="1200" u="none" strike="noStrike">
                          <a:effectLst/>
                        </a:rPr>
                        <a:t>SVM</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dirty="0" smtClean="0">
                          <a:effectLst/>
                        </a:rPr>
                        <a:t>0.808</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smtClean="0">
                          <a:effectLst/>
                        </a:rPr>
                        <a:t>0</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smtClean="0">
                          <a:effectLst/>
                        </a:rPr>
                        <a:t>1</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smtClean="0">
                          <a:effectLst/>
                        </a:rPr>
                        <a:t>0</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smtClean="0">
                          <a:effectLst/>
                        </a:rPr>
                        <a:t>0.89</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smtClean="0">
                          <a:effectLst/>
                        </a:rPr>
                        <a:t>0</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smtClean="0">
                          <a:effectLst/>
                        </a:rPr>
                        <a:t>0.81</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1702076772"/>
                  </a:ext>
                </a:extLst>
              </a:tr>
              <a:tr h="311621">
                <a:tc>
                  <a:txBody>
                    <a:bodyPr/>
                    <a:lstStyle/>
                    <a:p>
                      <a:pPr algn="l" fontAlgn="b"/>
                      <a:r>
                        <a:rPr lang="en-US" sz="1200" u="none" strike="noStrike">
                          <a:effectLst/>
                        </a:rPr>
                        <a:t>GradientBoosting</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dirty="0" smtClean="0">
                          <a:effectLst/>
                        </a:rPr>
                        <a:t>0.809</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0.89</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0.62</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0.81</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3050029751"/>
                  </a:ext>
                </a:extLst>
              </a:tr>
              <a:tr h="311621">
                <a:tc>
                  <a:txBody>
                    <a:bodyPr/>
                    <a:lstStyle/>
                    <a:p>
                      <a:pPr algn="l" fontAlgn="b"/>
                      <a:r>
                        <a:rPr lang="en-US" sz="1200" u="none" strike="noStrike">
                          <a:effectLst/>
                        </a:rPr>
                        <a:t>Ada Boost</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dirty="0" smtClean="0">
                          <a:effectLst/>
                        </a:rPr>
                        <a:t>0.808</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0.01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0.89</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0.55</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0.81</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2286097037"/>
                  </a:ext>
                </a:extLst>
              </a:tr>
              <a:tr h="311621">
                <a:tc>
                  <a:txBody>
                    <a:bodyPr/>
                    <a:lstStyle/>
                    <a:p>
                      <a:pPr algn="l" fontAlgn="b"/>
                      <a:r>
                        <a:rPr lang="en-US" sz="1200" u="none" strike="noStrike">
                          <a:effectLst/>
                        </a:rPr>
                        <a:t>XG Boost</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dirty="0" smtClean="0">
                          <a:effectLst/>
                        </a:rPr>
                        <a:t>0.804</a:t>
                      </a:r>
                      <a:endParaRPr lang="en-US" sz="1200" b="0" i="0" u="none" strike="noStrike" dirty="0">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0.06</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0.98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0.89</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0.41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0.81</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1227654387"/>
                  </a:ext>
                </a:extLst>
              </a:tr>
              <a:tr h="575526">
                <a:tc>
                  <a:txBody>
                    <a:bodyPr/>
                    <a:lstStyle/>
                    <a:p>
                      <a:pPr algn="l" fontAlgn="b"/>
                      <a:r>
                        <a:rPr lang="en-US" sz="1200" u="none" strike="noStrike">
                          <a:effectLst/>
                        </a:rPr>
                        <a:t>Multinomial Naive Bayes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a:effectLst/>
                        </a:rPr>
                        <a:t>0.71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0.18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0.85</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0.19</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0.83</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0.21</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0.81</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3562210439"/>
                  </a:ext>
                </a:extLst>
              </a:tr>
              <a:tr h="575526">
                <a:tc>
                  <a:txBody>
                    <a:bodyPr/>
                    <a:lstStyle/>
                    <a:p>
                      <a:pPr algn="l" fontAlgn="b"/>
                      <a:r>
                        <a:rPr lang="en-US" sz="1200" u="none" strike="noStrike">
                          <a:effectLst/>
                        </a:rPr>
                        <a:t>Categorical Naive Bayes</a:t>
                      </a:r>
                      <a:endParaRPr lang="en-US" sz="1200" b="0" i="0" u="none" strike="noStrike">
                        <a:solidFill>
                          <a:srgbClr val="000000"/>
                        </a:solidFill>
                        <a:effectLst/>
                        <a:latin typeface="Aptos Narrow" panose="020B0004020202020204" pitchFamily="34" charset="0"/>
                      </a:endParaRPr>
                    </a:p>
                  </a:txBody>
                  <a:tcPr marL="9525" marR="9525" marT="9525" marB="0" anchor="b"/>
                </a:tc>
                <a:tc>
                  <a:txBody>
                    <a:bodyPr/>
                    <a:lstStyle/>
                    <a:p>
                      <a:pPr algn="ctr" fontAlgn="ctr"/>
                      <a:r>
                        <a:rPr lang="en-US" sz="1200" u="none" strike="noStrike">
                          <a:effectLst/>
                        </a:rPr>
                        <a:t>0.79</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0.18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0.94</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0.24</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0.88</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a:effectLst/>
                        </a:rPr>
                        <a:t>0.4</a:t>
                      </a:r>
                      <a:endParaRPr lang="en-US" sz="1200" b="0" i="0" u="none" strike="noStrike">
                        <a:solidFill>
                          <a:srgbClr val="000000"/>
                        </a:solidFill>
                        <a:effectLst/>
                        <a:latin typeface="Aptos Narrow" panose="020B0004020202020204" pitchFamily="34" charset="0"/>
                      </a:endParaRPr>
                    </a:p>
                  </a:txBody>
                  <a:tcPr marL="9525" marR="9525" marT="9525" marB="0" anchor="ctr"/>
                </a:tc>
                <a:tc>
                  <a:txBody>
                    <a:bodyPr/>
                    <a:lstStyle/>
                    <a:p>
                      <a:pPr algn="ctr" fontAlgn="ctr"/>
                      <a:r>
                        <a:rPr lang="en-US" sz="1200" u="none" strike="noStrike" dirty="0">
                          <a:effectLst/>
                        </a:rPr>
                        <a:t>0.83</a:t>
                      </a:r>
                      <a:endParaRPr lang="en-US" sz="1200" b="0" i="0" u="none" strike="noStrike" dirty="0">
                        <a:solidFill>
                          <a:srgbClr val="000000"/>
                        </a:solidFill>
                        <a:effectLst/>
                        <a:latin typeface="Aptos Narrow" panose="020B0004020202020204" pitchFamily="34" charset="0"/>
                      </a:endParaRPr>
                    </a:p>
                  </a:txBody>
                  <a:tcPr marL="9525" marR="9525" marT="9525" marB="0" anchor="ctr"/>
                </a:tc>
                <a:extLst>
                  <a:ext uri="{0D108BD9-81ED-4DB2-BD59-A6C34878D82A}">
                    <a16:rowId xmlns:a16="http://schemas.microsoft.com/office/drawing/2014/main" xmlns="" val="2621851211"/>
                  </a:ext>
                </a:extLst>
              </a:tr>
            </a:tbl>
          </a:graphicData>
        </a:graphic>
      </p:graphicFrame>
    </p:spTree>
    <p:extLst>
      <p:ext uri="{BB962C8B-B14F-4D97-AF65-F5344CB8AC3E}">
        <p14:creationId xmlns:p14="http://schemas.microsoft.com/office/powerpoint/2010/main" val="25363757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themeOverride>
</file>

<file path=docProps/app.xml><?xml version="1.0" encoding="utf-8"?>
<Properties xmlns="http://schemas.openxmlformats.org/officeDocument/2006/extended-properties" xmlns:vt="http://schemas.openxmlformats.org/officeDocument/2006/docPropsVTypes">
  <Template/>
  <TotalTime>645</TotalTime>
  <Words>844</Words>
  <Application>Microsoft Office PowerPoint</Application>
  <PresentationFormat>Widescreen</PresentationFormat>
  <Paragraphs>181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Narrow</vt:lpstr>
      <vt:lpstr>Arial</vt:lpstr>
      <vt:lpstr>Century Gothic</vt:lpstr>
      <vt:lpstr>Mesh</vt:lpstr>
      <vt:lpstr>Amazon Product recommendation system using customer reviews</vt:lpstr>
      <vt:lpstr>PowerPoint Presentation</vt:lpstr>
      <vt:lpstr>PowerPoint Presentation</vt:lpstr>
      <vt:lpstr>PowerPoint Presentation</vt:lpstr>
      <vt:lpstr>PowerPoint Presentation</vt:lpstr>
      <vt:lpstr>After Merging this is how our data looks like</vt:lpstr>
      <vt:lpstr>PowerPoint Presentation</vt:lpstr>
      <vt:lpstr>Overview of data and Data preprocessing</vt:lpstr>
      <vt:lpstr>Classification Model Results</vt:lpstr>
      <vt:lpstr>PowerPoint Presentation</vt:lpstr>
      <vt:lpstr>Recommendation Of Product</vt:lpstr>
      <vt:lpstr>   Recommendation Model Evaluation</vt:lpstr>
      <vt:lpstr>LOGICAL EXPLAINATION - 1</vt:lpstr>
      <vt:lpstr>LOGICAL EXPLAINATION - 2</vt:lpstr>
      <vt:lpstr>LOGICAL EXPLAINATION - 3</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Product recommendation system using customer review analysis</dc:title>
  <dc:creator>Pratik</dc:creator>
  <cp:lastModifiedBy>Pratik</cp:lastModifiedBy>
  <cp:revision>45</cp:revision>
  <dcterms:created xsi:type="dcterms:W3CDTF">2024-04-24T21:24:59Z</dcterms:created>
  <dcterms:modified xsi:type="dcterms:W3CDTF">2024-04-25T18:58:32Z</dcterms:modified>
</cp:coreProperties>
</file>