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60" r:id="rId5"/>
    <p:sldId id="261" r:id="rId6"/>
    <p:sldId id="262" r:id="rId7"/>
    <p:sldId id="263" r:id="rId8"/>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Gill Sans" panose="020B0604020202020204" charset="0"/>
      <p:regular r:id="rId14"/>
      <p:bold r:id="rId15"/>
    </p:embeddedFont>
    <p:embeddedFont>
      <p:font typeface="Inter" panose="020B0604020202020204" charset="0"/>
      <p:regular r:id="rId16"/>
      <p:bold r:id="rId17"/>
    </p:embeddedFont>
    <p:embeddedFont>
      <p:font typeface="Noto Sans" panose="020B0502040504020204" pitchFamily="34" charset="0"/>
      <p:regular r:id="rId18"/>
      <p:bold r:id="rId19"/>
      <p:italic r:id="rId20"/>
      <p:boldItalic r:id="rId21"/>
    </p:embeddedFont>
    <p:embeddedFont>
      <p:font typeface="Play"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F26B43"/>
          </p15:clr>
        </p15:guide>
        <p15:guide id="2" orient="horz"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RkvzU6w7O12gUesDqSplXxw4q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423" y="36"/>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p:cSld name="1_Title">
    <p:spTree>
      <p:nvGrpSpPr>
        <p:cNvPr id="1" name="Shape 15"/>
        <p:cNvGrpSpPr/>
        <p:nvPr/>
      </p:nvGrpSpPr>
      <p:grpSpPr>
        <a:xfrm>
          <a:off x="0" y="0"/>
          <a:ext cx="0" cy="0"/>
          <a:chOff x="0" y="0"/>
          <a:chExt cx="0" cy="0"/>
        </a:xfrm>
      </p:grpSpPr>
      <p:sp>
        <p:nvSpPr>
          <p:cNvPr id="16" name="Google Shape;16;p10"/>
          <p:cNvSpPr txBox="1">
            <a:spLocks noGrp="1"/>
          </p:cNvSpPr>
          <p:nvPr>
            <p:ph type="ctrTitle"/>
          </p:nvPr>
        </p:nvSpPr>
        <p:spPr>
          <a:xfrm>
            <a:off x="7999414" y="1051551"/>
            <a:ext cx="3565524" cy="238489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
          <p:cNvSpPr>
            <a:spLocks noGrp="1"/>
          </p:cNvSpPr>
          <p:nvPr>
            <p:ph type="pic" idx="2"/>
          </p:nvPr>
        </p:nvSpPr>
        <p:spPr>
          <a:xfrm>
            <a:off x="0" y="0"/>
            <a:ext cx="7452360" cy="6858000"/>
          </a:xfrm>
          <a:prstGeom prst="rect">
            <a:avLst/>
          </a:prstGeom>
          <a:solidFill>
            <a:schemeClr val="accent5"/>
          </a:solidFill>
          <a:ln>
            <a:noFill/>
          </a:ln>
        </p:spPr>
      </p:sp>
      <p:sp>
        <p:nvSpPr>
          <p:cNvPr id="18" name="Google Shape;18;p10"/>
          <p:cNvSpPr/>
          <p:nvPr/>
        </p:nvSpPr>
        <p:spPr>
          <a:xfrm>
            <a:off x="7999413" y="445272"/>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nvGrpSpPr>
          <p:cNvPr id="19" name="Google Shape;19;p10"/>
          <p:cNvGrpSpPr/>
          <p:nvPr/>
        </p:nvGrpSpPr>
        <p:grpSpPr>
          <a:xfrm rot="5400000">
            <a:off x="10835022" y="5500185"/>
            <a:ext cx="828358" cy="828358"/>
            <a:chOff x="10462536" y="1408249"/>
            <a:chExt cx="828358" cy="828358"/>
          </a:xfrm>
        </p:grpSpPr>
        <p:sp>
          <p:nvSpPr>
            <p:cNvPr id="20" name="Google Shape;20;p10"/>
            <p:cNvSpPr/>
            <p:nvPr/>
          </p:nvSpPr>
          <p:spPr>
            <a:xfrm rot="8100000">
              <a:off x="10606715" y="1506691"/>
              <a:ext cx="540001" cy="631474"/>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1" name="Google Shape;21;p10"/>
            <p:cNvSpPr/>
            <p:nvPr/>
          </p:nvSpPr>
          <p:spPr>
            <a:xfrm rot="-8100000">
              <a:off x="10613915" y="1424627"/>
              <a:ext cx="270000" cy="540001"/>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22" name="Google Shape;22;p10"/>
          <p:cNvSpPr txBox="1">
            <a:spLocks noGrp="1"/>
          </p:cNvSpPr>
          <p:nvPr>
            <p:ph type="body" idx="1"/>
          </p:nvPr>
        </p:nvSpPr>
        <p:spPr>
          <a:xfrm>
            <a:off x="7999413" y="3568700"/>
            <a:ext cx="3565524" cy="1731963"/>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2000"/>
              <a:buNone/>
              <a:defRPr sz="2000"/>
            </a:lvl1pPr>
            <a:lvl2pPr marL="914400" lvl="1" indent="-228600" algn="l">
              <a:lnSpc>
                <a:spcPct val="110000"/>
              </a:lnSpc>
              <a:spcBef>
                <a:spcPts val="800"/>
              </a:spcBef>
              <a:spcAft>
                <a:spcPts val="0"/>
              </a:spcAft>
              <a:buClr>
                <a:schemeClr val="lt1"/>
              </a:buClr>
              <a:buSzPts val="2000"/>
              <a:buNone/>
              <a:defRPr sz="2000"/>
            </a:lvl2pPr>
            <a:lvl3pPr marL="1371600" lvl="2" indent="-228600" algn="l">
              <a:lnSpc>
                <a:spcPct val="110000"/>
              </a:lnSpc>
              <a:spcBef>
                <a:spcPts val="800"/>
              </a:spcBef>
              <a:spcAft>
                <a:spcPts val="0"/>
              </a:spcAft>
              <a:buClr>
                <a:schemeClr val="lt1"/>
              </a:buClr>
              <a:buSzPts val="2000"/>
              <a:buNone/>
              <a:defRPr sz="2000"/>
            </a:lvl3pPr>
            <a:lvl4pPr marL="1828800" lvl="3" indent="-228600" algn="l">
              <a:lnSpc>
                <a:spcPct val="110000"/>
              </a:lnSpc>
              <a:spcBef>
                <a:spcPts val="800"/>
              </a:spcBef>
              <a:spcAft>
                <a:spcPts val="0"/>
              </a:spcAft>
              <a:buClr>
                <a:schemeClr val="lt1"/>
              </a:buClr>
              <a:buSzPts val="2000"/>
              <a:buNone/>
              <a:defRPr sz="2000"/>
            </a:lvl4pPr>
            <a:lvl5pPr marL="2286000" lvl="4" indent="-228600" algn="l">
              <a:lnSpc>
                <a:spcPct val="110000"/>
              </a:lnSpc>
              <a:spcBef>
                <a:spcPts val="800"/>
              </a:spcBef>
              <a:spcAft>
                <a:spcPts val="0"/>
              </a:spcAft>
              <a:buClr>
                <a:schemeClr val="lt1"/>
              </a:buClr>
              <a:buSzPts val="2000"/>
              <a:buNone/>
              <a:defRPr sz="20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1_Content 3 column">
  <p:cSld name="11_Content 3 column">
    <p:spTree>
      <p:nvGrpSpPr>
        <p:cNvPr id="1" name="Shape 133"/>
        <p:cNvGrpSpPr/>
        <p:nvPr/>
      </p:nvGrpSpPr>
      <p:grpSpPr>
        <a:xfrm>
          <a:off x="0" y="0"/>
          <a:ext cx="0" cy="0"/>
          <a:chOff x="0" y="0"/>
          <a:chExt cx="0" cy="0"/>
        </a:xfrm>
      </p:grpSpPr>
      <p:grpSp>
        <p:nvGrpSpPr>
          <p:cNvPr id="134" name="Google Shape;134;p20"/>
          <p:cNvGrpSpPr/>
          <p:nvPr/>
        </p:nvGrpSpPr>
        <p:grpSpPr>
          <a:xfrm>
            <a:off x="100472" y="5036395"/>
            <a:ext cx="2083885" cy="2083885"/>
            <a:chOff x="4842143" y="3556857"/>
            <a:chExt cx="2083885" cy="2083885"/>
          </a:xfrm>
        </p:grpSpPr>
        <p:sp>
          <p:nvSpPr>
            <p:cNvPr id="135" name="Google Shape;135;p20"/>
            <p:cNvSpPr/>
            <p:nvPr/>
          </p:nvSpPr>
          <p:spPr>
            <a:xfrm rot="8100000" flipH="1">
              <a:off x="5005634" y="4191206"/>
              <a:ext cx="1853969" cy="926985"/>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36" name="Google Shape;136;p20"/>
            <p:cNvSpPr/>
            <p:nvPr/>
          </p:nvSpPr>
          <p:spPr>
            <a:xfrm rot="8100000" flipH="1">
              <a:off x="4957101" y="4052255"/>
              <a:ext cx="1853969" cy="1093090"/>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37" name="Google Shape;137;p20"/>
            <p:cNvSpPr/>
            <p:nvPr/>
          </p:nvSpPr>
          <p:spPr>
            <a:xfrm rot="2700000" flipH="1">
              <a:off x="6040374" y="3601683"/>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38" name="Google Shape;138;p20"/>
            <p:cNvSpPr/>
            <p:nvPr/>
          </p:nvSpPr>
          <p:spPr>
            <a:xfrm rot="2700000" flipH="1">
              <a:off x="5059348" y="4582709"/>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139" name="Google Shape;139;p20"/>
          <p:cNvSpPr/>
          <p:nvPr/>
        </p:nvSpPr>
        <p:spPr>
          <a:xfrm rot="2700000">
            <a:off x="10834944" y="171268"/>
            <a:ext cx="1080000" cy="1262947"/>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40" name="Google Shape;140;p20"/>
          <p:cNvSpPr/>
          <p:nvPr/>
        </p:nvSpPr>
        <p:spPr>
          <a:xfrm rot="8100000">
            <a:off x="10849344" y="518342"/>
            <a:ext cx="540000" cy="1080000"/>
          </a:xfrm>
          <a:prstGeom prst="ellipse">
            <a:avLst/>
          </a:prstGeom>
          <a:gradFill>
            <a:gsLst>
              <a:gs pos="0">
                <a:srgbClr val="221F3B"/>
              </a:gs>
              <a:gs pos="50000">
                <a:srgbClr val="221F3B"/>
              </a:gs>
              <a:gs pos="100000">
                <a:srgbClr val="2B274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41" name="Google Shape;141;p20"/>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42" name="Google Shape;142;p20"/>
          <p:cNvSpPr txBox="1">
            <a:spLocks noGrp="1"/>
          </p:cNvSpPr>
          <p:nvPr>
            <p:ph type="title"/>
          </p:nvPr>
        </p:nvSpPr>
        <p:spPr>
          <a:xfrm>
            <a:off x="550862" y="549275"/>
            <a:ext cx="11097551" cy="1332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800"/>
              <a:buFont typeface="Pla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20"/>
          <p:cNvSpPr txBox="1">
            <a:spLocks noGrp="1"/>
          </p:cNvSpPr>
          <p:nvPr>
            <p:ph type="body" idx="1"/>
          </p:nvPr>
        </p:nvSpPr>
        <p:spPr>
          <a:xfrm>
            <a:off x="550864" y="1731375"/>
            <a:ext cx="3563936" cy="535354"/>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1000"/>
              </a:spcBef>
              <a:spcAft>
                <a:spcPts val="0"/>
              </a:spcAft>
              <a:buClr>
                <a:schemeClr val="lt1"/>
              </a:buClr>
              <a:buSzPts val="2000"/>
              <a:buNone/>
              <a:defRPr sz="2000" b="0" cap="none">
                <a:solidFill>
                  <a:schemeClr val="lt1"/>
                </a:solidFill>
                <a:latin typeface="Gill Sans"/>
                <a:ea typeface="Gill Sans"/>
                <a:cs typeface="Gill Sans"/>
                <a:sym typeface="Gill Sans"/>
              </a:defRPr>
            </a:lvl1pPr>
            <a:lvl2pPr marL="914400" lvl="1" indent="-228600" algn="l">
              <a:lnSpc>
                <a:spcPct val="110000"/>
              </a:lnSpc>
              <a:spcBef>
                <a:spcPts val="800"/>
              </a:spcBef>
              <a:spcAft>
                <a:spcPts val="0"/>
              </a:spcAft>
              <a:buClr>
                <a:schemeClr val="lt1"/>
              </a:buClr>
              <a:buSzPts val="2000"/>
              <a:buNone/>
              <a:defRPr sz="2000" b="1"/>
            </a:lvl2pPr>
            <a:lvl3pPr marL="1371600" lvl="2" indent="-228600" algn="l">
              <a:lnSpc>
                <a:spcPct val="110000"/>
              </a:lnSpc>
              <a:spcBef>
                <a:spcPts val="800"/>
              </a:spcBef>
              <a:spcAft>
                <a:spcPts val="0"/>
              </a:spcAft>
              <a:buClr>
                <a:schemeClr val="lt1"/>
              </a:buClr>
              <a:buSzPts val="1800"/>
              <a:buNone/>
              <a:defRPr sz="1800" b="1"/>
            </a:lvl3pPr>
            <a:lvl4pPr marL="1828800" lvl="3" indent="-228600" algn="l">
              <a:lnSpc>
                <a:spcPct val="110000"/>
              </a:lnSpc>
              <a:spcBef>
                <a:spcPts val="800"/>
              </a:spcBef>
              <a:spcAft>
                <a:spcPts val="0"/>
              </a:spcAft>
              <a:buClr>
                <a:schemeClr val="lt1"/>
              </a:buClr>
              <a:buSzPts val="1600"/>
              <a:buNone/>
              <a:defRPr sz="1600" b="1"/>
            </a:lvl4pPr>
            <a:lvl5pPr marL="2286000" lvl="4" indent="-228600" algn="l">
              <a:lnSpc>
                <a:spcPct val="110000"/>
              </a:lnSpc>
              <a:spcBef>
                <a:spcPts val="800"/>
              </a:spcBef>
              <a:spcAft>
                <a:spcPts val="0"/>
              </a:spcAft>
              <a:buClr>
                <a:schemeClr val="lt1"/>
              </a:buClr>
              <a:buSzPts val="1600"/>
              <a:buNone/>
              <a:defRPr sz="1600" b="1"/>
            </a:lvl5pPr>
            <a:lvl6pPr marL="2743200" lvl="5" indent="-228600" algn="l">
              <a:lnSpc>
                <a:spcPct val="90000"/>
              </a:lnSpc>
              <a:spcBef>
                <a:spcPts val="8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44" name="Google Shape;144;p20"/>
          <p:cNvSpPr txBox="1">
            <a:spLocks noGrp="1"/>
          </p:cNvSpPr>
          <p:nvPr>
            <p:ph type="body" idx="2"/>
          </p:nvPr>
        </p:nvSpPr>
        <p:spPr>
          <a:xfrm>
            <a:off x="559476" y="2432304"/>
            <a:ext cx="3563936" cy="3515555"/>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1000"/>
              </a:spcBef>
              <a:spcAft>
                <a:spcPts val="0"/>
              </a:spcAft>
              <a:buClr>
                <a:schemeClr val="lt1"/>
              </a:buClr>
              <a:buSzPts val="1800"/>
              <a:buChar char="•"/>
              <a:defRPr sz="1800"/>
            </a:lvl1pPr>
            <a:lvl2pPr marL="914400" lvl="1" indent="-342900" algn="l">
              <a:lnSpc>
                <a:spcPct val="110000"/>
              </a:lnSpc>
              <a:spcBef>
                <a:spcPts val="800"/>
              </a:spcBef>
              <a:spcAft>
                <a:spcPts val="0"/>
              </a:spcAft>
              <a:buClr>
                <a:schemeClr val="lt1"/>
              </a:buClr>
              <a:buSzPts val="1800"/>
              <a:buChar char="•"/>
              <a:defRPr sz="1800"/>
            </a:lvl2pPr>
            <a:lvl3pPr marL="1371600" lvl="2" indent="-342900" algn="l">
              <a:lnSpc>
                <a:spcPct val="110000"/>
              </a:lnSpc>
              <a:spcBef>
                <a:spcPts val="800"/>
              </a:spcBef>
              <a:spcAft>
                <a:spcPts val="0"/>
              </a:spcAft>
              <a:buClr>
                <a:schemeClr val="lt1"/>
              </a:buClr>
              <a:buSzPts val="1800"/>
              <a:buChar char="•"/>
              <a:defRPr sz="1800"/>
            </a:lvl3pPr>
            <a:lvl4pPr marL="1828800" lvl="3" indent="-342900" algn="l">
              <a:lnSpc>
                <a:spcPct val="110000"/>
              </a:lnSpc>
              <a:spcBef>
                <a:spcPts val="800"/>
              </a:spcBef>
              <a:spcAft>
                <a:spcPts val="0"/>
              </a:spcAft>
              <a:buClr>
                <a:schemeClr val="lt1"/>
              </a:buClr>
              <a:buSzPts val="1800"/>
              <a:buChar char="•"/>
              <a:defRPr sz="1800"/>
            </a:lvl4pPr>
            <a:lvl5pPr marL="2286000" lvl="4" indent="-342900" algn="l">
              <a:lnSpc>
                <a:spcPct val="110000"/>
              </a:lnSpc>
              <a:spcBef>
                <a:spcPts val="800"/>
              </a:spcBef>
              <a:spcAft>
                <a:spcPts val="0"/>
              </a:spcAft>
              <a:buClr>
                <a:schemeClr val="lt1"/>
              </a:buClr>
              <a:buSzPts val="1800"/>
              <a:buChar char="•"/>
              <a:defRPr sz="18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5" name="Google Shape;145;p20"/>
          <p:cNvSpPr txBox="1">
            <a:spLocks noGrp="1"/>
          </p:cNvSpPr>
          <p:nvPr>
            <p:ph type="body" idx="3"/>
          </p:nvPr>
        </p:nvSpPr>
        <p:spPr>
          <a:xfrm>
            <a:off x="4341573" y="1731375"/>
            <a:ext cx="3566160" cy="535354"/>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1000"/>
              </a:spcBef>
              <a:spcAft>
                <a:spcPts val="0"/>
              </a:spcAft>
              <a:buClr>
                <a:schemeClr val="lt1"/>
              </a:buClr>
              <a:buSzPts val="2000"/>
              <a:buNone/>
              <a:defRPr sz="2000" b="0" cap="none">
                <a:solidFill>
                  <a:schemeClr val="lt1"/>
                </a:solidFill>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6" name="Google Shape;146;p20"/>
          <p:cNvSpPr txBox="1">
            <a:spLocks noGrp="1"/>
          </p:cNvSpPr>
          <p:nvPr>
            <p:ph type="body" idx="4"/>
          </p:nvPr>
        </p:nvSpPr>
        <p:spPr>
          <a:xfrm>
            <a:off x="4341573" y="2427370"/>
            <a:ext cx="3508755" cy="3515555"/>
          </a:xfrm>
          <a:prstGeom prst="rect">
            <a:avLst/>
          </a:prstGeom>
          <a:noFill/>
          <a:ln>
            <a:noFill/>
          </a:ln>
        </p:spPr>
        <p:txBody>
          <a:bodyPr spcFirstLastPara="1" wrap="square" lIns="0" tIns="0" rIns="0" bIns="0" anchor="t" anchorCtr="0">
            <a:noAutofit/>
          </a:bodyPr>
          <a:lstStyle>
            <a:lvl1pPr marL="457200" lvl="0" indent="-336550" algn="l">
              <a:lnSpc>
                <a:spcPct val="110000"/>
              </a:lnSpc>
              <a:spcBef>
                <a:spcPts val="1000"/>
              </a:spcBef>
              <a:spcAft>
                <a:spcPts val="0"/>
              </a:spcAft>
              <a:buClr>
                <a:schemeClr val="lt1"/>
              </a:buClr>
              <a:buSzPts val="1700"/>
              <a:buChar char="•"/>
              <a:defRPr sz="1700"/>
            </a:lvl1pPr>
            <a:lvl2pPr marL="914400" lvl="1" indent="-336550" algn="l">
              <a:lnSpc>
                <a:spcPct val="110000"/>
              </a:lnSpc>
              <a:spcBef>
                <a:spcPts val="800"/>
              </a:spcBef>
              <a:spcAft>
                <a:spcPts val="0"/>
              </a:spcAft>
              <a:buClr>
                <a:schemeClr val="lt1"/>
              </a:buClr>
              <a:buSzPts val="1700"/>
              <a:buChar char="•"/>
              <a:defRPr sz="1700"/>
            </a:lvl2pPr>
            <a:lvl3pPr marL="1371600" lvl="2" indent="-336550" algn="l">
              <a:lnSpc>
                <a:spcPct val="110000"/>
              </a:lnSpc>
              <a:spcBef>
                <a:spcPts val="800"/>
              </a:spcBef>
              <a:spcAft>
                <a:spcPts val="0"/>
              </a:spcAft>
              <a:buClr>
                <a:schemeClr val="lt1"/>
              </a:buClr>
              <a:buSzPts val="1700"/>
              <a:buChar char="•"/>
              <a:defRPr sz="1700"/>
            </a:lvl3pPr>
            <a:lvl4pPr marL="1828800" lvl="3" indent="-336550" algn="l">
              <a:lnSpc>
                <a:spcPct val="110000"/>
              </a:lnSpc>
              <a:spcBef>
                <a:spcPts val="800"/>
              </a:spcBef>
              <a:spcAft>
                <a:spcPts val="0"/>
              </a:spcAft>
              <a:buClr>
                <a:schemeClr val="lt1"/>
              </a:buClr>
              <a:buSzPts val="1700"/>
              <a:buChar char="•"/>
              <a:defRPr sz="1700"/>
            </a:lvl4pPr>
            <a:lvl5pPr marL="2286000" lvl="4" indent="-336550" algn="l">
              <a:lnSpc>
                <a:spcPct val="110000"/>
              </a:lnSpc>
              <a:spcBef>
                <a:spcPts val="800"/>
              </a:spcBef>
              <a:spcAft>
                <a:spcPts val="0"/>
              </a:spcAft>
              <a:buClr>
                <a:schemeClr val="lt1"/>
              </a:buClr>
              <a:buSzPts val="1700"/>
              <a:buChar char="•"/>
              <a:defRPr sz="17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7" name="Google Shape;147;p20"/>
          <p:cNvSpPr txBox="1">
            <a:spLocks noGrp="1"/>
          </p:cNvSpPr>
          <p:nvPr>
            <p:ph type="body" idx="5"/>
          </p:nvPr>
        </p:nvSpPr>
        <p:spPr>
          <a:xfrm>
            <a:off x="8139659" y="1731375"/>
            <a:ext cx="3566160" cy="535354"/>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1000"/>
              </a:spcBef>
              <a:spcAft>
                <a:spcPts val="0"/>
              </a:spcAft>
              <a:buClr>
                <a:schemeClr val="lt1"/>
              </a:buClr>
              <a:buSzPts val="2000"/>
              <a:buNone/>
              <a:defRPr sz="2000" b="0" cap="none">
                <a:solidFill>
                  <a:schemeClr val="lt1"/>
                </a:solidFill>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20"/>
          <p:cNvSpPr txBox="1">
            <a:spLocks noGrp="1"/>
          </p:cNvSpPr>
          <p:nvPr>
            <p:ph type="body" idx="6"/>
          </p:nvPr>
        </p:nvSpPr>
        <p:spPr>
          <a:xfrm>
            <a:off x="8139659" y="2427370"/>
            <a:ext cx="3508755" cy="3515555"/>
          </a:xfrm>
          <a:prstGeom prst="rect">
            <a:avLst/>
          </a:prstGeom>
          <a:noFill/>
          <a:ln>
            <a:noFill/>
          </a:ln>
        </p:spPr>
        <p:txBody>
          <a:bodyPr spcFirstLastPara="1" wrap="square" lIns="0" tIns="0" rIns="0" bIns="0" anchor="t" anchorCtr="0">
            <a:noAutofit/>
          </a:bodyPr>
          <a:lstStyle>
            <a:lvl1pPr marL="457200" lvl="0" indent="-336550" algn="l">
              <a:lnSpc>
                <a:spcPct val="110000"/>
              </a:lnSpc>
              <a:spcBef>
                <a:spcPts val="1000"/>
              </a:spcBef>
              <a:spcAft>
                <a:spcPts val="0"/>
              </a:spcAft>
              <a:buClr>
                <a:schemeClr val="lt1"/>
              </a:buClr>
              <a:buSzPts val="1700"/>
              <a:buChar char="•"/>
              <a:defRPr sz="1700"/>
            </a:lvl1pPr>
            <a:lvl2pPr marL="914400" lvl="1" indent="-336550" algn="l">
              <a:lnSpc>
                <a:spcPct val="110000"/>
              </a:lnSpc>
              <a:spcBef>
                <a:spcPts val="800"/>
              </a:spcBef>
              <a:spcAft>
                <a:spcPts val="0"/>
              </a:spcAft>
              <a:buClr>
                <a:schemeClr val="lt1"/>
              </a:buClr>
              <a:buSzPts val="1700"/>
              <a:buChar char="•"/>
              <a:defRPr sz="1700"/>
            </a:lvl2pPr>
            <a:lvl3pPr marL="1371600" lvl="2" indent="-336550" algn="l">
              <a:lnSpc>
                <a:spcPct val="110000"/>
              </a:lnSpc>
              <a:spcBef>
                <a:spcPts val="800"/>
              </a:spcBef>
              <a:spcAft>
                <a:spcPts val="0"/>
              </a:spcAft>
              <a:buClr>
                <a:schemeClr val="lt1"/>
              </a:buClr>
              <a:buSzPts val="1700"/>
              <a:buChar char="•"/>
              <a:defRPr sz="1700"/>
            </a:lvl3pPr>
            <a:lvl4pPr marL="1828800" lvl="3" indent="-336550" algn="l">
              <a:lnSpc>
                <a:spcPct val="110000"/>
              </a:lnSpc>
              <a:spcBef>
                <a:spcPts val="800"/>
              </a:spcBef>
              <a:spcAft>
                <a:spcPts val="0"/>
              </a:spcAft>
              <a:buClr>
                <a:schemeClr val="lt1"/>
              </a:buClr>
              <a:buSzPts val="1700"/>
              <a:buChar char="•"/>
              <a:defRPr sz="1700"/>
            </a:lvl4pPr>
            <a:lvl5pPr marL="2286000" lvl="4" indent="-336550" algn="l">
              <a:lnSpc>
                <a:spcPct val="110000"/>
              </a:lnSpc>
              <a:spcBef>
                <a:spcPts val="800"/>
              </a:spcBef>
              <a:spcAft>
                <a:spcPts val="0"/>
              </a:spcAft>
              <a:buClr>
                <a:schemeClr val="lt1"/>
              </a:buClr>
              <a:buSzPts val="1700"/>
              <a:buChar char="•"/>
              <a:defRPr sz="17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20"/>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20"/>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20"/>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2_Summary">
  <p:cSld name="12_Summary">
    <p:spTree>
      <p:nvGrpSpPr>
        <p:cNvPr id="1" name="Shape 152"/>
        <p:cNvGrpSpPr/>
        <p:nvPr/>
      </p:nvGrpSpPr>
      <p:grpSpPr>
        <a:xfrm>
          <a:off x="0" y="0"/>
          <a:ext cx="0" cy="0"/>
          <a:chOff x="0" y="0"/>
          <a:chExt cx="0" cy="0"/>
        </a:xfrm>
      </p:grpSpPr>
      <p:sp>
        <p:nvSpPr>
          <p:cNvPr id="153" name="Google Shape;153;p21"/>
          <p:cNvSpPr txBox="1">
            <a:spLocks noGrp="1"/>
          </p:cNvSpPr>
          <p:nvPr>
            <p:ph type="title"/>
          </p:nvPr>
        </p:nvSpPr>
        <p:spPr>
          <a:xfrm>
            <a:off x="550863" y="4508500"/>
            <a:ext cx="4500562" cy="156295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4" name="Google Shape;154;p21"/>
          <p:cNvSpPr>
            <a:spLocks noGrp="1"/>
          </p:cNvSpPr>
          <p:nvPr>
            <p:ph type="pic" idx="2"/>
          </p:nvPr>
        </p:nvSpPr>
        <p:spPr>
          <a:xfrm>
            <a:off x="0" y="0"/>
            <a:ext cx="12192000" cy="3776472"/>
          </a:xfrm>
          <a:prstGeom prst="rect">
            <a:avLst/>
          </a:prstGeom>
          <a:solidFill>
            <a:schemeClr val="accent5"/>
          </a:solidFill>
          <a:ln>
            <a:noFill/>
          </a:ln>
        </p:spPr>
      </p:sp>
      <p:sp>
        <p:nvSpPr>
          <p:cNvPr id="155" name="Google Shape;155;p21"/>
          <p:cNvSpPr txBox="1">
            <a:spLocks noGrp="1"/>
          </p:cNvSpPr>
          <p:nvPr>
            <p:ph type="body" idx="1"/>
          </p:nvPr>
        </p:nvSpPr>
        <p:spPr>
          <a:xfrm>
            <a:off x="5262411" y="4508500"/>
            <a:ext cx="6221412" cy="1563688"/>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2000"/>
              <a:buNone/>
              <a:defRPr sz="2000"/>
            </a:lvl1pPr>
            <a:lvl2pPr marL="914400" lvl="1" indent="-228600" algn="l">
              <a:lnSpc>
                <a:spcPct val="110000"/>
              </a:lnSpc>
              <a:spcBef>
                <a:spcPts val="800"/>
              </a:spcBef>
              <a:spcAft>
                <a:spcPts val="0"/>
              </a:spcAft>
              <a:buClr>
                <a:schemeClr val="lt1"/>
              </a:buClr>
              <a:buSzPts val="1900"/>
              <a:buNone/>
              <a:defRPr sz="1900"/>
            </a:lvl2pPr>
            <a:lvl3pPr marL="1371600" lvl="2" indent="-228600" algn="l">
              <a:lnSpc>
                <a:spcPct val="110000"/>
              </a:lnSpc>
              <a:spcBef>
                <a:spcPts val="800"/>
              </a:spcBef>
              <a:spcAft>
                <a:spcPts val="0"/>
              </a:spcAft>
              <a:buClr>
                <a:schemeClr val="lt1"/>
              </a:buClr>
              <a:buSzPts val="1900"/>
              <a:buNone/>
              <a:defRPr sz="1900"/>
            </a:lvl3pPr>
            <a:lvl4pPr marL="1828800" lvl="3" indent="-228600" algn="l">
              <a:lnSpc>
                <a:spcPct val="110000"/>
              </a:lnSpc>
              <a:spcBef>
                <a:spcPts val="800"/>
              </a:spcBef>
              <a:spcAft>
                <a:spcPts val="0"/>
              </a:spcAft>
              <a:buClr>
                <a:schemeClr val="lt1"/>
              </a:buClr>
              <a:buSzPts val="1900"/>
              <a:buNone/>
              <a:defRPr sz="1900"/>
            </a:lvl4pPr>
            <a:lvl5pPr marL="2286000" lvl="4" indent="-228600" algn="l">
              <a:lnSpc>
                <a:spcPct val="110000"/>
              </a:lnSpc>
              <a:spcBef>
                <a:spcPts val="800"/>
              </a:spcBef>
              <a:spcAft>
                <a:spcPts val="0"/>
              </a:spcAft>
              <a:buClr>
                <a:schemeClr val="lt1"/>
              </a:buClr>
              <a:buSzPts val="1900"/>
              <a:buNone/>
              <a:defRPr sz="19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6" name="Google Shape;156;p21"/>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21"/>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21"/>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59" name="Google Shape;159;p21"/>
          <p:cNvSpPr/>
          <p:nvPr/>
        </p:nvSpPr>
        <p:spPr>
          <a:xfrm>
            <a:off x="1225773" y="3852225"/>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0"/>
        <p:cNvGrpSpPr/>
        <p:nvPr/>
      </p:nvGrpSpPr>
      <p:grpSpPr>
        <a:xfrm>
          <a:off x="0" y="0"/>
          <a:ext cx="0" cy="0"/>
          <a:chOff x="0" y="0"/>
          <a:chExt cx="0" cy="0"/>
        </a:xfrm>
      </p:grpSpPr>
      <p:sp>
        <p:nvSpPr>
          <p:cNvPr id="161" name="Google Shape;161;p22"/>
          <p:cNvSpPr txBox="1">
            <a:spLocks noGrp="1"/>
          </p:cNvSpPr>
          <p:nvPr>
            <p:ph type="ctrTitle"/>
          </p:nvPr>
        </p:nvSpPr>
        <p:spPr>
          <a:xfrm>
            <a:off x="3359149" y="389840"/>
            <a:ext cx="8281987" cy="2954655"/>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6400"/>
              <a:buFont typeface="Play"/>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2" name="Google Shape;162;p22"/>
          <p:cNvSpPr txBox="1">
            <a:spLocks noGrp="1"/>
          </p:cNvSpPr>
          <p:nvPr>
            <p:ph type="subTitle" idx="1"/>
          </p:nvPr>
        </p:nvSpPr>
        <p:spPr>
          <a:xfrm>
            <a:off x="3359149" y="3536951"/>
            <a:ext cx="8281989" cy="2555874"/>
          </a:xfrm>
          <a:prstGeom prst="rect">
            <a:avLst/>
          </a:prstGeom>
          <a:noFill/>
          <a:ln>
            <a:noFill/>
          </a:ln>
        </p:spPr>
        <p:txBody>
          <a:bodyPr spcFirstLastPara="1" wrap="square" lIns="0" tIns="0" rIns="0" bIns="0" anchor="t" anchorCtr="0">
            <a:noAutofit/>
          </a:bodyPr>
          <a:lstStyle>
            <a:lvl1pPr lvl="0" algn="l">
              <a:lnSpc>
                <a:spcPct val="100000"/>
              </a:lnSpc>
              <a:spcBef>
                <a:spcPts val="1000"/>
              </a:spcBef>
              <a:spcAft>
                <a:spcPts val="0"/>
              </a:spcAft>
              <a:buClr>
                <a:schemeClr val="lt1"/>
              </a:buClr>
              <a:buSzPts val="2400"/>
              <a:buNone/>
              <a:defRPr sz="2400">
                <a:solidFill>
                  <a:schemeClr val="lt1"/>
                </a:solidFill>
              </a:defRPr>
            </a:lvl1pPr>
            <a:lvl2pPr lvl="1" algn="ctr">
              <a:lnSpc>
                <a:spcPct val="110000"/>
              </a:lnSpc>
              <a:spcBef>
                <a:spcPts val="800"/>
              </a:spcBef>
              <a:spcAft>
                <a:spcPts val="0"/>
              </a:spcAft>
              <a:buClr>
                <a:schemeClr val="lt1"/>
              </a:buClr>
              <a:buSzPts val="2000"/>
              <a:buNone/>
              <a:defRPr sz="2000"/>
            </a:lvl2pPr>
            <a:lvl3pPr lvl="2" algn="ctr">
              <a:lnSpc>
                <a:spcPct val="110000"/>
              </a:lnSpc>
              <a:spcBef>
                <a:spcPts val="800"/>
              </a:spcBef>
              <a:spcAft>
                <a:spcPts val="0"/>
              </a:spcAft>
              <a:buClr>
                <a:schemeClr val="lt1"/>
              </a:buClr>
              <a:buSzPts val="1800"/>
              <a:buNone/>
              <a:defRPr sz="1800"/>
            </a:lvl3pPr>
            <a:lvl4pPr lvl="3" algn="ctr">
              <a:lnSpc>
                <a:spcPct val="110000"/>
              </a:lnSpc>
              <a:spcBef>
                <a:spcPts val="800"/>
              </a:spcBef>
              <a:spcAft>
                <a:spcPts val="0"/>
              </a:spcAft>
              <a:buClr>
                <a:schemeClr val="lt1"/>
              </a:buClr>
              <a:buSzPts val="1600"/>
              <a:buNone/>
              <a:defRPr sz="1600"/>
            </a:lvl4pPr>
            <a:lvl5pPr lvl="4" algn="ctr">
              <a:lnSpc>
                <a:spcPct val="110000"/>
              </a:lnSpc>
              <a:spcBef>
                <a:spcPts val="800"/>
              </a:spcBef>
              <a:spcAft>
                <a:spcPts val="0"/>
              </a:spcAft>
              <a:buClr>
                <a:schemeClr val="lt1"/>
              </a:buClr>
              <a:buSzPts val="1600"/>
              <a:buNone/>
              <a:defRPr sz="1600"/>
            </a:lvl5pPr>
            <a:lvl6pPr lvl="5" algn="ctr">
              <a:lnSpc>
                <a:spcPct val="90000"/>
              </a:lnSpc>
              <a:spcBef>
                <a:spcPts val="8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3" name="Google Shape;163;p22"/>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22"/>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22"/>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66" name="Google Shape;166;p22"/>
          <p:cNvSpPr/>
          <p:nvPr/>
        </p:nvSpPr>
        <p:spPr>
          <a:xfrm rot="2700000">
            <a:off x="612445" y="481888"/>
            <a:ext cx="1080000" cy="1262947"/>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67" name="Google Shape;167;p22"/>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68" name="Google Shape;168;p22"/>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nvGrpSpPr>
          <p:cNvPr id="169" name="Google Shape;169;p22"/>
          <p:cNvGrpSpPr/>
          <p:nvPr/>
        </p:nvGrpSpPr>
        <p:grpSpPr>
          <a:xfrm>
            <a:off x="1292493" y="4299807"/>
            <a:ext cx="2083885" cy="2083885"/>
            <a:chOff x="4842143" y="3556857"/>
            <a:chExt cx="2083885" cy="2083885"/>
          </a:xfrm>
        </p:grpSpPr>
        <p:sp>
          <p:nvSpPr>
            <p:cNvPr id="170" name="Google Shape;170;p22"/>
            <p:cNvSpPr/>
            <p:nvPr/>
          </p:nvSpPr>
          <p:spPr>
            <a:xfrm rot="8100000" flipH="1">
              <a:off x="5005634" y="4191206"/>
              <a:ext cx="1853969" cy="926985"/>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71" name="Google Shape;171;p22"/>
            <p:cNvSpPr/>
            <p:nvPr/>
          </p:nvSpPr>
          <p:spPr>
            <a:xfrm rot="8100000" flipH="1">
              <a:off x="4957101" y="4052255"/>
              <a:ext cx="1853969" cy="1093090"/>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72" name="Google Shape;172;p22"/>
            <p:cNvSpPr/>
            <p:nvPr/>
          </p:nvSpPr>
          <p:spPr>
            <a:xfrm rot="2700000" flipH="1">
              <a:off x="6040374" y="3601683"/>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73" name="Google Shape;173;p22"/>
            <p:cNvSpPr/>
            <p:nvPr/>
          </p:nvSpPr>
          <p:spPr>
            <a:xfrm rot="2700000" flipH="1">
              <a:off x="5059348" y="4582709"/>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4"/>
        <p:cNvGrpSpPr/>
        <p:nvPr/>
      </p:nvGrpSpPr>
      <p:grpSpPr>
        <a:xfrm>
          <a:off x="0" y="0"/>
          <a:ext cx="0" cy="0"/>
          <a:chOff x="0" y="0"/>
          <a:chExt cx="0" cy="0"/>
        </a:xfrm>
      </p:grpSpPr>
      <p:sp>
        <p:nvSpPr>
          <p:cNvPr id="175" name="Google Shape;175;p23"/>
          <p:cNvSpPr/>
          <p:nvPr/>
        </p:nvSpPr>
        <p:spPr>
          <a:xfrm>
            <a:off x="11069864" y="333375"/>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nvGrpSpPr>
          <p:cNvPr id="176" name="Google Shape;176;p23"/>
          <p:cNvGrpSpPr/>
          <p:nvPr/>
        </p:nvGrpSpPr>
        <p:grpSpPr>
          <a:xfrm>
            <a:off x="233344" y="5384019"/>
            <a:ext cx="828357" cy="828357"/>
            <a:chOff x="2895711" y="1234487"/>
            <a:chExt cx="828357" cy="828357"/>
          </a:xfrm>
        </p:grpSpPr>
        <p:sp>
          <p:nvSpPr>
            <p:cNvPr id="177" name="Google Shape;177;p23"/>
            <p:cNvSpPr/>
            <p:nvPr/>
          </p:nvSpPr>
          <p:spPr>
            <a:xfrm rot="2700000">
              <a:off x="3039890" y="1332929"/>
              <a:ext cx="540000" cy="631474"/>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78" name="Google Shape;178;p23"/>
            <p:cNvSpPr/>
            <p:nvPr/>
          </p:nvSpPr>
          <p:spPr>
            <a:xfrm rot="8100000">
              <a:off x="3047090" y="1506466"/>
              <a:ext cx="270000" cy="540000"/>
            </a:xfrm>
            <a:prstGeom prst="ellipse">
              <a:avLst/>
            </a:prstGeom>
            <a:gradFill>
              <a:gsLst>
                <a:gs pos="0">
                  <a:srgbClr val="221F3B"/>
                </a:gs>
                <a:gs pos="50000">
                  <a:srgbClr val="221F3B"/>
                </a:gs>
                <a:gs pos="100000">
                  <a:srgbClr val="2B274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179" name="Google Shape;179;p23"/>
          <p:cNvSpPr txBox="1">
            <a:spLocks noGrp="1"/>
          </p:cNvSpPr>
          <p:nvPr>
            <p:ph type="title"/>
          </p:nvPr>
        </p:nvSpPr>
        <p:spPr>
          <a:xfrm>
            <a:off x="550863" y="549275"/>
            <a:ext cx="11090274" cy="1332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48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23"/>
          <p:cNvSpPr txBox="1">
            <a:spLocks noGrp="1"/>
          </p:cNvSpPr>
          <p:nvPr>
            <p:ph type="body" idx="1"/>
          </p:nvPr>
        </p:nvSpPr>
        <p:spPr>
          <a:xfrm>
            <a:off x="550862" y="2097175"/>
            <a:ext cx="5435600" cy="399565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1000"/>
              </a:spcBef>
              <a:spcAft>
                <a:spcPts val="0"/>
              </a:spcAft>
              <a:buClr>
                <a:schemeClr val="lt1"/>
              </a:buClr>
              <a:buSzPts val="1800"/>
              <a:buChar char="•"/>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1" name="Google Shape;181;p23"/>
          <p:cNvSpPr txBox="1">
            <a:spLocks noGrp="1"/>
          </p:cNvSpPr>
          <p:nvPr>
            <p:ph type="body" idx="2"/>
          </p:nvPr>
        </p:nvSpPr>
        <p:spPr>
          <a:xfrm>
            <a:off x="6205538" y="2097175"/>
            <a:ext cx="5435600" cy="3995650"/>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1000"/>
              </a:spcBef>
              <a:spcAft>
                <a:spcPts val="0"/>
              </a:spcAft>
              <a:buClr>
                <a:schemeClr val="lt1"/>
              </a:buClr>
              <a:buSzPts val="1800"/>
              <a:buChar char="•"/>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2" name="Google Shape;182;p23"/>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23"/>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23"/>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5"/>
        <p:cNvGrpSpPr/>
        <p:nvPr/>
      </p:nvGrpSpPr>
      <p:grpSpPr>
        <a:xfrm>
          <a:off x="0" y="0"/>
          <a:ext cx="0" cy="0"/>
          <a:chOff x="0" y="0"/>
          <a:chExt cx="0" cy="0"/>
        </a:xfrm>
      </p:grpSpPr>
      <p:sp>
        <p:nvSpPr>
          <p:cNvPr id="186" name="Google Shape;186;p24"/>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24"/>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24"/>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89"/>
        <p:cNvGrpSpPr/>
        <p:nvPr/>
      </p:nvGrpSpPr>
      <p:grpSpPr>
        <a:xfrm>
          <a:off x="0" y="0"/>
          <a:ext cx="0" cy="0"/>
          <a:chOff x="0" y="0"/>
          <a:chExt cx="0" cy="0"/>
        </a:xfrm>
      </p:grpSpPr>
      <p:grpSp>
        <p:nvGrpSpPr>
          <p:cNvPr id="190" name="Google Shape;190;p25"/>
          <p:cNvGrpSpPr/>
          <p:nvPr/>
        </p:nvGrpSpPr>
        <p:grpSpPr>
          <a:xfrm>
            <a:off x="4752748" y="4823504"/>
            <a:ext cx="1656714" cy="1656714"/>
            <a:chOff x="2481534" y="2139594"/>
            <a:chExt cx="1656714" cy="1656714"/>
          </a:xfrm>
        </p:grpSpPr>
        <p:sp>
          <p:nvSpPr>
            <p:cNvPr id="191" name="Google Shape;191;p25"/>
            <p:cNvSpPr/>
            <p:nvPr/>
          </p:nvSpPr>
          <p:spPr>
            <a:xfrm rot="2700000">
              <a:off x="2769891" y="2336477"/>
              <a:ext cx="1080000" cy="1262947"/>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92" name="Google Shape;192;p25"/>
            <p:cNvSpPr/>
            <p:nvPr/>
          </p:nvSpPr>
          <p:spPr>
            <a:xfrm rot="8100000">
              <a:off x="2784291" y="2683551"/>
              <a:ext cx="540000" cy="1080000"/>
            </a:xfrm>
            <a:prstGeom prst="ellipse">
              <a:avLst/>
            </a:prstGeom>
            <a:gradFill>
              <a:gsLst>
                <a:gs pos="0">
                  <a:srgbClr val="221F3B"/>
                </a:gs>
                <a:gs pos="50000">
                  <a:srgbClr val="221F3B"/>
                </a:gs>
                <a:gs pos="100000">
                  <a:srgbClr val="2B274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193" name="Google Shape;193;p25"/>
          <p:cNvSpPr txBox="1">
            <a:spLocks noGrp="1"/>
          </p:cNvSpPr>
          <p:nvPr>
            <p:ph type="title"/>
          </p:nvPr>
        </p:nvSpPr>
        <p:spPr>
          <a:xfrm>
            <a:off x="550863" y="549275"/>
            <a:ext cx="11090275" cy="984885"/>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25"/>
          <p:cNvSpPr txBox="1">
            <a:spLocks noGrp="1"/>
          </p:cNvSpPr>
          <p:nvPr>
            <p:ph type="body" idx="1"/>
          </p:nvPr>
        </p:nvSpPr>
        <p:spPr>
          <a:xfrm>
            <a:off x="4295775" y="1750060"/>
            <a:ext cx="7345362" cy="4342765"/>
          </a:xfrm>
          <a:prstGeom prst="rect">
            <a:avLst/>
          </a:prstGeom>
          <a:noFill/>
          <a:ln>
            <a:noFill/>
          </a:ln>
        </p:spPr>
        <p:txBody>
          <a:bodyPr spcFirstLastPara="1" wrap="square" lIns="0" tIns="0" rIns="0" bIns="0" anchor="t" anchorCtr="0">
            <a:noAutofit/>
          </a:bodyPr>
          <a:lstStyle>
            <a:lvl1pPr marL="457200" lvl="0" indent="-330200" algn="l">
              <a:lnSpc>
                <a:spcPct val="110000"/>
              </a:lnSpc>
              <a:spcBef>
                <a:spcPts val="1000"/>
              </a:spcBef>
              <a:spcAft>
                <a:spcPts val="0"/>
              </a:spcAft>
              <a:buClr>
                <a:schemeClr val="lt1"/>
              </a:buClr>
              <a:buSzPts val="1600"/>
              <a:buChar char="•"/>
              <a:defRPr sz="1600"/>
            </a:lvl1pPr>
            <a:lvl2pPr marL="914400" lvl="1" indent="-330200" algn="l">
              <a:lnSpc>
                <a:spcPct val="110000"/>
              </a:lnSpc>
              <a:spcBef>
                <a:spcPts val="800"/>
              </a:spcBef>
              <a:spcAft>
                <a:spcPts val="0"/>
              </a:spcAft>
              <a:buClr>
                <a:schemeClr val="lt1"/>
              </a:buClr>
              <a:buSzPts val="1600"/>
              <a:buChar char="•"/>
              <a:defRPr sz="1600"/>
            </a:lvl2pPr>
            <a:lvl3pPr marL="1371600" lvl="2" indent="-330200" algn="l">
              <a:lnSpc>
                <a:spcPct val="110000"/>
              </a:lnSpc>
              <a:spcBef>
                <a:spcPts val="800"/>
              </a:spcBef>
              <a:spcAft>
                <a:spcPts val="0"/>
              </a:spcAft>
              <a:buClr>
                <a:schemeClr val="lt1"/>
              </a:buClr>
              <a:buSzPts val="1600"/>
              <a:buChar char="•"/>
              <a:defRPr sz="1600"/>
            </a:lvl3pPr>
            <a:lvl4pPr marL="1828800" lvl="3" indent="-330200" algn="l">
              <a:lnSpc>
                <a:spcPct val="110000"/>
              </a:lnSpc>
              <a:spcBef>
                <a:spcPts val="800"/>
              </a:spcBef>
              <a:spcAft>
                <a:spcPts val="0"/>
              </a:spcAft>
              <a:buClr>
                <a:schemeClr val="lt1"/>
              </a:buClr>
              <a:buSzPts val="1600"/>
              <a:buChar char="•"/>
              <a:defRPr sz="1600"/>
            </a:lvl4pPr>
            <a:lvl5pPr marL="2286000" lvl="4" indent="-330200" algn="l">
              <a:lnSpc>
                <a:spcPct val="110000"/>
              </a:lnSpc>
              <a:spcBef>
                <a:spcPts val="800"/>
              </a:spcBef>
              <a:spcAft>
                <a:spcPts val="0"/>
              </a:spcAft>
              <a:buClr>
                <a:schemeClr val="lt1"/>
              </a:buClr>
              <a:buSzPts val="1600"/>
              <a:buChar char="•"/>
              <a:defRPr sz="1600"/>
            </a:lvl5pPr>
            <a:lvl6pPr marL="2743200" lvl="5" indent="-355600" algn="l">
              <a:lnSpc>
                <a:spcPct val="90000"/>
              </a:lnSpc>
              <a:spcBef>
                <a:spcPts val="8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195" name="Google Shape;195;p25"/>
          <p:cNvSpPr txBox="1">
            <a:spLocks noGrp="1"/>
          </p:cNvSpPr>
          <p:nvPr>
            <p:ph type="body" idx="2"/>
          </p:nvPr>
        </p:nvSpPr>
        <p:spPr>
          <a:xfrm>
            <a:off x="550863" y="1750060"/>
            <a:ext cx="3565525" cy="434276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1600"/>
              <a:buNone/>
              <a:defRPr sz="1600"/>
            </a:lvl1pPr>
            <a:lvl2pPr marL="914400" lvl="1" indent="-228600" algn="l">
              <a:lnSpc>
                <a:spcPct val="110000"/>
              </a:lnSpc>
              <a:spcBef>
                <a:spcPts val="800"/>
              </a:spcBef>
              <a:spcAft>
                <a:spcPts val="0"/>
              </a:spcAft>
              <a:buClr>
                <a:schemeClr val="lt1"/>
              </a:buClr>
              <a:buSzPts val="1400"/>
              <a:buNone/>
              <a:defRPr sz="1400"/>
            </a:lvl2pPr>
            <a:lvl3pPr marL="1371600" lvl="2" indent="-228600" algn="l">
              <a:lnSpc>
                <a:spcPct val="110000"/>
              </a:lnSpc>
              <a:spcBef>
                <a:spcPts val="800"/>
              </a:spcBef>
              <a:spcAft>
                <a:spcPts val="0"/>
              </a:spcAft>
              <a:buClr>
                <a:schemeClr val="lt1"/>
              </a:buClr>
              <a:buSzPts val="1200"/>
              <a:buNone/>
              <a:defRPr sz="1200"/>
            </a:lvl3pPr>
            <a:lvl4pPr marL="1828800" lvl="3" indent="-228600" algn="l">
              <a:lnSpc>
                <a:spcPct val="110000"/>
              </a:lnSpc>
              <a:spcBef>
                <a:spcPts val="800"/>
              </a:spcBef>
              <a:spcAft>
                <a:spcPts val="0"/>
              </a:spcAft>
              <a:buClr>
                <a:schemeClr val="lt1"/>
              </a:buClr>
              <a:buSzPts val="1000"/>
              <a:buNone/>
              <a:defRPr sz="1000"/>
            </a:lvl4pPr>
            <a:lvl5pPr marL="2286000" lvl="4" indent="-228600" algn="l">
              <a:lnSpc>
                <a:spcPct val="110000"/>
              </a:lnSpc>
              <a:spcBef>
                <a:spcPts val="800"/>
              </a:spcBef>
              <a:spcAft>
                <a:spcPts val="0"/>
              </a:spcAft>
              <a:buClr>
                <a:schemeClr val="lt1"/>
              </a:buClr>
              <a:buSzPts val="1000"/>
              <a:buNone/>
              <a:defRPr sz="1000"/>
            </a:lvl5pPr>
            <a:lvl6pPr marL="2743200" lvl="5" indent="-228600" algn="l">
              <a:lnSpc>
                <a:spcPct val="90000"/>
              </a:lnSpc>
              <a:spcBef>
                <a:spcPts val="8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96" name="Google Shape;196;p25"/>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25"/>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25"/>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_Introduction">
  <p:cSld name="3_Introduction">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550863" y="4507200"/>
            <a:ext cx="4500562" cy="156295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1"/>
          <p:cNvSpPr>
            <a:spLocks noGrp="1"/>
          </p:cNvSpPr>
          <p:nvPr>
            <p:ph type="pic" idx="2"/>
          </p:nvPr>
        </p:nvSpPr>
        <p:spPr>
          <a:xfrm>
            <a:off x="0" y="0"/>
            <a:ext cx="3054096" cy="3776472"/>
          </a:xfrm>
          <a:prstGeom prst="rect">
            <a:avLst/>
          </a:prstGeom>
          <a:solidFill>
            <a:schemeClr val="accent5"/>
          </a:solidFill>
          <a:ln>
            <a:noFill/>
          </a:ln>
        </p:spPr>
      </p:sp>
      <p:sp>
        <p:nvSpPr>
          <p:cNvPr id="26" name="Google Shape;26;p11"/>
          <p:cNvSpPr>
            <a:spLocks noGrp="1"/>
          </p:cNvSpPr>
          <p:nvPr>
            <p:ph type="pic" idx="3"/>
          </p:nvPr>
        </p:nvSpPr>
        <p:spPr>
          <a:xfrm>
            <a:off x="3054096" y="0"/>
            <a:ext cx="3054096" cy="3776472"/>
          </a:xfrm>
          <a:prstGeom prst="rect">
            <a:avLst/>
          </a:prstGeom>
          <a:solidFill>
            <a:schemeClr val="accent5"/>
          </a:solidFill>
          <a:ln>
            <a:noFill/>
          </a:ln>
        </p:spPr>
      </p:sp>
      <p:sp>
        <p:nvSpPr>
          <p:cNvPr id="27" name="Google Shape;27;p11"/>
          <p:cNvSpPr>
            <a:spLocks noGrp="1"/>
          </p:cNvSpPr>
          <p:nvPr>
            <p:ph type="pic" idx="4"/>
          </p:nvPr>
        </p:nvSpPr>
        <p:spPr>
          <a:xfrm>
            <a:off x="6083808" y="0"/>
            <a:ext cx="3054096" cy="3776472"/>
          </a:xfrm>
          <a:prstGeom prst="rect">
            <a:avLst/>
          </a:prstGeom>
          <a:solidFill>
            <a:schemeClr val="accent5"/>
          </a:solidFill>
          <a:ln>
            <a:noFill/>
          </a:ln>
        </p:spPr>
      </p:sp>
      <p:sp>
        <p:nvSpPr>
          <p:cNvPr id="28" name="Google Shape;28;p11"/>
          <p:cNvSpPr>
            <a:spLocks noGrp="1"/>
          </p:cNvSpPr>
          <p:nvPr>
            <p:ph type="pic" idx="5"/>
          </p:nvPr>
        </p:nvSpPr>
        <p:spPr>
          <a:xfrm>
            <a:off x="9137904" y="0"/>
            <a:ext cx="3054096" cy="3776472"/>
          </a:xfrm>
          <a:prstGeom prst="rect">
            <a:avLst/>
          </a:prstGeom>
          <a:solidFill>
            <a:schemeClr val="accent5"/>
          </a:solidFill>
          <a:ln>
            <a:noFill/>
          </a:ln>
        </p:spPr>
      </p:sp>
      <p:sp>
        <p:nvSpPr>
          <p:cNvPr id="29" name="Google Shape;29;p11"/>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1"/>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1"/>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1"/>
          <p:cNvSpPr txBox="1">
            <a:spLocks noGrp="1"/>
          </p:cNvSpPr>
          <p:nvPr>
            <p:ph type="body" idx="1"/>
          </p:nvPr>
        </p:nvSpPr>
        <p:spPr>
          <a:xfrm>
            <a:off x="5262411" y="4508500"/>
            <a:ext cx="6221412" cy="1563688"/>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1000"/>
              </a:spcBef>
              <a:spcAft>
                <a:spcPts val="0"/>
              </a:spcAft>
              <a:buClr>
                <a:schemeClr val="lt1"/>
              </a:buClr>
              <a:buSzPts val="2000"/>
              <a:buFont typeface="Arial"/>
              <a:buChar char="•"/>
              <a:defRPr sz="2000"/>
            </a:lvl1pPr>
            <a:lvl2pPr marL="914400" lvl="1" indent="-228600" algn="l">
              <a:lnSpc>
                <a:spcPct val="110000"/>
              </a:lnSpc>
              <a:spcBef>
                <a:spcPts val="800"/>
              </a:spcBef>
              <a:spcAft>
                <a:spcPts val="0"/>
              </a:spcAft>
              <a:buClr>
                <a:schemeClr val="lt1"/>
              </a:buClr>
              <a:buSzPts val="1900"/>
              <a:buNone/>
              <a:defRPr sz="1900"/>
            </a:lvl2pPr>
            <a:lvl3pPr marL="1371600" lvl="2" indent="-228600" algn="l">
              <a:lnSpc>
                <a:spcPct val="110000"/>
              </a:lnSpc>
              <a:spcBef>
                <a:spcPts val="800"/>
              </a:spcBef>
              <a:spcAft>
                <a:spcPts val="0"/>
              </a:spcAft>
              <a:buClr>
                <a:schemeClr val="lt1"/>
              </a:buClr>
              <a:buSzPts val="1900"/>
              <a:buNone/>
              <a:defRPr sz="1900"/>
            </a:lvl3pPr>
            <a:lvl4pPr marL="1828800" lvl="3" indent="-228600" algn="l">
              <a:lnSpc>
                <a:spcPct val="110000"/>
              </a:lnSpc>
              <a:spcBef>
                <a:spcPts val="800"/>
              </a:spcBef>
              <a:spcAft>
                <a:spcPts val="0"/>
              </a:spcAft>
              <a:buClr>
                <a:schemeClr val="lt1"/>
              </a:buClr>
              <a:buSzPts val="1900"/>
              <a:buNone/>
              <a:defRPr sz="1900"/>
            </a:lvl4pPr>
            <a:lvl5pPr marL="2286000" lvl="4" indent="-228600" algn="l">
              <a:lnSpc>
                <a:spcPct val="110000"/>
              </a:lnSpc>
              <a:spcBef>
                <a:spcPts val="800"/>
              </a:spcBef>
              <a:spcAft>
                <a:spcPts val="0"/>
              </a:spcAft>
              <a:buClr>
                <a:schemeClr val="lt1"/>
              </a:buClr>
              <a:buSzPts val="1900"/>
              <a:buNone/>
              <a:defRPr sz="19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4_Section break">
  <p:cSld name="4_Section break">
    <p:bg>
      <p:bgPr>
        <a:solidFill>
          <a:schemeClr val="dk1"/>
        </a:solidFill>
        <a:effectLst/>
      </p:bgPr>
    </p:bg>
    <p:spTree>
      <p:nvGrpSpPr>
        <p:cNvPr id="1" name="Shape 45"/>
        <p:cNvGrpSpPr/>
        <p:nvPr/>
      </p:nvGrpSpPr>
      <p:grpSpPr>
        <a:xfrm>
          <a:off x="0" y="0"/>
          <a:ext cx="0" cy="0"/>
          <a:chOff x="0" y="0"/>
          <a:chExt cx="0" cy="0"/>
        </a:xfrm>
      </p:grpSpPr>
      <p:sp>
        <p:nvSpPr>
          <p:cNvPr id="46" name="Google Shape;46;p13"/>
          <p:cNvSpPr>
            <a:spLocks noGrp="1"/>
          </p:cNvSpPr>
          <p:nvPr>
            <p:ph type="pic" idx="2"/>
          </p:nvPr>
        </p:nvSpPr>
        <p:spPr>
          <a:xfrm>
            <a:off x="0" y="0"/>
            <a:ext cx="12192000" cy="6858000"/>
          </a:xfrm>
          <a:prstGeom prst="rect">
            <a:avLst/>
          </a:prstGeom>
          <a:solidFill>
            <a:schemeClr val="accent5"/>
          </a:solidFill>
          <a:ln>
            <a:noFill/>
          </a:ln>
        </p:spPr>
      </p:sp>
      <p:sp>
        <p:nvSpPr>
          <p:cNvPr id="47" name="Google Shape;47;p13"/>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3"/>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sp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0" name="Google Shape;50;p13"/>
          <p:cNvSpPr/>
          <p:nvPr/>
        </p:nvSpPr>
        <p:spPr>
          <a:xfrm>
            <a:off x="0" y="5773729"/>
            <a:ext cx="12192000" cy="1084271"/>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51" name="Google Shape;51;p13"/>
          <p:cNvSpPr/>
          <p:nvPr/>
        </p:nvSpPr>
        <p:spPr>
          <a:xfrm rot="10800000">
            <a:off x="0" y="-3"/>
            <a:ext cx="9000000" cy="6857998"/>
          </a:xfrm>
          <a:prstGeom prst="rect">
            <a:avLst/>
          </a:prstGeom>
          <a:gradFill>
            <a:gsLst>
              <a:gs pos="0">
                <a:srgbClr val="1B192E">
                  <a:alpha val="0"/>
                </a:srgbClr>
              </a:gs>
              <a:gs pos="50000">
                <a:srgbClr val="1B192E">
                  <a:alpha val="60000"/>
                </a:srgbClr>
              </a:gs>
              <a:gs pos="100000">
                <a:srgbClr val="1B192E">
                  <a:alpha val="6000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52" name="Google Shape;52;p13"/>
          <p:cNvSpPr txBox="1">
            <a:spLocks noGrp="1"/>
          </p:cNvSpPr>
          <p:nvPr>
            <p:ph type="ctrTitle"/>
          </p:nvPr>
        </p:nvSpPr>
        <p:spPr>
          <a:xfrm>
            <a:off x="550863" y="549275"/>
            <a:ext cx="5437187" cy="298623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6400"/>
              <a:buFont typeface="Play"/>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3"/>
          <p:cNvSpPr txBox="1">
            <a:spLocks noGrp="1"/>
          </p:cNvSpPr>
          <p:nvPr>
            <p:ph type="subTitle" idx="1"/>
          </p:nvPr>
        </p:nvSpPr>
        <p:spPr>
          <a:xfrm>
            <a:off x="550863" y="3816724"/>
            <a:ext cx="5437187" cy="2265216"/>
          </a:xfrm>
          <a:prstGeom prst="rect">
            <a:avLst/>
          </a:prstGeom>
          <a:noFill/>
          <a:ln>
            <a:noFill/>
          </a:ln>
        </p:spPr>
        <p:txBody>
          <a:bodyPr spcFirstLastPara="1" wrap="square" lIns="0" tIns="0" rIns="0" bIns="0" anchor="t" anchorCtr="0">
            <a:noAutofit/>
          </a:bodyPr>
          <a:lstStyle>
            <a:lvl1pPr lvl="0" algn="l">
              <a:lnSpc>
                <a:spcPct val="110000"/>
              </a:lnSpc>
              <a:spcBef>
                <a:spcPts val="1000"/>
              </a:spcBef>
              <a:spcAft>
                <a:spcPts val="0"/>
              </a:spcAft>
              <a:buClr>
                <a:schemeClr val="lt1"/>
              </a:buClr>
              <a:buSzPts val="2400"/>
              <a:buNone/>
              <a:defRPr sz="2400"/>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5_Chart Table Timeline" type="obj">
  <p:cSld name="OBJECT">
    <p:spTree>
      <p:nvGrpSpPr>
        <p:cNvPr id="1" name="Shape 54"/>
        <p:cNvGrpSpPr/>
        <p:nvPr/>
      </p:nvGrpSpPr>
      <p:grpSpPr>
        <a:xfrm>
          <a:off x="0" y="0"/>
          <a:ext cx="0" cy="0"/>
          <a:chOff x="0" y="0"/>
          <a:chExt cx="0" cy="0"/>
        </a:xfrm>
      </p:grpSpPr>
      <p:grpSp>
        <p:nvGrpSpPr>
          <p:cNvPr id="55" name="Google Shape;55;p14"/>
          <p:cNvGrpSpPr/>
          <p:nvPr/>
        </p:nvGrpSpPr>
        <p:grpSpPr>
          <a:xfrm>
            <a:off x="363888" y="5322560"/>
            <a:ext cx="1030305" cy="1030305"/>
            <a:chOff x="10240859" y="1436639"/>
            <a:chExt cx="1030305" cy="1030305"/>
          </a:xfrm>
        </p:grpSpPr>
        <p:sp>
          <p:nvSpPr>
            <p:cNvPr id="56" name="Google Shape;56;p14"/>
            <p:cNvSpPr/>
            <p:nvPr/>
          </p:nvSpPr>
          <p:spPr>
            <a:xfrm rot="-8100000">
              <a:off x="10268976" y="1743588"/>
              <a:ext cx="926985" cy="463493"/>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57" name="Google Shape;57;p14"/>
            <p:cNvSpPr/>
            <p:nvPr/>
          </p:nvSpPr>
          <p:spPr>
            <a:xfrm rot="-2700000">
              <a:off x="11115555" y="1939340"/>
              <a:ext cx="53549" cy="233295"/>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58" name="Google Shape;58;p14"/>
            <p:cNvSpPr/>
            <p:nvPr/>
          </p:nvSpPr>
          <p:spPr>
            <a:xfrm rot="-2700000">
              <a:off x="10625042" y="1448827"/>
              <a:ext cx="53549" cy="233295"/>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59" name="Google Shape;59;p14"/>
            <p:cNvSpPr/>
            <p:nvPr/>
          </p:nvSpPr>
          <p:spPr>
            <a:xfrm rot="-8100000">
              <a:off x="10292519" y="1686748"/>
              <a:ext cx="926985" cy="530086"/>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60" name="Google Shape;60;p14"/>
          <p:cNvSpPr txBox="1">
            <a:spLocks noGrp="1"/>
          </p:cNvSpPr>
          <p:nvPr>
            <p:ph type="title"/>
          </p:nvPr>
        </p:nvSpPr>
        <p:spPr>
          <a:xfrm>
            <a:off x="550862" y="549275"/>
            <a:ext cx="11091600" cy="1332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8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4"/>
          <p:cNvSpPr txBox="1">
            <a:spLocks noGrp="1"/>
          </p:cNvSpPr>
          <p:nvPr>
            <p:ph type="body" idx="1"/>
          </p:nvPr>
        </p:nvSpPr>
        <p:spPr>
          <a:xfrm>
            <a:off x="550863" y="2113199"/>
            <a:ext cx="11090274" cy="3979625"/>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1000"/>
              </a:spcBef>
              <a:spcAft>
                <a:spcPts val="0"/>
              </a:spcAft>
              <a:buClr>
                <a:schemeClr val="lt1"/>
              </a:buClr>
              <a:buSzPts val="1800"/>
              <a:buChar char="•"/>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2" name="Google Shape;62;p14"/>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0_Content 2 column (comparison slide)" type="twoTxTwoObj">
  <p:cSld name="TWO_OBJECTS_WITH_TEXT">
    <p:spTree>
      <p:nvGrpSpPr>
        <p:cNvPr id="1" name="Shape 65"/>
        <p:cNvGrpSpPr/>
        <p:nvPr/>
      </p:nvGrpSpPr>
      <p:grpSpPr>
        <a:xfrm>
          <a:off x="0" y="0"/>
          <a:ext cx="0" cy="0"/>
          <a:chOff x="0" y="0"/>
          <a:chExt cx="0" cy="0"/>
        </a:xfrm>
      </p:grpSpPr>
      <p:sp>
        <p:nvSpPr>
          <p:cNvPr id="66" name="Google Shape;66;p15"/>
          <p:cNvSpPr/>
          <p:nvPr/>
        </p:nvSpPr>
        <p:spPr>
          <a:xfrm>
            <a:off x="11091612" y="5893466"/>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67" name="Google Shape;67;p15"/>
          <p:cNvSpPr/>
          <p:nvPr/>
        </p:nvSpPr>
        <p:spPr>
          <a:xfrm>
            <a:off x="11451612" y="5827878"/>
            <a:ext cx="379049" cy="360000"/>
          </a:xfrm>
          <a:prstGeom prst="rect">
            <a:avLst/>
          </a:prstGeom>
          <a:solidFill>
            <a:schemeClr val="dk2">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68" name="Google Shape;68;p15"/>
          <p:cNvSpPr txBox="1">
            <a:spLocks noGrp="1"/>
          </p:cNvSpPr>
          <p:nvPr>
            <p:ph type="title"/>
          </p:nvPr>
        </p:nvSpPr>
        <p:spPr>
          <a:xfrm>
            <a:off x="550862" y="549275"/>
            <a:ext cx="11097551" cy="1332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4800"/>
              <a:buFont typeface="Pla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5"/>
          <p:cNvSpPr txBox="1">
            <a:spLocks noGrp="1"/>
          </p:cNvSpPr>
          <p:nvPr>
            <p:ph type="body" idx="1"/>
          </p:nvPr>
        </p:nvSpPr>
        <p:spPr>
          <a:xfrm>
            <a:off x="550864" y="1731375"/>
            <a:ext cx="5437186" cy="535354"/>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1000"/>
              </a:spcBef>
              <a:spcAft>
                <a:spcPts val="0"/>
              </a:spcAft>
              <a:buClr>
                <a:schemeClr val="lt1"/>
              </a:buClr>
              <a:buSzPts val="1400"/>
              <a:buNone/>
              <a:defRPr sz="1400" b="0" cap="none">
                <a:solidFill>
                  <a:schemeClr val="lt1"/>
                </a:solidFill>
                <a:latin typeface="Gill Sans"/>
                <a:ea typeface="Gill Sans"/>
                <a:cs typeface="Gill Sans"/>
                <a:sym typeface="Gill Sans"/>
              </a:defRPr>
            </a:lvl1pPr>
            <a:lvl2pPr marL="914400" lvl="1" indent="-228600" algn="l">
              <a:lnSpc>
                <a:spcPct val="110000"/>
              </a:lnSpc>
              <a:spcBef>
                <a:spcPts val="800"/>
              </a:spcBef>
              <a:spcAft>
                <a:spcPts val="0"/>
              </a:spcAft>
              <a:buClr>
                <a:schemeClr val="lt1"/>
              </a:buClr>
              <a:buSzPts val="2000"/>
              <a:buNone/>
              <a:defRPr sz="2000" b="1"/>
            </a:lvl2pPr>
            <a:lvl3pPr marL="1371600" lvl="2" indent="-228600" algn="l">
              <a:lnSpc>
                <a:spcPct val="110000"/>
              </a:lnSpc>
              <a:spcBef>
                <a:spcPts val="800"/>
              </a:spcBef>
              <a:spcAft>
                <a:spcPts val="0"/>
              </a:spcAft>
              <a:buClr>
                <a:schemeClr val="lt1"/>
              </a:buClr>
              <a:buSzPts val="1800"/>
              <a:buNone/>
              <a:defRPr sz="1800" b="1"/>
            </a:lvl3pPr>
            <a:lvl4pPr marL="1828800" lvl="3" indent="-228600" algn="l">
              <a:lnSpc>
                <a:spcPct val="110000"/>
              </a:lnSpc>
              <a:spcBef>
                <a:spcPts val="800"/>
              </a:spcBef>
              <a:spcAft>
                <a:spcPts val="0"/>
              </a:spcAft>
              <a:buClr>
                <a:schemeClr val="lt1"/>
              </a:buClr>
              <a:buSzPts val="1600"/>
              <a:buNone/>
              <a:defRPr sz="1600" b="1"/>
            </a:lvl4pPr>
            <a:lvl5pPr marL="2286000" lvl="4" indent="-228600" algn="l">
              <a:lnSpc>
                <a:spcPct val="110000"/>
              </a:lnSpc>
              <a:spcBef>
                <a:spcPts val="800"/>
              </a:spcBef>
              <a:spcAft>
                <a:spcPts val="0"/>
              </a:spcAft>
              <a:buClr>
                <a:schemeClr val="lt1"/>
              </a:buClr>
              <a:buSzPts val="1600"/>
              <a:buNone/>
              <a:defRPr sz="1600" b="1"/>
            </a:lvl5pPr>
            <a:lvl6pPr marL="2743200" lvl="5" indent="-228600" algn="l">
              <a:lnSpc>
                <a:spcPct val="90000"/>
              </a:lnSpc>
              <a:spcBef>
                <a:spcPts val="8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70" name="Google Shape;70;p15"/>
          <p:cNvSpPr txBox="1">
            <a:spLocks noGrp="1"/>
          </p:cNvSpPr>
          <p:nvPr>
            <p:ph type="body" idx="2"/>
          </p:nvPr>
        </p:nvSpPr>
        <p:spPr>
          <a:xfrm>
            <a:off x="550863" y="2427370"/>
            <a:ext cx="5429114" cy="3515555"/>
          </a:xfrm>
          <a:prstGeom prst="rect">
            <a:avLst/>
          </a:prstGeom>
          <a:noFill/>
          <a:ln>
            <a:noFill/>
          </a:ln>
        </p:spPr>
        <p:txBody>
          <a:bodyPr spcFirstLastPara="1" wrap="square" lIns="0" tIns="0" rIns="0" bIns="0" anchor="t" anchorCtr="0">
            <a:noAutofit/>
          </a:bodyPr>
          <a:lstStyle>
            <a:lvl1pPr marL="457200" lvl="0" indent="-381000" algn="l">
              <a:lnSpc>
                <a:spcPct val="110000"/>
              </a:lnSpc>
              <a:spcBef>
                <a:spcPts val="1000"/>
              </a:spcBef>
              <a:spcAft>
                <a:spcPts val="0"/>
              </a:spcAft>
              <a:buClr>
                <a:schemeClr val="lt1"/>
              </a:buClr>
              <a:buSzPts val="2400"/>
              <a:buChar char="•"/>
              <a:defRPr sz="2400"/>
            </a:lvl1pPr>
            <a:lvl2pPr marL="914400" lvl="1" indent="-330200" algn="l">
              <a:lnSpc>
                <a:spcPct val="110000"/>
              </a:lnSpc>
              <a:spcBef>
                <a:spcPts val="800"/>
              </a:spcBef>
              <a:spcAft>
                <a:spcPts val="0"/>
              </a:spcAft>
              <a:buClr>
                <a:schemeClr val="lt1"/>
              </a:buClr>
              <a:buSzPts val="1600"/>
              <a:buChar char="•"/>
              <a:defRPr sz="1600"/>
            </a:lvl2pPr>
            <a:lvl3pPr marL="1371600" lvl="2" indent="-330200" algn="l">
              <a:lnSpc>
                <a:spcPct val="110000"/>
              </a:lnSpc>
              <a:spcBef>
                <a:spcPts val="800"/>
              </a:spcBef>
              <a:spcAft>
                <a:spcPts val="0"/>
              </a:spcAft>
              <a:buClr>
                <a:schemeClr val="lt1"/>
              </a:buClr>
              <a:buSzPts val="1600"/>
              <a:buChar char="•"/>
              <a:defRPr sz="1600"/>
            </a:lvl3pPr>
            <a:lvl4pPr marL="1828800" lvl="3" indent="-330200" algn="l">
              <a:lnSpc>
                <a:spcPct val="110000"/>
              </a:lnSpc>
              <a:spcBef>
                <a:spcPts val="800"/>
              </a:spcBef>
              <a:spcAft>
                <a:spcPts val="0"/>
              </a:spcAft>
              <a:buClr>
                <a:schemeClr val="lt1"/>
              </a:buClr>
              <a:buSzPts val="1600"/>
              <a:buChar char="•"/>
              <a:defRPr sz="1600"/>
            </a:lvl4pPr>
            <a:lvl5pPr marL="2286000" lvl="4" indent="-330200" algn="l">
              <a:lnSpc>
                <a:spcPct val="110000"/>
              </a:lnSpc>
              <a:spcBef>
                <a:spcPts val="800"/>
              </a:spcBef>
              <a:spcAft>
                <a:spcPts val="0"/>
              </a:spcAft>
              <a:buClr>
                <a:schemeClr val="lt1"/>
              </a:buClr>
              <a:buSzPts val="1600"/>
              <a:buChar char="•"/>
              <a:defRPr sz="16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5"/>
          <p:cNvSpPr txBox="1">
            <a:spLocks noGrp="1"/>
          </p:cNvSpPr>
          <p:nvPr>
            <p:ph type="body" idx="3"/>
          </p:nvPr>
        </p:nvSpPr>
        <p:spPr>
          <a:xfrm>
            <a:off x="6212024" y="1731375"/>
            <a:ext cx="5436392" cy="535354"/>
          </a:xfrm>
          <a:prstGeom prst="rect">
            <a:avLst/>
          </a:prstGeom>
          <a:noFill/>
          <a:ln>
            <a:noFill/>
          </a:ln>
        </p:spPr>
        <p:txBody>
          <a:bodyPr spcFirstLastPara="1" wrap="square" lIns="0" tIns="0" rIns="0" bIns="0" anchor="b" anchorCtr="0">
            <a:noAutofit/>
          </a:bodyPr>
          <a:lstStyle>
            <a:lvl1pPr marL="457200" lvl="0" indent="-228600" algn="l">
              <a:lnSpc>
                <a:spcPct val="110000"/>
              </a:lnSpc>
              <a:spcBef>
                <a:spcPts val="1000"/>
              </a:spcBef>
              <a:spcAft>
                <a:spcPts val="0"/>
              </a:spcAft>
              <a:buClr>
                <a:schemeClr val="lt1"/>
              </a:buClr>
              <a:buSzPts val="1400"/>
              <a:buNone/>
              <a:defRPr sz="1400" b="0" cap="none">
                <a:solidFill>
                  <a:schemeClr val="lt1"/>
                </a:solidFill>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2" name="Google Shape;72;p15"/>
          <p:cNvSpPr txBox="1">
            <a:spLocks noGrp="1"/>
          </p:cNvSpPr>
          <p:nvPr>
            <p:ph type="body" idx="4"/>
          </p:nvPr>
        </p:nvSpPr>
        <p:spPr>
          <a:xfrm>
            <a:off x="6212023" y="2427370"/>
            <a:ext cx="5436391" cy="3515555"/>
          </a:xfrm>
          <a:prstGeom prst="rect">
            <a:avLst/>
          </a:prstGeom>
          <a:noFill/>
          <a:ln>
            <a:noFill/>
          </a:ln>
        </p:spPr>
        <p:txBody>
          <a:bodyPr spcFirstLastPara="1" wrap="square" lIns="0" tIns="0" rIns="0" bIns="0" anchor="t" anchorCtr="0">
            <a:noAutofit/>
          </a:bodyPr>
          <a:lstStyle>
            <a:lvl1pPr marL="457200" lvl="0" indent="-381000" algn="l">
              <a:lnSpc>
                <a:spcPct val="110000"/>
              </a:lnSpc>
              <a:spcBef>
                <a:spcPts val="1000"/>
              </a:spcBef>
              <a:spcAft>
                <a:spcPts val="0"/>
              </a:spcAft>
              <a:buClr>
                <a:schemeClr val="lt1"/>
              </a:buClr>
              <a:buSzPts val="2400"/>
              <a:buChar char="•"/>
              <a:defRPr sz="2400"/>
            </a:lvl1pPr>
            <a:lvl2pPr marL="914400" lvl="1" indent="-330200" algn="l">
              <a:lnSpc>
                <a:spcPct val="110000"/>
              </a:lnSpc>
              <a:spcBef>
                <a:spcPts val="800"/>
              </a:spcBef>
              <a:spcAft>
                <a:spcPts val="0"/>
              </a:spcAft>
              <a:buClr>
                <a:schemeClr val="lt1"/>
              </a:buClr>
              <a:buSzPts val="1600"/>
              <a:buChar char="•"/>
              <a:defRPr sz="1600"/>
            </a:lvl2pPr>
            <a:lvl3pPr marL="1371600" lvl="2" indent="-330200" algn="l">
              <a:lnSpc>
                <a:spcPct val="110000"/>
              </a:lnSpc>
              <a:spcBef>
                <a:spcPts val="800"/>
              </a:spcBef>
              <a:spcAft>
                <a:spcPts val="0"/>
              </a:spcAft>
              <a:buClr>
                <a:schemeClr val="lt1"/>
              </a:buClr>
              <a:buSzPts val="1600"/>
              <a:buChar char="•"/>
              <a:defRPr sz="1600"/>
            </a:lvl3pPr>
            <a:lvl4pPr marL="1828800" lvl="3" indent="-330200" algn="l">
              <a:lnSpc>
                <a:spcPct val="110000"/>
              </a:lnSpc>
              <a:spcBef>
                <a:spcPts val="800"/>
              </a:spcBef>
              <a:spcAft>
                <a:spcPts val="0"/>
              </a:spcAft>
              <a:buClr>
                <a:schemeClr val="lt1"/>
              </a:buClr>
              <a:buSzPts val="1600"/>
              <a:buChar char="•"/>
              <a:defRPr sz="1600"/>
            </a:lvl4pPr>
            <a:lvl5pPr marL="2286000" lvl="4" indent="-330200" algn="l">
              <a:lnSpc>
                <a:spcPct val="110000"/>
              </a:lnSpc>
              <a:spcBef>
                <a:spcPts val="800"/>
              </a:spcBef>
              <a:spcAft>
                <a:spcPts val="0"/>
              </a:spcAft>
              <a:buClr>
                <a:schemeClr val="lt1"/>
              </a:buClr>
              <a:buSzPts val="1600"/>
              <a:buChar char="•"/>
              <a:defRPr sz="1600"/>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3" name="Google Shape;73;p15"/>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5"/>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5"/>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3_Closing">
  <p:cSld name="13_Closing">
    <p:spTree>
      <p:nvGrpSpPr>
        <p:cNvPr id="1" name="Shape 76"/>
        <p:cNvGrpSpPr/>
        <p:nvPr/>
      </p:nvGrpSpPr>
      <p:grpSpPr>
        <a:xfrm>
          <a:off x="0" y="0"/>
          <a:ext cx="0" cy="0"/>
          <a:chOff x="0" y="0"/>
          <a:chExt cx="0" cy="0"/>
        </a:xfrm>
      </p:grpSpPr>
      <p:sp>
        <p:nvSpPr>
          <p:cNvPr id="77" name="Google Shape;77;p16"/>
          <p:cNvSpPr txBox="1">
            <a:spLocks noGrp="1"/>
          </p:cNvSpPr>
          <p:nvPr>
            <p:ph type="ctrTitle"/>
          </p:nvPr>
        </p:nvSpPr>
        <p:spPr>
          <a:xfrm>
            <a:off x="550863" y="549275"/>
            <a:ext cx="5437187" cy="298623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6"/>
          <p:cNvSpPr txBox="1">
            <a:spLocks noGrp="1"/>
          </p:cNvSpPr>
          <p:nvPr>
            <p:ph type="subTitle" idx="1"/>
          </p:nvPr>
        </p:nvSpPr>
        <p:spPr>
          <a:xfrm>
            <a:off x="550863" y="3827610"/>
            <a:ext cx="5437187" cy="2265216"/>
          </a:xfrm>
          <a:prstGeom prst="rect">
            <a:avLst/>
          </a:prstGeom>
          <a:noFill/>
          <a:ln>
            <a:noFill/>
          </a:ln>
        </p:spPr>
        <p:txBody>
          <a:bodyPr spcFirstLastPara="1" wrap="square" lIns="0" tIns="0" rIns="0" bIns="0" anchor="t" anchorCtr="0">
            <a:noAutofit/>
          </a:bodyPr>
          <a:lstStyle>
            <a:lvl1pPr lvl="0" algn="l">
              <a:lnSpc>
                <a:spcPct val="110000"/>
              </a:lnSpc>
              <a:spcBef>
                <a:spcPts val="1000"/>
              </a:spcBef>
              <a:spcAft>
                <a:spcPts val="0"/>
              </a:spcAft>
              <a:buClr>
                <a:schemeClr val="lt1"/>
              </a:buClr>
              <a:buSzPts val="2400"/>
              <a:buNone/>
              <a:defRPr sz="2400"/>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79" name="Google Shape;79;p16"/>
          <p:cNvSpPr>
            <a:spLocks noGrp="1"/>
          </p:cNvSpPr>
          <p:nvPr>
            <p:ph type="pic" idx="2"/>
          </p:nvPr>
        </p:nvSpPr>
        <p:spPr>
          <a:xfrm>
            <a:off x="6556248" y="548640"/>
            <a:ext cx="5084064" cy="2880360"/>
          </a:xfrm>
          <a:prstGeom prst="rect">
            <a:avLst/>
          </a:prstGeom>
          <a:solidFill>
            <a:schemeClr val="accent5"/>
          </a:solidFill>
          <a:ln>
            <a:noFill/>
          </a:ln>
        </p:spPr>
      </p:sp>
      <p:sp>
        <p:nvSpPr>
          <p:cNvPr id="80" name="Google Shape;80;p16"/>
          <p:cNvSpPr>
            <a:spLocks noGrp="1"/>
          </p:cNvSpPr>
          <p:nvPr>
            <p:ph type="pic" idx="3"/>
          </p:nvPr>
        </p:nvSpPr>
        <p:spPr>
          <a:xfrm>
            <a:off x="6556248" y="3429000"/>
            <a:ext cx="5084064" cy="2880360"/>
          </a:xfrm>
          <a:prstGeom prst="rect">
            <a:avLst/>
          </a:prstGeom>
          <a:solidFill>
            <a:schemeClr val="accent5"/>
          </a:solidFill>
          <a:ln>
            <a:noFill/>
          </a:ln>
        </p:spPr>
      </p:sp>
      <p:grpSp>
        <p:nvGrpSpPr>
          <p:cNvPr id="81" name="Google Shape;81;p16"/>
          <p:cNvGrpSpPr/>
          <p:nvPr/>
        </p:nvGrpSpPr>
        <p:grpSpPr>
          <a:xfrm>
            <a:off x="11030092" y="-213201"/>
            <a:ext cx="1708815" cy="1705831"/>
            <a:chOff x="11030092" y="-213201"/>
            <a:chExt cx="1708815" cy="1705831"/>
          </a:xfrm>
        </p:grpSpPr>
        <p:sp>
          <p:nvSpPr>
            <p:cNvPr id="82" name="Google Shape;82;p16"/>
            <p:cNvSpPr/>
            <p:nvPr/>
          </p:nvSpPr>
          <p:spPr>
            <a:xfrm rot="-2700000">
              <a:off x="11161347" y="125399"/>
              <a:ext cx="1341675" cy="926985"/>
            </a:xfrm>
            <a:custGeom>
              <a:avLst/>
              <a:gdLst/>
              <a:ahLst/>
              <a:cxnLst/>
              <a:rect l="l" t="t" r="r" b="b"/>
              <a:pathLst>
                <a:path w="1341675" h="926985" extrusionOk="0">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3" name="Google Shape;83;p16"/>
            <p:cNvSpPr/>
            <p:nvPr/>
          </p:nvSpPr>
          <p:spPr>
            <a:xfrm rot="2700000">
              <a:off x="11798454" y="994196"/>
              <a:ext cx="107098" cy="466589"/>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4" name="Google Shape;84;p16"/>
            <p:cNvSpPr/>
            <p:nvPr/>
          </p:nvSpPr>
          <p:spPr>
            <a:xfrm rot="-2700000">
              <a:off x="11228590" y="129580"/>
              <a:ext cx="1337455" cy="1042921"/>
            </a:xfrm>
            <a:custGeom>
              <a:avLst/>
              <a:gdLst/>
              <a:ahLst/>
              <a:cxnLst/>
              <a:rect l="l" t="t" r="r" b="b"/>
              <a:pathLst>
                <a:path w="1337455" h="1042921" extrusionOk="0">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rgbClr val="746EB3">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grpSp>
        <p:nvGrpSpPr>
          <p:cNvPr id="85" name="Google Shape;85;p16"/>
          <p:cNvGrpSpPr/>
          <p:nvPr/>
        </p:nvGrpSpPr>
        <p:grpSpPr>
          <a:xfrm>
            <a:off x="577658" y="5511950"/>
            <a:ext cx="828358" cy="828358"/>
            <a:chOff x="10462536" y="1408249"/>
            <a:chExt cx="828358" cy="828358"/>
          </a:xfrm>
        </p:grpSpPr>
        <p:sp>
          <p:nvSpPr>
            <p:cNvPr id="86" name="Google Shape;86;p16"/>
            <p:cNvSpPr/>
            <p:nvPr/>
          </p:nvSpPr>
          <p:spPr>
            <a:xfrm rot="8100000">
              <a:off x="10606715" y="1506691"/>
              <a:ext cx="540001" cy="631474"/>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7" name="Google Shape;87;p16"/>
            <p:cNvSpPr/>
            <p:nvPr/>
          </p:nvSpPr>
          <p:spPr>
            <a:xfrm rot="-8100000">
              <a:off x="10613915" y="1424627"/>
              <a:ext cx="270000" cy="540001"/>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88" name="Google Shape;88;p16"/>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6"/>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6"/>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1" name="Google Shape;91;p16"/>
          <p:cNvSpPr/>
          <p:nvPr/>
        </p:nvSpPr>
        <p:spPr>
          <a:xfrm>
            <a:off x="5303845" y="5427212"/>
            <a:ext cx="1080000" cy="1080000"/>
          </a:xfrm>
          <a:prstGeom prst="ellipse">
            <a:avLst/>
          </a:prstGeom>
          <a:gradFill>
            <a:gsLst>
              <a:gs pos="0">
                <a:srgbClr val="1B182E"/>
              </a:gs>
              <a:gs pos="60000">
                <a:srgbClr val="1B182E"/>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Agenda">
  <p:cSld name="2_Agenda">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550864" y="549275"/>
            <a:ext cx="3565524" cy="1997855"/>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48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7"/>
          <p:cNvSpPr txBox="1">
            <a:spLocks noGrp="1"/>
          </p:cNvSpPr>
          <p:nvPr>
            <p:ph type="body" idx="1"/>
          </p:nvPr>
        </p:nvSpPr>
        <p:spPr>
          <a:xfrm>
            <a:off x="550863" y="2677306"/>
            <a:ext cx="3565525" cy="3415519"/>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2000"/>
              <a:buNone/>
              <a:defRPr/>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5" name="Google Shape;95;p17"/>
          <p:cNvSpPr>
            <a:spLocks noGrp="1"/>
          </p:cNvSpPr>
          <p:nvPr>
            <p:ph type="pic" idx="2"/>
          </p:nvPr>
        </p:nvSpPr>
        <p:spPr>
          <a:xfrm>
            <a:off x="5208928" y="1596771"/>
            <a:ext cx="3448558" cy="3448558"/>
          </a:xfrm>
          <a:prstGeom prst="rect">
            <a:avLst/>
          </a:prstGeom>
          <a:solidFill>
            <a:schemeClr val="accent5"/>
          </a:solidFill>
          <a:ln>
            <a:noFill/>
          </a:ln>
        </p:spPr>
      </p:sp>
      <p:sp>
        <p:nvSpPr>
          <p:cNvPr id="96" name="Google Shape;96;p17"/>
          <p:cNvSpPr>
            <a:spLocks noGrp="1"/>
          </p:cNvSpPr>
          <p:nvPr>
            <p:ph type="pic" idx="3"/>
          </p:nvPr>
        </p:nvSpPr>
        <p:spPr>
          <a:xfrm>
            <a:off x="8918575" y="596392"/>
            <a:ext cx="2263776" cy="2263776"/>
          </a:xfrm>
          <a:prstGeom prst="rect">
            <a:avLst/>
          </a:prstGeom>
          <a:solidFill>
            <a:schemeClr val="accent5"/>
          </a:solidFill>
          <a:ln>
            <a:noFill/>
          </a:ln>
        </p:spPr>
      </p:sp>
      <p:sp>
        <p:nvSpPr>
          <p:cNvPr id="97" name="Google Shape;97;p17"/>
          <p:cNvSpPr>
            <a:spLocks noGrp="1"/>
          </p:cNvSpPr>
          <p:nvPr>
            <p:ph type="pic" idx="4"/>
          </p:nvPr>
        </p:nvSpPr>
        <p:spPr>
          <a:xfrm>
            <a:off x="9091612" y="3324733"/>
            <a:ext cx="2936876" cy="2936876"/>
          </a:xfrm>
          <a:prstGeom prst="rect">
            <a:avLst/>
          </a:prstGeom>
          <a:solidFill>
            <a:schemeClr val="accent5"/>
          </a:solidFill>
          <a:ln>
            <a:noFill/>
          </a:ln>
        </p:spPr>
      </p:sp>
      <p:sp>
        <p:nvSpPr>
          <p:cNvPr id="98" name="Google Shape;98;p17"/>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7"/>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7"/>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1" name="Google Shape;101;p17"/>
          <p:cNvSpPr/>
          <p:nvPr/>
        </p:nvSpPr>
        <p:spPr>
          <a:xfrm>
            <a:off x="6548755" y="850167"/>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nvGrpSpPr>
          <p:cNvPr id="102" name="Google Shape;102;p17"/>
          <p:cNvGrpSpPr/>
          <p:nvPr/>
        </p:nvGrpSpPr>
        <p:grpSpPr>
          <a:xfrm>
            <a:off x="5585919" y="5592565"/>
            <a:ext cx="828358" cy="828358"/>
            <a:chOff x="3393179" y="4841987"/>
            <a:chExt cx="828358" cy="828358"/>
          </a:xfrm>
        </p:grpSpPr>
        <p:sp>
          <p:nvSpPr>
            <p:cNvPr id="103" name="Google Shape;103;p17"/>
            <p:cNvSpPr/>
            <p:nvPr/>
          </p:nvSpPr>
          <p:spPr>
            <a:xfrm rot="8100000">
              <a:off x="3537358" y="4940429"/>
              <a:ext cx="540001" cy="631474"/>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04" name="Google Shape;104;p17"/>
            <p:cNvSpPr/>
            <p:nvPr/>
          </p:nvSpPr>
          <p:spPr>
            <a:xfrm rot="-8100000">
              <a:off x="3544558" y="4858365"/>
              <a:ext cx="270000" cy="540001"/>
            </a:xfrm>
            <a:prstGeom prst="ellipse">
              <a:avLst/>
            </a:prstGeom>
            <a:gradFill>
              <a:gsLst>
                <a:gs pos="0">
                  <a:srgbClr val="453E75">
                    <a:alpha val="32941"/>
                  </a:srgbClr>
                </a:gs>
                <a:gs pos="100000">
                  <a:srgbClr val="59EFC0">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5_Section break">
  <p:cSld name="5_Section break">
    <p:bg>
      <p:bgPr>
        <a:solidFill>
          <a:schemeClr val="dk1"/>
        </a:solidFill>
        <a:effectLst/>
      </p:bgPr>
    </p:bg>
    <p:spTree>
      <p:nvGrpSpPr>
        <p:cNvPr id="1" name="Shape 105"/>
        <p:cNvGrpSpPr/>
        <p:nvPr/>
      </p:nvGrpSpPr>
      <p:grpSpPr>
        <a:xfrm>
          <a:off x="0" y="0"/>
          <a:ext cx="0" cy="0"/>
          <a:chOff x="0" y="0"/>
          <a:chExt cx="0" cy="0"/>
        </a:xfrm>
      </p:grpSpPr>
      <p:sp>
        <p:nvSpPr>
          <p:cNvPr id="106" name="Google Shape;106;p18"/>
          <p:cNvSpPr>
            <a:spLocks noGrp="1"/>
          </p:cNvSpPr>
          <p:nvPr>
            <p:ph type="pic" idx="2"/>
          </p:nvPr>
        </p:nvSpPr>
        <p:spPr>
          <a:xfrm>
            <a:off x="0" y="0"/>
            <a:ext cx="12192000" cy="6858000"/>
          </a:xfrm>
          <a:prstGeom prst="rect">
            <a:avLst/>
          </a:prstGeom>
          <a:solidFill>
            <a:schemeClr val="dk2"/>
          </a:solidFill>
          <a:ln>
            <a:noFill/>
          </a:ln>
        </p:spPr>
      </p:sp>
      <p:sp>
        <p:nvSpPr>
          <p:cNvPr id="107" name="Google Shape;107;p18"/>
          <p:cNvSpPr txBox="1">
            <a:spLocks noGrp="1"/>
          </p:cNvSpPr>
          <p:nvPr>
            <p:ph type="subTitle" idx="1"/>
          </p:nvPr>
        </p:nvSpPr>
        <p:spPr>
          <a:xfrm>
            <a:off x="0" y="3557281"/>
            <a:ext cx="6640285" cy="3300719"/>
          </a:xfrm>
          <a:prstGeom prst="rect">
            <a:avLst/>
          </a:prstGeom>
          <a:gradFill>
            <a:gsLst>
              <a:gs pos="0">
                <a:srgbClr val="1B192E">
                  <a:alpha val="0"/>
                </a:srgbClr>
              </a:gs>
              <a:gs pos="50000">
                <a:srgbClr val="1B192E">
                  <a:alpha val="60000"/>
                </a:srgbClr>
              </a:gs>
              <a:gs pos="100000">
                <a:srgbClr val="1B192E">
                  <a:alpha val="60000"/>
                </a:srgbClr>
              </a:gs>
            </a:gsLst>
            <a:lin ang="10800000" scaled="0"/>
          </a:gradFill>
          <a:ln>
            <a:noFill/>
          </a:ln>
        </p:spPr>
        <p:txBody>
          <a:bodyPr spcFirstLastPara="1" wrap="square" lIns="0" tIns="0" rIns="0" bIns="0" anchor="t" anchorCtr="0">
            <a:noAutofit/>
          </a:bodyPr>
          <a:lstStyle>
            <a:lvl1pPr lvl="0" algn="l">
              <a:lnSpc>
                <a:spcPct val="200000"/>
              </a:lnSpc>
              <a:spcBef>
                <a:spcPts val="1000"/>
              </a:spcBef>
              <a:spcAft>
                <a:spcPts val="0"/>
              </a:spcAft>
              <a:buClr>
                <a:schemeClr val="lt1"/>
              </a:buClr>
              <a:buSzPts val="2000"/>
              <a:buNone/>
              <a:defRPr/>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108" name="Google Shape;108;p18"/>
          <p:cNvSpPr txBox="1">
            <a:spLocks noGrp="1"/>
          </p:cNvSpPr>
          <p:nvPr>
            <p:ph type="ctrTitle"/>
          </p:nvPr>
        </p:nvSpPr>
        <p:spPr>
          <a:xfrm>
            <a:off x="0" y="0"/>
            <a:ext cx="6640285" cy="3535509"/>
          </a:xfrm>
          <a:prstGeom prst="rect">
            <a:avLst/>
          </a:prstGeom>
          <a:gradFill>
            <a:gsLst>
              <a:gs pos="0">
                <a:srgbClr val="1B192E">
                  <a:alpha val="0"/>
                </a:srgbClr>
              </a:gs>
              <a:gs pos="50000">
                <a:srgbClr val="1B192E">
                  <a:alpha val="69803"/>
                </a:srgbClr>
              </a:gs>
              <a:gs pos="100000">
                <a:srgbClr val="1B192E">
                  <a:alpha val="69803"/>
                </a:srgbClr>
              </a:gs>
            </a:gsLst>
            <a:lin ang="10800000" scaled="0"/>
          </a:grad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6400"/>
              <a:buFont typeface="Play"/>
              <a:buNone/>
              <a:defRPr sz="64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8_Team">
  <p:cSld name="8_Team">
    <p:spTree>
      <p:nvGrpSpPr>
        <p:cNvPr id="1" name="Shape 109"/>
        <p:cNvGrpSpPr/>
        <p:nvPr/>
      </p:nvGrpSpPr>
      <p:grpSpPr>
        <a:xfrm>
          <a:off x="0" y="0"/>
          <a:ext cx="0" cy="0"/>
          <a:chOff x="0" y="0"/>
          <a:chExt cx="0" cy="0"/>
        </a:xfrm>
      </p:grpSpPr>
      <p:sp>
        <p:nvSpPr>
          <p:cNvPr id="110" name="Google Shape;110;p19"/>
          <p:cNvSpPr/>
          <p:nvPr/>
        </p:nvSpPr>
        <p:spPr>
          <a:xfrm>
            <a:off x="0" y="5773729"/>
            <a:ext cx="12192000" cy="1084271"/>
          </a:xfrm>
          <a:prstGeom prst="rect">
            <a:avLst/>
          </a:prstGeom>
          <a:gradFill>
            <a:gsLst>
              <a:gs pos="0">
                <a:srgbClr val="1B192E">
                  <a:alpha val="0"/>
                </a:srgbClr>
              </a:gs>
              <a:gs pos="40000">
                <a:srgbClr val="1B192E">
                  <a:alpha val="0"/>
                </a:srgbClr>
              </a:gs>
              <a:gs pos="100000">
                <a:srgbClr val="1B192E">
                  <a:alpha val="6000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1" name="Google Shape;111;p19"/>
          <p:cNvSpPr/>
          <p:nvPr/>
        </p:nvSpPr>
        <p:spPr>
          <a:xfrm>
            <a:off x="10288775" y="762609"/>
            <a:ext cx="1080000" cy="1080000"/>
          </a:xfrm>
          <a:prstGeom prst="ellipse">
            <a:avLst/>
          </a:prstGeom>
          <a:gradFill>
            <a:gsLst>
              <a:gs pos="0">
                <a:srgbClr val="1B182E"/>
              </a:gs>
              <a:gs pos="60000">
                <a:srgbClr val="1B182E"/>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2" name="Google Shape;112;p19"/>
          <p:cNvSpPr txBox="1">
            <a:spLocks noGrp="1"/>
          </p:cNvSpPr>
          <p:nvPr>
            <p:ph type="ctrTitle"/>
          </p:nvPr>
        </p:nvSpPr>
        <p:spPr>
          <a:xfrm>
            <a:off x="548640" y="548640"/>
            <a:ext cx="8281987" cy="125304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13" name="Google Shape;113;p19"/>
          <p:cNvGrpSpPr/>
          <p:nvPr/>
        </p:nvGrpSpPr>
        <p:grpSpPr>
          <a:xfrm>
            <a:off x="1763106" y="4294374"/>
            <a:ext cx="2083885" cy="2083885"/>
            <a:chOff x="4842143" y="3556857"/>
            <a:chExt cx="2083885" cy="2083885"/>
          </a:xfrm>
        </p:grpSpPr>
        <p:sp>
          <p:nvSpPr>
            <p:cNvPr id="114" name="Google Shape;114;p19"/>
            <p:cNvSpPr/>
            <p:nvPr/>
          </p:nvSpPr>
          <p:spPr>
            <a:xfrm rot="8100000" flipH="1">
              <a:off x="5005634" y="4191206"/>
              <a:ext cx="1853969" cy="926985"/>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5" name="Google Shape;115;p19"/>
            <p:cNvSpPr/>
            <p:nvPr/>
          </p:nvSpPr>
          <p:spPr>
            <a:xfrm rot="8100000" flipH="1">
              <a:off x="4957101" y="4052255"/>
              <a:ext cx="1853969" cy="1093090"/>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6" name="Google Shape;116;p19"/>
            <p:cNvSpPr/>
            <p:nvPr/>
          </p:nvSpPr>
          <p:spPr>
            <a:xfrm rot="2700000" flipH="1">
              <a:off x="6040374" y="3601683"/>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17" name="Google Shape;117;p19"/>
            <p:cNvSpPr/>
            <p:nvPr/>
          </p:nvSpPr>
          <p:spPr>
            <a:xfrm rot="2700000" flipH="1">
              <a:off x="5059348" y="4582709"/>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118" name="Google Shape;118;p19"/>
          <p:cNvSpPr>
            <a:spLocks noGrp="1"/>
          </p:cNvSpPr>
          <p:nvPr>
            <p:ph type="pic" idx="2"/>
          </p:nvPr>
        </p:nvSpPr>
        <p:spPr>
          <a:xfrm>
            <a:off x="1078992" y="1990724"/>
            <a:ext cx="1691640" cy="1435608"/>
          </a:xfrm>
          <a:prstGeom prst="rect">
            <a:avLst/>
          </a:prstGeom>
          <a:solidFill>
            <a:schemeClr val="accent5"/>
          </a:solidFill>
          <a:ln>
            <a:noFill/>
          </a:ln>
        </p:spPr>
      </p:sp>
      <p:sp>
        <p:nvSpPr>
          <p:cNvPr id="119" name="Google Shape;119;p19"/>
          <p:cNvSpPr>
            <a:spLocks noGrp="1"/>
          </p:cNvSpPr>
          <p:nvPr>
            <p:ph type="pic" idx="3"/>
          </p:nvPr>
        </p:nvSpPr>
        <p:spPr>
          <a:xfrm>
            <a:off x="3838384" y="1990724"/>
            <a:ext cx="1691640" cy="1435608"/>
          </a:xfrm>
          <a:prstGeom prst="rect">
            <a:avLst/>
          </a:prstGeom>
          <a:solidFill>
            <a:schemeClr val="accent5"/>
          </a:solidFill>
          <a:ln>
            <a:noFill/>
          </a:ln>
        </p:spPr>
      </p:sp>
      <p:sp>
        <p:nvSpPr>
          <p:cNvPr id="120" name="Google Shape;120;p19"/>
          <p:cNvSpPr>
            <a:spLocks noGrp="1"/>
          </p:cNvSpPr>
          <p:nvPr>
            <p:ph type="pic" idx="4"/>
          </p:nvPr>
        </p:nvSpPr>
        <p:spPr>
          <a:xfrm>
            <a:off x="6661976" y="1993392"/>
            <a:ext cx="1691640" cy="1435608"/>
          </a:xfrm>
          <a:prstGeom prst="rect">
            <a:avLst/>
          </a:prstGeom>
          <a:solidFill>
            <a:schemeClr val="accent5"/>
          </a:solidFill>
          <a:ln>
            <a:noFill/>
          </a:ln>
        </p:spPr>
      </p:sp>
      <p:sp>
        <p:nvSpPr>
          <p:cNvPr id="121" name="Google Shape;121;p19"/>
          <p:cNvSpPr>
            <a:spLocks noGrp="1"/>
          </p:cNvSpPr>
          <p:nvPr>
            <p:ph type="pic" idx="5"/>
          </p:nvPr>
        </p:nvSpPr>
        <p:spPr>
          <a:xfrm>
            <a:off x="9485568" y="1990724"/>
            <a:ext cx="1691640" cy="1435608"/>
          </a:xfrm>
          <a:prstGeom prst="rect">
            <a:avLst/>
          </a:prstGeom>
          <a:solidFill>
            <a:schemeClr val="accent5"/>
          </a:solidFill>
          <a:ln>
            <a:noFill/>
          </a:ln>
        </p:spPr>
      </p:sp>
      <p:sp>
        <p:nvSpPr>
          <p:cNvPr id="122" name="Google Shape;122;p19"/>
          <p:cNvSpPr txBox="1">
            <a:spLocks noGrp="1"/>
          </p:cNvSpPr>
          <p:nvPr>
            <p:ph type="body" idx="1"/>
          </p:nvPr>
        </p:nvSpPr>
        <p:spPr>
          <a:xfrm>
            <a:off x="1079500" y="3781425"/>
            <a:ext cx="1711325" cy="36576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2000"/>
              <a:buNone/>
              <a:defRPr sz="2000" b="1"/>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9"/>
          <p:cNvSpPr txBox="1">
            <a:spLocks noGrp="1"/>
          </p:cNvSpPr>
          <p:nvPr>
            <p:ph type="body" idx="6"/>
          </p:nvPr>
        </p:nvSpPr>
        <p:spPr>
          <a:xfrm>
            <a:off x="1078733" y="4232949"/>
            <a:ext cx="1711572" cy="63817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1800"/>
              <a:buNone/>
              <a:defRPr sz="1800"/>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9"/>
          <p:cNvSpPr txBox="1">
            <a:spLocks noGrp="1"/>
          </p:cNvSpPr>
          <p:nvPr>
            <p:ph type="body" idx="7"/>
          </p:nvPr>
        </p:nvSpPr>
        <p:spPr>
          <a:xfrm>
            <a:off x="3839151" y="3781425"/>
            <a:ext cx="1711325" cy="36576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2000"/>
              <a:buNone/>
              <a:defRPr sz="2000" b="1"/>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9"/>
          <p:cNvSpPr txBox="1">
            <a:spLocks noGrp="1"/>
          </p:cNvSpPr>
          <p:nvPr>
            <p:ph type="body" idx="8"/>
          </p:nvPr>
        </p:nvSpPr>
        <p:spPr>
          <a:xfrm>
            <a:off x="3838384" y="4232949"/>
            <a:ext cx="1711572" cy="63817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1800"/>
              <a:buNone/>
              <a:defRPr sz="1800"/>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9"/>
          <p:cNvSpPr txBox="1">
            <a:spLocks noGrp="1"/>
          </p:cNvSpPr>
          <p:nvPr>
            <p:ph type="body" idx="9"/>
          </p:nvPr>
        </p:nvSpPr>
        <p:spPr>
          <a:xfrm>
            <a:off x="6662743" y="3781425"/>
            <a:ext cx="1711325" cy="36576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2000"/>
              <a:buNone/>
              <a:defRPr sz="2000" b="1"/>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9"/>
          <p:cNvSpPr txBox="1">
            <a:spLocks noGrp="1"/>
          </p:cNvSpPr>
          <p:nvPr>
            <p:ph type="body" idx="13"/>
          </p:nvPr>
        </p:nvSpPr>
        <p:spPr>
          <a:xfrm>
            <a:off x="6661976" y="4232949"/>
            <a:ext cx="1711572" cy="63817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1800"/>
              <a:buNone/>
              <a:defRPr sz="1800"/>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9"/>
          <p:cNvSpPr txBox="1">
            <a:spLocks noGrp="1"/>
          </p:cNvSpPr>
          <p:nvPr>
            <p:ph type="body" idx="14"/>
          </p:nvPr>
        </p:nvSpPr>
        <p:spPr>
          <a:xfrm>
            <a:off x="9433112" y="3787288"/>
            <a:ext cx="1711325" cy="36576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2000"/>
              <a:buNone/>
              <a:defRPr sz="2000" b="1"/>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9"/>
          <p:cNvSpPr txBox="1">
            <a:spLocks noGrp="1"/>
          </p:cNvSpPr>
          <p:nvPr>
            <p:ph type="body" idx="15"/>
          </p:nvPr>
        </p:nvSpPr>
        <p:spPr>
          <a:xfrm>
            <a:off x="9432345" y="4238812"/>
            <a:ext cx="1711572" cy="638175"/>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1000"/>
              </a:spcBef>
              <a:spcAft>
                <a:spcPts val="0"/>
              </a:spcAft>
              <a:buClr>
                <a:schemeClr val="lt1"/>
              </a:buClr>
              <a:buSzPts val="1800"/>
              <a:buNone/>
              <a:defRPr sz="1800"/>
            </a:lvl1pPr>
            <a:lvl2pPr marL="914400" lvl="1" indent="-342900" algn="l">
              <a:lnSpc>
                <a:spcPct val="110000"/>
              </a:lnSpc>
              <a:spcBef>
                <a:spcPts val="800"/>
              </a:spcBef>
              <a:spcAft>
                <a:spcPts val="0"/>
              </a:spcAft>
              <a:buClr>
                <a:schemeClr val="lt1"/>
              </a:buClr>
              <a:buSzPts val="1800"/>
              <a:buChar char="•"/>
              <a:defRPr/>
            </a:lvl2pPr>
            <a:lvl3pPr marL="1371600" lvl="2" indent="-342900" algn="l">
              <a:lnSpc>
                <a:spcPct val="110000"/>
              </a:lnSpc>
              <a:spcBef>
                <a:spcPts val="800"/>
              </a:spcBef>
              <a:spcAft>
                <a:spcPts val="0"/>
              </a:spcAft>
              <a:buClr>
                <a:schemeClr val="lt1"/>
              </a:buClr>
              <a:buSzPts val="1800"/>
              <a:buChar char="•"/>
              <a:defRPr/>
            </a:lvl3pPr>
            <a:lvl4pPr marL="1828800" lvl="3" indent="-342900" algn="l">
              <a:lnSpc>
                <a:spcPct val="110000"/>
              </a:lnSpc>
              <a:spcBef>
                <a:spcPts val="800"/>
              </a:spcBef>
              <a:spcAft>
                <a:spcPts val="0"/>
              </a:spcAft>
              <a:buClr>
                <a:schemeClr val="lt1"/>
              </a:buClr>
              <a:buSzPts val="1800"/>
              <a:buChar char="•"/>
              <a:defRPr/>
            </a:lvl4pPr>
            <a:lvl5pPr marL="2286000" lvl="4" indent="-342900" algn="l">
              <a:lnSpc>
                <a:spcPct val="110000"/>
              </a:lnSpc>
              <a:spcBef>
                <a:spcPts val="800"/>
              </a:spcBef>
              <a:spcAft>
                <a:spcPts val="0"/>
              </a:spcAft>
              <a:buClr>
                <a:schemeClr val="lt1"/>
              </a:buClr>
              <a:buSzPts val="1800"/>
              <a:buChar char="•"/>
              <a:defRPr/>
            </a:lvl5pPr>
            <a:lvl6pPr marL="2743200" lvl="5" indent="-342900" algn="l">
              <a:lnSpc>
                <a:spcPct val="90000"/>
              </a:lnSpc>
              <a:spcBef>
                <a:spcPts val="8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19"/>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9"/>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9"/>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550863" y="550800"/>
            <a:ext cx="11090275" cy="1333057"/>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1"/>
              </a:buClr>
              <a:buSzPts val="4800"/>
              <a:buFont typeface="Play"/>
              <a:buNone/>
              <a:defRPr sz="4800" b="0" i="0" u="none" strike="noStrike" cap="none">
                <a:solidFill>
                  <a:schemeClr val="lt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550863" y="2113862"/>
            <a:ext cx="11091600" cy="3978963"/>
          </a:xfrm>
          <a:prstGeom prst="rect">
            <a:avLst/>
          </a:prstGeom>
          <a:noFill/>
          <a:ln>
            <a:noFill/>
          </a:ln>
        </p:spPr>
        <p:txBody>
          <a:bodyPr spcFirstLastPara="1" wrap="square" lIns="0" tIns="0" rIns="0" bIns="0" anchor="t" anchorCtr="0">
            <a:noAutofit/>
          </a:bodyPr>
          <a:lstStyle>
            <a:lvl1pPr marL="457200" marR="0" lvl="0" indent="-355600" algn="l" rtl="0">
              <a:lnSpc>
                <a:spcPct val="110000"/>
              </a:lnSpc>
              <a:spcBef>
                <a:spcPts val="1000"/>
              </a:spcBef>
              <a:spcAft>
                <a:spcPts val="0"/>
              </a:spcAft>
              <a:buClr>
                <a:schemeClr val="lt1"/>
              </a:buClr>
              <a:buSzPts val="2000"/>
              <a:buFont typeface="Arial"/>
              <a:buChar char="•"/>
              <a:defRPr sz="2000" b="0" i="0" u="none" strike="noStrike" cap="none">
                <a:solidFill>
                  <a:schemeClr val="lt1"/>
                </a:solidFill>
                <a:latin typeface="Gill Sans"/>
                <a:ea typeface="Gill Sans"/>
                <a:cs typeface="Gill Sans"/>
                <a:sym typeface="Gill Sans"/>
              </a:defRPr>
            </a:lvl1pPr>
            <a:lvl2pPr marL="914400" marR="0" lvl="1" indent="-317500" algn="l" rtl="0">
              <a:lnSpc>
                <a:spcPct val="110000"/>
              </a:lnSpc>
              <a:spcBef>
                <a:spcPts val="800"/>
              </a:spcBef>
              <a:spcAft>
                <a:spcPts val="0"/>
              </a:spcAft>
              <a:buClr>
                <a:schemeClr val="lt1"/>
              </a:buClr>
              <a:buSzPts val="1400"/>
              <a:buFont typeface="Arial"/>
              <a:buChar char="•"/>
              <a:defRPr sz="1400" b="0" i="0" u="none" strike="noStrike" cap="none">
                <a:solidFill>
                  <a:schemeClr val="lt1"/>
                </a:solidFill>
                <a:latin typeface="Gill Sans"/>
                <a:ea typeface="Gill Sans"/>
                <a:cs typeface="Gill Sans"/>
                <a:sym typeface="Gill Sans"/>
              </a:defRPr>
            </a:lvl2pPr>
            <a:lvl3pPr marL="1371600" marR="0" lvl="2" indent="-317500" algn="l" rtl="0">
              <a:lnSpc>
                <a:spcPct val="110000"/>
              </a:lnSpc>
              <a:spcBef>
                <a:spcPts val="800"/>
              </a:spcBef>
              <a:spcAft>
                <a:spcPts val="0"/>
              </a:spcAft>
              <a:buClr>
                <a:schemeClr val="lt1"/>
              </a:buClr>
              <a:buSzPts val="1400"/>
              <a:buFont typeface="Arial"/>
              <a:buChar char="•"/>
              <a:defRPr sz="1400" b="0" i="0" u="none" strike="noStrike" cap="none">
                <a:solidFill>
                  <a:schemeClr val="lt1"/>
                </a:solidFill>
                <a:latin typeface="Gill Sans"/>
                <a:ea typeface="Gill Sans"/>
                <a:cs typeface="Gill Sans"/>
                <a:sym typeface="Gill Sans"/>
              </a:defRPr>
            </a:lvl3pPr>
            <a:lvl4pPr marL="1828800" marR="0" lvl="3" indent="-317500" algn="l" rtl="0">
              <a:lnSpc>
                <a:spcPct val="110000"/>
              </a:lnSpc>
              <a:spcBef>
                <a:spcPts val="800"/>
              </a:spcBef>
              <a:spcAft>
                <a:spcPts val="0"/>
              </a:spcAft>
              <a:buClr>
                <a:schemeClr val="lt1"/>
              </a:buClr>
              <a:buSzPts val="1400"/>
              <a:buFont typeface="Arial"/>
              <a:buChar char="•"/>
              <a:defRPr sz="1400" b="0" i="0" u="none" strike="noStrike" cap="none">
                <a:solidFill>
                  <a:schemeClr val="lt1"/>
                </a:solidFill>
                <a:latin typeface="Gill Sans"/>
                <a:ea typeface="Gill Sans"/>
                <a:cs typeface="Gill Sans"/>
                <a:sym typeface="Gill Sans"/>
              </a:defRPr>
            </a:lvl4pPr>
            <a:lvl5pPr marL="2286000" marR="0" lvl="4" indent="-317500" algn="l" rtl="0">
              <a:lnSpc>
                <a:spcPct val="110000"/>
              </a:lnSpc>
              <a:spcBef>
                <a:spcPts val="800"/>
              </a:spcBef>
              <a:spcAft>
                <a:spcPts val="0"/>
              </a:spcAft>
              <a:buClr>
                <a:schemeClr val="lt1"/>
              </a:buClr>
              <a:buSzPts val="1400"/>
              <a:buFont typeface="Arial"/>
              <a:buChar char="•"/>
              <a:defRPr sz="1400" b="0" i="0" u="none" strike="noStrike" cap="none">
                <a:solidFill>
                  <a:schemeClr val="lt1"/>
                </a:solidFill>
                <a:latin typeface="Gill Sans"/>
                <a:ea typeface="Gill Sans"/>
                <a:cs typeface="Gill Sans"/>
                <a:sym typeface="Gill Sans"/>
              </a:defRPr>
            </a:lvl5pPr>
            <a:lvl6pPr marL="2743200" marR="0" lvl="5" indent="-342900" algn="l" rtl="0">
              <a:lnSpc>
                <a:spcPct val="90000"/>
              </a:lnSpc>
              <a:spcBef>
                <a:spcPts val="800"/>
              </a:spcBef>
              <a:spcAft>
                <a:spcPts val="0"/>
              </a:spcAft>
              <a:buClr>
                <a:schemeClr val="lt1"/>
              </a:buClr>
              <a:buSzPts val="1800"/>
              <a:buFont typeface="Arial"/>
              <a:buChar char="•"/>
              <a:defRPr sz="1800" b="0" i="0" u="none" strike="noStrike" cap="none">
                <a:solidFill>
                  <a:schemeClr val="lt1"/>
                </a:solidFill>
                <a:latin typeface="Gill Sans"/>
                <a:ea typeface="Gill Sans"/>
                <a:cs typeface="Gill Sans"/>
                <a:sym typeface="Gill Sans"/>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Gill Sans"/>
                <a:ea typeface="Gill Sans"/>
                <a:cs typeface="Gill Sans"/>
                <a:sym typeface="Gill Sans"/>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Gill Sans"/>
                <a:ea typeface="Gill Sans"/>
                <a:cs typeface="Gill Sans"/>
                <a:sym typeface="Gill Sans"/>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Gill Sans"/>
                <a:ea typeface="Gill Sans"/>
                <a:cs typeface="Gill Sans"/>
                <a:sym typeface="Gill Sans"/>
              </a:defRPr>
            </a:lvl9pPr>
          </a:lstStyle>
          <a:p>
            <a:endParaRPr/>
          </a:p>
        </p:txBody>
      </p:sp>
      <p:sp>
        <p:nvSpPr>
          <p:cNvPr id="12" name="Google Shape;12;p9"/>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spAutoFit/>
          </a:bodyPr>
          <a:lstStyle>
            <a:lvl1pPr marR="0" lvl="0" algn="l" rtl="0">
              <a:spcBef>
                <a:spcPts val="0"/>
              </a:spcBef>
              <a:spcAft>
                <a:spcPts val="0"/>
              </a:spcAft>
              <a:buSzPts val="1400"/>
              <a:buNone/>
              <a:defRPr sz="1000" b="0" i="0" u="none" strike="noStrike" cap="none">
                <a:solidFill>
                  <a:srgbClr val="A5A5A5"/>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3" name="Google Shape;13;p9"/>
          <p:cNvSpPr txBox="1">
            <a:spLocks noGrp="1"/>
          </p:cNvSpPr>
          <p:nvPr>
            <p:ph type="ftr" idx="11"/>
          </p:nvPr>
        </p:nvSpPr>
        <p:spPr>
          <a:xfrm>
            <a:off x="3359150" y="6507212"/>
            <a:ext cx="6379210" cy="153888"/>
          </a:xfrm>
          <a:prstGeom prst="rect">
            <a:avLst/>
          </a:prstGeom>
          <a:noFill/>
          <a:ln>
            <a:noFill/>
          </a:ln>
        </p:spPr>
        <p:txBody>
          <a:bodyPr spcFirstLastPara="1" wrap="square" lIns="0" tIns="0" rIns="0" bIns="0" anchor="ctr" anchorCtr="0">
            <a:spAutoFit/>
          </a:bodyPr>
          <a:lstStyle>
            <a:lvl1pPr marR="0" lvl="0" algn="l" rtl="0">
              <a:spcBef>
                <a:spcPts val="0"/>
              </a:spcBef>
              <a:spcAft>
                <a:spcPts val="0"/>
              </a:spcAft>
              <a:buSzPts val="1400"/>
              <a:buNone/>
              <a:defRPr sz="1000" b="0" i="0" u="none" strike="noStrike" cap="none">
                <a:solidFill>
                  <a:srgbClr val="A5A5A5"/>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lt1"/>
                </a:solidFill>
                <a:latin typeface="Gill Sans"/>
                <a:ea typeface="Gill Sans"/>
                <a:cs typeface="Gill Sans"/>
                <a:sym typeface="Gill Sans"/>
              </a:defRPr>
            </a:lvl9pPr>
          </a:lstStyle>
          <a:p>
            <a:endParaRPr/>
          </a:p>
        </p:txBody>
      </p:sp>
      <p:sp>
        <p:nvSpPr>
          <p:cNvPr id="14" name="Google Shape;14;p9"/>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spAutoFit/>
          </a:bodyPr>
          <a:lstStyle>
            <a:lvl1pPr marL="0" marR="0" lvl="0" indent="0" algn="r" rtl="0">
              <a:spcBef>
                <a:spcPts val="0"/>
              </a:spcBef>
              <a:buNone/>
              <a:defRPr sz="1000" b="0" i="0" u="none" strike="noStrike" cap="none">
                <a:solidFill>
                  <a:srgbClr val="A5A5A5"/>
                </a:solidFill>
                <a:latin typeface="Gill Sans"/>
                <a:ea typeface="Gill Sans"/>
                <a:cs typeface="Gill Sans"/>
                <a:sym typeface="Gill Sans"/>
              </a:defRPr>
            </a:lvl1pPr>
            <a:lvl2pPr marL="0" marR="0" lvl="1" indent="0" algn="r" rtl="0">
              <a:spcBef>
                <a:spcPts val="0"/>
              </a:spcBef>
              <a:buNone/>
              <a:defRPr sz="1000" b="0" i="0" u="none" strike="noStrike" cap="none">
                <a:solidFill>
                  <a:srgbClr val="A5A5A5"/>
                </a:solidFill>
                <a:latin typeface="Gill Sans"/>
                <a:ea typeface="Gill Sans"/>
                <a:cs typeface="Gill Sans"/>
                <a:sym typeface="Gill Sans"/>
              </a:defRPr>
            </a:lvl2pPr>
            <a:lvl3pPr marL="0" marR="0" lvl="2" indent="0" algn="r" rtl="0">
              <a:spcBef>
                <a:spcPts val="0"/>
              </a:spcBef>
              <a:buNone/>
              <a:defRPr sz="1000" b="0" i="0" u="none" strike="noStrike" cap="none">
                <a:solidFill>
                  <a:srgbClr val="A5A5A5"/>
                </a:solidFill>
                <a:latin typeface="Gill Sans"/>
                <a:ea typeface="Gill Sans"/>
                <a:cs typeface="Gill Sans"/>
                <a:sym typeface="Gill Sans"/>
              </a:defRPr>
            </a:lvl3pPr>
            <a:lvl4pPr marL="0" marR="0" lvl="3" indent="0" algn="r" rtl="0">
              <a:spcBef>
                <a:spcPts val="0"/>
              </a:spcBef>
              <a:buNone/>
              <a:defRPr sz="1000" b="0" i="0" u="none" strike="noStrike" cap="none">
                <a:solidFill>
                  <a:srgbClr val="A5A5A5"/>
                </a:solidFill>
                <a:latin typeface="Gill Sans"/>
                <a:ea typeface="Gill Sans"/>
                <a:cs typeface="Gill Sans"/>
                <a:sym typeface="Gill Sans"/>
              </a:defRPr>
            </a:lvl4pPr>
            <a:lvl5pPr marL="0" marR="0" lvl="4" indent="0" algn="r" rtl="0">
              <a:spcBef>
                <a:spcPts val="0"/>
              </a:spcBef>
              <a:buNone/>
              <a:defRPr sz="1000" b="0" i="0" u="none" strike="noStrike" cap="none">
                <a:solidFill>
                  <a:srgbClr val="A5A5A5"/>
                </a:solidFill>
                <a:latin typeface="Gill Sans"/>
                <a:ea typeface="Gill Sans"/>
                <a:cs typeface="Gill Sans"/>
                <a:sym typeface="Gill Sans"/>
              </a:defRPr>
            </a:lvl5pPr>
            <a:lvl6pPr marL="0" marR="0" lvl="5" indent="0" algn="r" rtl="0">
              <a:spcBef>
                <a:spcPts val="0"/>
              </a:spcBef>
              <a:buNone/>
              <a:defRPr sz="1000" b="0" i="0" u="none" strike="noStrike" cap="none">
                <a:solidFill>
                  <a:srgbClr val="A5A5A5"/>
                </a:solidFill>
                <a:latin typeface="Gill Sans"/>
                <a:ea typeface="Gill Sans"/>
                <a:cs typeface="Gill Sans"/>
                <a:sym typeface="Gill Sans"/>
              </a:defRPr>
            </a:lvl6pPr>
            <a:lvl7pPr marL="0" marR="0" lvl="6" indent="0" algn="r" rtl="0">
              <a:spcBef>
                <a:spcPts val="0"/>
              </a:spcBef>
              <a:buNone/>
              <a:defRPr sz="1000" b="0" i="0" u="none" strike="noStrike" cap="none">
                <a:solidFill>
                  <a:srgbClr val="A5A5A5"/>
                </a:solidFill>
                <a:latin typeface="Gill Sans"/>
                <a:ea typeface="Gill Sans"/>
                <a:cs typeface="Gill Sans"/>
                <a:sym typeface="Gill Sans"/>
              </a:defRPr>
            </a:lvl7pPr>
            <a:lvl8pPr marL="0" marR="0" lvl="7" indent="0" algn="r" rtl="0">
              <a:spcBef>
                <a:spcPts val="0"/>
              </a:spcBef>
              <a:buNone/>
              <a:defRPr sz="1000" b="0" i="0" u="none" strike="noStrike" cap="none">
                <a:solidFill>
                  <a:srgbClr val="A5A5A5"/>
                </a:solidFill>
                <a:latin typeface="Gill Sans"/>
                <a:ea typeface="Gill Sans"/>
                <a:cs typeface="Gill Sans"/>
                <a:sym typeface="Gill Sans"/>
              </a:defRPr>
            </a:lvl8pPr>
            <a:lvl9pPr marL="0" marR="0" lvl="8" indent="0" algn="r" rtl="0">
              <a:spcBef>
                <a:spcPts val="0"/>
              </a:spcBef>
              <a:buNone/>
              <a:defRPr sz="1000" b="0" i="0" u="none" strike="noStrike" cap="none">
                <a:solidFill>
                  <a:srgbClr val="A5A5A5"/>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347">
          <p15:clr>
            <a:srgbClr val="F26B43"/>
          </p15:clr>
        </p15:guide>
        <p15:guide id="4" pos="7333">
          <p15:clr>
            <a:srgbClr val="F26B43"/>
          </p15:clr>
        </p15:guide>
        <p15:guide id="5" orient="horz" pos="346">
          <p15:clr>
            <a:srgbClr val="F26B43"/>
          </p15:clr>
        </p15:guide>
        <p15:guide id="6" orient="horz" pos="3974">
          <p15:clr>
            <a:srgbClr val="F26B43"/>
          </p15:clr>
        </p15:guide>
        <p15:guide id="7" pos="824">
          <p15:clr>
            <a:srgbClr val="A4A3A4"/>
          </p15:clr>
        </p15:guide>
        <p15:guide id="8" pos="937">
          <p15:clr>
            <a:srgbClr val="A4A3A4"/>
          </p15:clr>
        </p15:guide>
        <p15:guide id="9" pos="1413">
          <p15:clr>
            <a:srgbClr val="A4A3A4"/>
          </p15:clr>
        </p15:guide>
        <p15:guide id="10" pos="1527">
          <p15:clr>
            <a:srgbClr val="A4A3A4"/>
          </p15:clr>
        </p15:guide>
        <p15:guide id="11" pos="2003">
          <p15:clr>
            <a:srgbClr val="A4A3A4"/>
          </p15:clr>
        </p15:guide>
        <p15:guide id="12" pos="2116">
          <p15:clr>
            <a:srgbClr val="A4A3A4"/>
          </p15:clr>
        </p15:guide>
        <p15:guide id="13" pos="2593">
          <p15:clr>
            <a:srgbClr val="A4A3A4"/>
          </p15:clr>
        </p15:guide>
        <p15:guide id="14" pos="2706">
          <p15:clr>
            <a:srgbClr val="A4A3A4"/>
          </p15:clr>
        </p15:guide>
        <p15:guide id="15" pos="3182">
          <p15:clr>
            <a:srgbClr val="A4A3A4"/>
          </p15:clr>
        </p15:guide>
        <p15:guide id="16" pos="3318">
          <p15:clr>
            <a:srgbClr val="A4A3A4"/>
          </p15:clr>
        </p15:guide>
        <p15:guide id="17" pos="3772">
          <p15:clr>
            <a:srgbClr val="A4A3A4"/>
          </p15:clr>
        </p15:guide>
        <p15:guide id="18" pos="3908">
          <p15:clr>
            <a:srgbClr val="A4A3A4"/>
          </p15:clr>
        </p15:guide>
        <p15:guide id="19" pos="4362">
          <p15:clr>
            <a:srgbClr val="A4A3A4"/>
          </p15:clr>
        </p15:guide>
        <p15:guide id="20" pos="4498">
          <p15:clr>
            <a:srgbClr val="A4A3A4"/>
          </p15:clr>
        </p15:guide>
        <p15:guide id="21" pos="4951">
          <p15:clr>
            <a:srgbClr val="A4A3A4"/>
          </p15:clr>
        </p15:guide>
        <p15:guide id="22" pos="5087">
          <p15:clr>
            <a:srgbClr val="A4A3A4"/>
          </p15:clr>
        </p15:guide>
        <p15:guide id="23" pos="5541">
          <p15:clr>
            <a:srgbClr val="A4A3A4"/>
          </p15:clr>
        </p15:guide>
        <p15:guide id="24" pos="5677">
          <p15:clr>
            <a:srgbClr val="A4A3A4"/>
          </p15:clr>
        </p15:guide>
        <p15:guide id="25" pos="6153">
          <p15:clr>
            <a:srgbClr val="A4A3A4"/>
          </p15:clr>
        </p15:guide>
        <p15:guide id="26" pos="6267">
          <p15:clr>
            <a:srgbClr val="A4A3A4"/>
          </p15:clr>
        </p15:guide>
        <p15:guide id="27" pos="6743">
          <p15:clr>
            <a:srgbClr val="A4A3A4"/>
          </p15:clr>
        </p15:guide>
        <p15:guide id="28" pos="6856">
          <p15:clr>
            <a:srgbClr val="A4A3A4"/>
          </p15:clr>
        </p15:guide>
        <p15:guide id="29" orient="horz" pos="3838">
          <p15:clr>
            <a:srgbClr val="A4A3A4"/>
          </p15:clr>
        </p15:guide>
        <p15:guide id="30" orient="horz" pos="2092">
          <p15:clr>
            <a:srgbClr val="A4A3A4"/>
          </p15:clr>
        </p15:guide>
        <p15:guide id="31" orient="horz" pos="2228">
          <p15:clr>
            <a:srgbClr val="A4A3A4"/>
          </p15:clr>
        </p15:guide>
        <p15:guide id="32" orient="horz" pos="845">
          <p15:clr>
            <a:srgbClr val="A4A3A4"/>
          </p15:clr>
        </p15:guide>
        <p15:guide id="33" orient="horz" pos="958">
          <p15:clr>
            <a:srgbClr val="A4A3A4"/>
          </p15:clr>
        </p15:guide>
        <p15:guide id="34" orient="horz" pos="1480">
          <p15:clr>
            <a:srgbClr val="A4A3A4"/>
          </p15:clr>
        </p15:guide>
        <p15:guide id="35" orient="horz" pos="1593">
          <p15:clr>
            <a:srgbClr val="A4A3A4"/>
          </p15:clr>
        </p15:guide>
        <p15:guide id="36" orient="horz" pos="2727">
          <p15:clr>
            <a:srgbClr val="A4A3A4"/>
          </p15:clr>
        </p15:guide>
        <p15:guide id="37" orient="horz" pos="2840">
          <p15:clr>
            <a:srgbClr val="A4A3A4"/>
          </p15:clr>
        </p15:guide>
        <p15:guide id="38" orient="horz" pos="3339">
          <p15:clr>
            <a:srgbClr val="A4A3A4"/>
          </p15:clr>
        </p15:guide>
        <p15:guide id="39" orient="horz" pos="347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8.jpg"/><Relationship Id="rId7" Type="http://schemas.openxmlformats.org/officeDocument/2006/relationships/hyperlink" Target="https://nvd.nist.gov/"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golang.org/" TargetMode="External"/><Relationship Id="rId5" Type="http://schemas.openxmlformats.org/officeDocument/2006/relationships/hyperlink" Target="https://vuls.io/" TargetMode="External"/><Relationship Id="rId4" Type="http://schemas.openxmlformats.org/officeDocument/2006/relationships/image" Target="../media/image9.jp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4.jpg"/><Relationship Id="rId7" Type="http://schemas.openxmlformats.org/officeDocument/2006/relationships/hyperlink" Target="https://www.digitalocean.com/community/tutorials/how-to-use-vuls-as-a-vulnerability-scanner-on-ubuntu-22-04"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github.com/future-architect/vuls" TargetMode="External"/><Relationship Id="rId5" Type="http://schemas.openxmlformats.org/officeDocument/2006/relationships/hyperlink" Target="https://www.kali.org/get-kali/#kali-platforms" TargetMode="External"/><Relationship Id="rId4" Type="http://schemas.openxmlformats.org/officeDocument/2006/relationships/hyperlink" Target="https://ubuntu.com/desktop" TargetMode="External"/><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03"/>
        <p:cNvGrpSpPr/>
        <p:nvPr/>
      </p:nvGrpSpPr>
      <p:grpSpPr>
        <a:xfrm>
          <a:off x="0" y="0"/>
          <a:ext cx="0" cy="0"/>
          <a:chOff x="0" y="0"/>
          <a:chExt cx="0" cy="0"/>
        </a:xfrm>
      </p:grpSpPr>
      <p:sp>
        <p:nvSpPr>
          <p:cNvPr id="204" name="Google Shape;204;p1"/>
          <p:cNvSpPr/>
          <p:nvPr/>
        </p:nvSpPr>
        <p:spPr>
          <a:xfrm rot="2700000">
            <a:off x="612445" y="481888"/>
            <a:ext cx="1080000" cy="1262947"/>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05" name="Google Shape;205;p1"/>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06" name="Google Shape;206;p1"/>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nvGrpSpPr>
          <p:cNvPr id="207" name="Google Shape;207;p1"/>
          <p:cNvGrpSpPr/>
          <p:nvPr/>
        </p:nvGrpSpPr>
        <p:grpSpPr>
          <a:xfrm>
            <a:off x="1292493" y="4299807"/>
            <a:ext cx="2083885" cy="2083885"/>
            <a:chOff x="4842143" y="3556857"/>
            <a:chExt cx="2083885" cy="2083885"/>
          </a:xfrm>
        </p:grpSpPr>
        <p:sp>
          <p:nvSpPr>
            <p:cNvPr id="208" name="Google Shape;208;p1"/>
            <p:cNvSpPr/>
            <p:nvPr/>
          </p:nvSpPr>
          <p:spPr>
            <a:xfrm rot="8100000" flipH="1">
              <a:off x="5005634" y="4191206"/>
              <a:ext cx="1853969" cy="926985"/>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09" name="Google Shape;209;p1"/>
            <p:cNvSpPr/>
            <p:nvPr/>
          </p:nvSpPr>
          <p:spPr>
            <a:xfrm rot="8100000" flipH="1">
              <a:off x="4957101" y="4052255"/>
              <a:ext cx="1853969" cy="1093090"/>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10" name="Google Shape;210;p1"/>
            <p:cNvSpPr/>
            <p:nvPr/>
          </p:nvSpPr>
          <p:spPr>
            <a:xfrm rot="2700000" flipH="1">
              <a:off x="6040374" y="3601683"/>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11" name="Google Shape;211;p1"/>
            <p:cNvSpPr/>
            <p:nvPr/>
          </p:nvSpPr>
          <p:spPr>
            <a:xfrm rot="2700000" flipH="1">
              <a:off x="5059348" y="4582709"/>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212" name="Google Shape;212;p1"/>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13" name="Google Shape;213;p1"/>
          <p:cNvSpPr txBox="1">
            <a:spLocks noGrp="1"/>
          </p:cNvSpPr>
          <p:nvPr>
            <p:ph type="ctrTitle"/>
          </p:nvPr>
        </p:nvSpPr>
        <p:spPr>
          <a:xfrm>
            <a:off x="550863" y="549275"/>
            <a:ext cx="5437187" cy="2986234"/>
          </a:xfrm>
          <a:prstGeom prst="rect">
            <a:avLst/>
          </a:prstGeom>
          <a:noFill/>
          <a:ln>
            <a:noFill/>
          </a:ln>
        </p:spPr>
        <p:txBody>
          <a:bodyPr spcFirstLastPara="1" wrap="square" lIns="0" tIns="0" rIns="0" bIns="0" anchor="b" anchorCtr="0">
            <a:normAutofit/>
          </a:bodyPr>
          <a:lstStyle/>
          <a:p>
            <a:pPr marL="0" lvl="0" indent="0" algn="l" rtl="0">
              <a:lnSpc>
                <a:spcPct val="100000"/>
              </a:lnSpc>
              <a:spcBef>
                <a:spcPts val="0"/>
              </a:spcBef>
              <a:spcAft>
                <a:spcPts val="0"/>
              </a:spcAft>
              <a:buClr>
                <a:schemeClr val="lt1"/>
              </a:buClr>
              <a:buSzPts val="6400"/>
              <a:buFont typeface="Play"/>
              <a:buNone/>
            </a:pPr>
            <a:r>
              <a:rPr lang="en-US" sz="6400"/>
              <a:t>Ubuntu Vulnerability &amp; Exploit</a:t>
            </a:r>
            <a:endParaRPr/>
          </a:p>
        </p:txBody>
      </p:sp>
      <p:sp>
        <p:nvSpPr>
          <p:cNvPr id="214" name="Google Shape;214;p1"/>
          <p:cNvSpPr txBox="1">
            <a:spLocks noGrp="1"/>
          </p:cNvSpPr>
          <p:nvPr>
            <p:ph type="body" idx="1"/>
          </p:nvPr>
        </p:nvSpPr>
        <p:spPr>
          <a:xfrm>
            <a:off x="550863" y="3827610"/>
            <a:ext cx="5437187" cy="2265216"/>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Clr>
                <a:schemeClr val="lt1"/>
              </a:buClr>
              <a:buSzPts val="2400"/>
              <a:buNone/>
            </a:pPr>
            <a:r>
              <a:rPr lang="en-US" sz="2400"/>
              <a:t>Harshal Shekatkar</a:t>
            </a:r>
            <a:endParaRPr/>
          </a:p>
        </p:txBody>
      </p:sp>
      <p:grpSp>
        <p:nvGrpSpPr>
          <p:cNvPr id="215" name="Google Shape;215;p1"/>
          <p:cNvGrpSpPr/>
          <p:nvPr/>
        </p:nvGrpSpPr>
        <p:grpSpPr>
          <a:xfrm>
            <a:off x="7845408" y="372186"/>
            <a:ext cx="828357" cy="828357"/>
            <a:chOff x="2895711" y="1234487"/>
            <a:chExt cx="828357" cy="828357"/>
          </a:xfrm>
        </p:grpSpPr>
        <p:sp>
          <p:nvSpPr>
            <p:cNvPr id="216" name="Google Shape;216;p1"/>
            <p:cNvSpPr/>
            <p:nvPr/>
          </p:nvSpPr>
          <p:spPr>
            <a:xfrm rot="2700000">
              <a:off x="3039890" y="1332929"/>
              <a:ext cx="540000" cy="631474"/>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17" name="Google Shape;217;p1"/>
            <p:cNvSpPr/>
            <p:nvPr/>
          </p:nvSpPr>
          <p:spPr>
            <a:xfrm rot="8100000">
              <a:off x="3047090" y="1506466"/>
              <a:ext cx="270000" cy="540000"/>
            </a:xfrm>
            <a:prstGeom prst="ellipse">
              <a:avLst/>
            </a:prstGeom>
            <a:gradFill>
              <a:gsLst>
                <a:gs pos="0">
                  <a:srgbClr val="221F3B"/>
                </a:gs>
                <a:gs pos="50000">
                  <a:srgbClr val="221F3B"/>
                </a:gs>
                <a:gs pos="100000">
                  <a:srgbClr val="2B274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grpSp>
        <p:nvGrpSpPr>
          <p:cNvPr id="218" name="Google Shape;218;p1"/>
          <p:cNvGrpSpPr/>
          <p:nvPr/>
        </p:nvGrpSpPr>
        <p:grpSpPr>
          <a:xfrm>
            <a:off x="7626626" y="5388170"/>
            <a:ext cx="1028278" cy="1028278"/>
            <a:chOff x="5364442" y="1509602"/>
            <a:chExt cx="1028278" cy="1028278"/>
          </a:xfrm>
        </p:grpSpPr>
        <p:sp>
          <p:nvSpPr>
            <p:cNvPr id="219" name="Google Shape;219;p1"/>
            <p:cNvSpPr/>
            <p:nvPr/>
          </p:nvSpPr>
          <p:spPr>
            <a:xfrm rot="8100000" flipH="1">
              <a:off x="5437618" y="1814525"/>
              <a:ext cx="926985" cy="463493"/>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20" name="Google Shape;220;p1"/>
            <p:cNvSpPr/>
            <p:nvPr/>
          </p:nvSpPr>
          <p:spPr>
            <a:xfrm rot="8100000" flipH="1">
              <a:off x="5415088" y="1760131"/>
              <a:ext cx="926985" cy="527219"/>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870AF">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21" name="Google Shape;221;p1"/>
            <p:cNvSpPr/>
            <p:nvPr/>
          </p:nvSpPr>
          <p:spPr>
            <a:xfrm rot="2700000" flipH="1">
              <a:off x="5464475" y="2010277"/>
              <a:ext cx="53549" cy="233295"/>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22" name="Google Shape;222;p1"/>
            <p:cNvSpPr/>
            <p:nvPr/>
          </p:nvSpPr>
          <p:spPr>
            <a:xfrm rot="2700000" flipH="1">
              <a:off x="5954988" y="1519764"/>
              <a:ext cx="53549" cy="233295"/>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pic>
        <p:nvPicPr>
          <p:cNvPr id="223" name="Google Shape;223;p1" descr="Data Points Digital background"/>
          <p:cNvPicPr preferRelativeResize="0">
            <a:picLocks noGrp="1"/>
          </p:cNvPicPr>
          <p:nvPr>
            <p:ph type="pic" idx="2"/>
          </p:nvPr>
        </p:nvPicPr>
        <p:blipFill rotWithShape="1">
          <a:blip r:embed="rId3">
            <a:alphaModFix/>
          </a:blip>
          <a:srcRect l="2307" r="5696" b="4"/>
          <a:stretch/>
        </p:blipFill>
        <p:spPr>
          <a:xfrm>
            <a:off x="9454014" y="1387597"/>
            <a:ext cx="2651250" cy="2651250"/>
          </a:xfrm>
          <a:prstGeom prst="rect">
            <a:avLst/>
          </a:prstGeom>
          <a:solidFill>
            <a:schemeClr val="accent5"/>
          </a:solidFill>
          <a:ln>
            <a:noFill/>
          </a:ln>
        </p:spPr>
      </p:pic>
      <p:pic>
        <p:nvPicPr>
          <p:cNvPr id="224" name="Google Shape;224;p1"/>
          <p:cNvPicPr preferRelativeResize="0"/>
          <p:nvPr/>
        </p:nvPicPr>
        <p:blipFill rotWithShape="1">
          <a:blip r:embed="rId4">
            <a:alphaModFix/>
          </a:blip>
          <a:srcRect/>
          <a:stretch/>
        </p:blipFill>
        <p:spPr>
          <a:xfrm>
            <a:off x="9775029" y="2284208"/>
            <a:ext cx="2027461" cy="849603"/>
          </a:xfrm>
          <a:prstGeom prst="rect">
            <a:avLst/>
          </a:prstGeom>
          <a:noFill/>
          <a:ln>
            <a:noFill/>
          </a:ln>
        </p:spPr>
      </p:pic>
      <p:pic>
        <p:nvPicPr>
          <p:cNvPr id="225" name="Google Shape;225;p1" descr="Data Points "/>
          <p:cNvPicPr preferRelativeResize="0"/>
          <p:nvPr/>
        </p:nvPicPr>
        <p:blipFill rotWithShape="1">
          <a:blip r:embed="rId5">
            <a:alphaModFix/>
          </a:blip>
          <a:srcRect/>
          <a:stretch/>
        </p:blipFill>
        <p:spPr>
          <a:xfrm>
            <a:off x="3496999" y="2895097"/>
            <a:ext cx="2809419" cy="2809419"/>
          </a:xfrm>
          <a:prstGeom prst="ellipse">
            <a:avLst/>
          </a:prstGeom>
          <a:noFill/>
          <a:ln>
            <a:noFill/>
          </a:ln>
        </p:spPr>
      </p:pic>
      <p:pic>
        <p:nvPicPr>
          <p:cNvPr id="226" name="Google Shape;226;p1"/>
          <p:cNvPicPr preferRelativeResize="0"/>
          <p:nvPr/>
        </p:nvPicPr>
        <p:blipFill rotWithShape="1">
          <a:blip r:embed="rId6">
            <a:alphaModFix/>
          </a:blip>
          <a:srcRect l="22856" r="22856"/>
          <a:stretch/>
        </p:blipFill>
        <p:spPr>
          <a:xfrm>
            <a:off x="6139180" y="238035"/>
            <a:ext cx="3158313" cy="3158313"/>
          </a:xfrm>
          <a:custGeom>
            <a:avLst/>
            <a:gdLst/>
            <a:ahLst/>
            <a:cxnLst/>
            <a:rect l="l" t="t" r="r" b="b"/>
            <a:pathLst>
              <a:path w="3448558" h="3448558" extrusionOk="0">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noFill/>
          <a:ln>
            <a:noFill/>
          </a:ln>
        </p:spPr>
      </p:pic>
      <p:pic>
        <p:nvPicPr>
          <p:cNvPr id="227" name="Google Shape;227;p1"/>
          <p:cNvPicPr preferRelativeResize="0"/>
          <p:nvPr/>
        </p:nvPicPr>
        <p:blipFill rotWithShape="1">
          <a:blip r:embed="rId7">
            <a:alphaModFix/>
          </a:blip>
          <a:srcRect/>
          <a:stretch/>
        </p:blipFill>
        <p:spPr>
          <a:xfrm>
            <a:off x="3867785" y="3752173"/>
            <a:ext cx="2098299" cy="1095266"/>
          </a:xfrm>
          <a:prstGeom prst="rect">
            <a:avLst/>
          </a:prstGeom>
          <a:noFill/>
          <a:ln>
            <a:noFill/>
          </a:ln>
        </p:spPr>
      </p:pic>
      <p:pic>
        <p:nvPicPr>
          <p:cNvPr id="228" name="Google Shape;228;p1"/>
          <p:cNvPicPr preferRelativeResize="0"/>
          <p:nvPr/>
        </p:nvPicPr>
        <p:blipFill rotWithShape="1">
          <a:blip r:embed="rId8">
            <a:alphaModFix/>
          </a:blip>
          <a:srcRect l="30982" r="30982"/>
          <a:stretch/>
        </p:blipFill>
        <p:spPr>
          <a:xfrm>
            <a:off x="6861160" y="3656155"/>
            <a:ext cx="2945276" cy="2945276"/>
          </a:xfrm>
          <a:custGeom>
            <a:avLst/>
            <a:gdLst/>
            <a:ahLst/>
            <a:cxnLst/>
            <a:rect l="l" t="t" r="r" b="b"/>
            <a:pathLst>
              <a:path w="2263776" h="2263776" extrusionOk="0">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noFill/>
          <a:ln>
            <a:noFill/>
          </a:ln>
        </p:spPr>
      </p:pic>
      <p:pic>
        <p:nvPicPr>
          <p:cNvPr id="229" name="Google Shape;229;p1"/>
          <p:cNvPicPr preferRelativeResize="0"/>
          <p:nvPr/>
        </p:nvPicPr>
        <p:blipFill rotWithShape="1">
          <a:blip r:embed="rId9">
            <a:alphaModFix/>
          </a:blip>
          <a:srcRect/>
          <a:stretch/>
        </p:blipFill>
        <p:spPr>
          <a:xfrm>
            <a:off x="7238889" y="5038756"/>
            <a:ext cx="2212946" cy="698825"/>
          </a:xfrm>
          <a:prstGeom prst="rect">
            <a:avLst/>
          </a:prstGeom>
          <a:noFill/>
          <a:ln>
            <a:noFill/>
          </a:ln>
        </p:spPr>
      </p:pic>
      <p:sp>
        <p:nvSpPr>
          <p:cNvPr id="230" name="Google Shape;230;p1"/>
          <p:cNvSpPr txBox="1"/>
          <p:nvPr/>
        </p:nvSpPr>
        <p:spPr>
          <a:xfrm>
            <a:off x="550863" y="6507212"/>
            <a:ext cx="2628900" cy="1538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b="0" i="0" u="none" strike="noStrike" cap="none">
                <a:solidFill>
                  <a:srgbClr val="F2F2F2"/>
                </a:solidFill>
                <a:latin typeface="Gill Sans"/>
                <a:ea typeface="Gill Sans"/>
                <a:cs typeface="Gill Sans"/>
                <a:sym typeface="Gill Sans"/>
              </a:rPr>
              <a:t>Thursday, June 8, 2023</a:t>
            </a:r>
            <a:endParaRPr/>
          </a:p>
        </p:txBody>
      </p:sp>
      <p:sp>
        <p:nvSpPr>
          <p:cNvPr id="231" name="Google Shape;231;p1"/>
          <p:cNvSpPr txBox="1"/>
          <p:nvPr/>
        </p:nvSpPr>
        <p:spPr>
          <a:xfrm>
            <a:off x="9948863" y="6507212"/>
            <a:ext cx="1692274" cy="153888"/>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lt1"/>
                </a:solidFill>
                <a:latin typeface="Gill Sans"/>
                <a:ea typeface="Gill Sans"/>
                <a:cs typeface="Gill Sans"/>
                <a:sym typeface="Gill Sans"/>
              </a:rPr>
              <a:t>1</a:t>
            </a:fld>
            <a:endParaRPr sz="1000" b="0" i="0" u="none" strike="noStrike" cap="none">
              <a:solidFill>
                <a:schemeClr val="lt1"/>
              </a:solidFill>
              <a:latin typeface="Gill Sans"/>
              <a:ea typeface="Gill Sans"/>
              <a:cs typeface="Gill Sans"/>
              <a:sym typeface="Gill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4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2" descr="Data Points Digital background"/>
          <p:cNvPicPr preferRelativeResize="0"/>
          <p:nvPr/>
        </p:nvPicPr>
        <p:blipFill rotWithShape="1">
          <a:blip r:embed="rId3">
            <a:alphaModFix/>
          </a:blip>
          <a:srcRect t="42" b="41"/>
          <a:stretch/>
        </p:blipFill>
        <p:spPr>
          <a:xfrm>
            <a:off x="185528" y="136624"/>
            <a:ext cx="5723660" cy="2771585"/>
          </a:xfrm>
          <a:prstGeom prst="rect">
            <a:avLst/>
          </a:prstGeom>
          <a:solidFill>
            <a:schemeClr val="accent5"/>
          </a:solidFill>
          <a:ln>
            <a:noFill/>
          </a:ln>
        </p:spPr>
      </p:pic>
      <p:pic>
        <p:nvPicPr>
          <p:cNvPr id="238" name="Google Shape;238;p2" descr="Digital Graph Screen"/>
          <p:cNvPicPr preferRelativeResize="0"/>
          <p:nvPr/>
        </p:nvPicPr>
        <p:blipFill rotWithShape="1">
          <a:blip r:embed="rId4">
            <a:alphaModFix/>
          </a:blip>
          <a:srcRect t="42" b="41"/>
          <a:stretch/>
        </p:blipFill>
        <p:spPr>
          <a:xfrm>
            <a:off x="6282813" y="135128"/>
            <a:ext cx="5691334" cy="2771585"/>
          </a:xfrm>
          <a:prstGeom prst="rect">
            <a:avLst/>
          </a:prstGeom>
          <a:solidFill>
            <a:schemeClr val="accent5"/>
          </a:solidFill>
          <a:ln>
            <a:noFill/>
          </a:ln>
        </p:spPr>
      </p:pic>
      <p:sp>
        <p:nvSpPr>
          <p:cNvPr id="239" name="Google Shape;239;p2"/>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Thursday, June 8, 2023</a:t>
            </a:r>
            <a:endParaRPr/>
          </a:p>
        </p:txBody>
      </p:sp>
      <p:sp>
        <p:nvSpPr>
          <p:cNvPr id="240" name="Google Shape;240;p2"/>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241" name="Google Shape;241;p2"/>
          <p:cNvSpPr txBox="1">
            <a:spLocks noGrp="1"/>
          </p:cNvSpPr>
          <p:nvPr>
            <p:ph type="body" idx="4294967295"/>
          </p:nvPr>
        </p:nvSpPr>
        <p:spPr>
          <a:xfrm>
            <a:off x="301918" y="3525082"/>
            <a:ext cx="11588163" cy="2644197"/>
          </a:xfrm>
          <a:prstGeom prst="rect">
            <a:avLst/>
          </a:prstGeom>
          <a:noFill/>
          <a:ln>
            <a:noFill/>
          </a:ln>
        </p:spPr>
        <p:txBody>
          <a:bodyPr spcFirstLastPara="1" wrap="square" lIns="0" tIns="0" rIns="0" bIns="0" anchor="t" anchorCtr="0">
            <a:noAutofit/>
          </a:bodyPr>
          <a:lstStyle/>
          <a:p>
            <a:pPr marL="0" marR="0" lvl="0" indent="0" algn="just" rtl="0">
              <a:lnSpc>
                <a:spcPct val="110000"/>
              </a:lnSpc>
              <a:spcBef>
                <a:spcPts val="0"/>
              </a:spcBef>
              <a:spcAft>
                <a:spcPts val="0"/>
              </a:spcAft>
              <a:buClr>
                <a:schemeClr val="lt1"/>
              </a:buClr>
              <a:buSzPts val="1700"/>
              <a:buFont typeface="Arial"/>
              <a:buNone/>
            </a:pPr>
            <a:r>
              <a:rPr lang="en-US" sz="1700" b="1" i="0" u="sng" strike="noStrike" cap="none">
                <a:solidFill>
                  <a:schemeClr val="lt1"/>
                </a:solidFill>
                <a:latin typeface="Inter"/>
                <a:ea typeface="Inter"/>
                <a:cs typeface="Inter"/>
                <a:sym typeface="Inter"/>
                <a:hlinkClick r:id="rId5">
                  <a:extLst>
                    <a:ext uri="{A12FA001-AC4F-418D-AE19-62706E023703}">
                      <ahyp:hlinkClr xmlns:ahyp="http://schemas.microsoft.com/office/drawing/2018/hyperlinkcolor" val="tx"/>
                    </a:ext>
                  </a:extLst>
                </a:hlinkClick>
              </a:rPr>
              <a:t>Vuls</a:t>
            </a:r>
            <a:r>
              <a:rPr lang="en-US" sz="1700" b="0" i="0" u="none" strike="noStrike" cap="none">
                <a:solidFill>
                  <a:schemeClr val="lt1"/>
                </a:solidFill>
                <a:latin typeface="Inter"/>
                <a:ea typeface="Inter"/>
                <a:cs typeface="Inter"/>
                <a:sym typeface="Inter"/>
              </a:rPr>
              <a:t> is an open-source, agentless vulnerability scanner written in </a:t>
            </a:r>
            <a:r>
              <a:rPr lang="en-US" sz="1700" b="0" i="0" u="sng" strike="noStrike" cap="none">
                <a:solidFill>
                  <a:schemeClr val="lt1"/>
                </a:solidFill>
                <a:latin typeface="Inter"/>
                <a:ea typeface="Inter"/>
                <a:cs typeface="Inter"/>
                <a:sym typeface="Inter"/>
                <a:hlinkClick r:id="rId6">
                  <a:extLst>
                    <a:ext uri="{A12FA001-AC4F-418D-AE19-62706E023703}">
                      <ahyp:hlinkClr xmlns:ahyp="http://schemas.microsoft.com/office/drawing/2018/hyperlinkcolor" val="tx"/>
                    </a:ext>
                  </a:extLst>
                </a:hlinkClick>
              </a:rPr>
              <a:t>Go</a:t>
            </a:r>
            <a:r>
              <a:rPr lang="en-US" sz="1700" b="0" i="0" u="none" strike="noStrike" cap="none">
                <a:solidFill>
                  <a:schemeClr val="lt1"/>
                </a:solidFill>
                <a:latin typeface="Inter"/>
                <a:ea typeface="Inter"/>
                <a:cs typeface="Inter"/>
                <a:sym typeface="Inter"/>
              </a:rPr>
              <a:t>. It automates security vulnerability analysis of the software installed on a system, which can be a burdensome task for system administrators to do manually in a production environment. Vuls uses multiple vulnerability databases, including the </a:t>
            </a:r>
            <a:r>
              <a:rPr lang="en-US" sz="1700" b="0" i="0" u="sng" strike="noStrike" cap="none">
                <a:solidFill>
                  <a:schemeClr val="lt1"/>
                </a:solidFill>
                <a:latin typeface="Inter"/>
                <a:ea typeface="Inter"/>
                <a:cs typeface="Inter"/>
                <a:sym typeface="Inter"/>
                <a:hlinkClick r:id="rId7">
                  <a:extLst>
                    <a:ext uri="{A12FA001-AC4F-418D-AE19-62706E023703}">
                      <ahyp:hlinkClr xmlns:ahyp="http://schemas.microsoft.com/office/drawing/2018/hyperlinkcolor" val="tx"/>
                    </a:ext>
                  </a:extLst>
                </a:hlinkClick>
              </a:rPr>
              <a:t>National Vulnerability Database</a:t>
            </a:r>
            <a:r>
              <a:rPr lang="en-US" sz="1700" b="0" i="0" u="none" strike="noStrike" cap="none">
                <a:solidFill>
                  <a:schemeClr val="lt1"/>
                </a:solidFill>
                <a:latin typeface="Inter"/>
                <a:ea typeface="Inter"/>
                <a:cs typeface="Inter"/>
                <a:sym typeface="Inter"/>
              </a:rPr>
              <a:t> (NVD). Vuls is not a broad IT security scanner; for example, it does not monitor network traffic or protect against brute-force login attacks. However, Vuls provides a way to automate vulnerability reporting for Linux packages. </a:t>
            </a:r>
            <a:endParaRPr/>
          </a:p>
          <a:p>
            <a:pPr marL="0" marR="0" lvl="0" indent="0" algn="just" rtl="0">
              <a:lnSpc>
                <a:spcPct val="110000"/>
              </a:lnSpc>
              <a:spcBef>
                <a:spcPts val="1800"/>
              </a:spcBef>
              <a:spcAft>
                <a:spcPts val="0"/>
              </a:spcAft>
              <a:buClr>
                <a:schemeClr val="lt1"/>
              </a:buClr>
              <a:buSzPts val="1600"/>
              <a:buFont typeface="Arial"/>
              <a:buNone/>
            </a:pPr>
            <a:r>
              <a:rPr lang="en-US" sz="1600" b="1" i="0" u="sng" strike="noStrike" cap="none">
                <a:solidFill>
                  <a:schemeClr val="lt1"/>
                </a:solidFill>
                <a:latin typeface="Inter"/>
                <a:ea typeface="Inter"/>
                <a:cs typeface="Inter"/>
                <a:sym typeface="Inter"/>
              </a:rPr>
              <a:t>Metasploit</a:t>
            </a:r>
            <a:r>
              <a:rPr lang="en-US" sz="1600" b="0" i="0" u="none" strike="noStrike" cap="none">
                <a:solidFill>
                  <a:schemeClr val="lt1"/>
                </a:solidFill>
                <a:latin typeface="Inter"/>
                <a:ea typeface="Inter"/>
                <a:cs typeface="Inter"/>
                <a:sym typeface="Inter"/>
              </a:rPr>
              <a:t> Framework is a Ruby-based, modular penetration testing platform that enables you to write, test, and execute exploit code. The Metasploit Framework contains a suite of tools that you can use to test security vulnerabilities, enumerate networks, execute attacks, and evade detection. At its core, the Metasploit Framework is a collection of commonly used tools that provide a complete environment for penetration testing and exploit development.</a:t>
            </a:r>
            <a:endParaRPr sz="1600" b="0" i="0" u="none" strike="noStrike" cap="none">
              <a:solidFill>
                <a:schemeClr val="lt1"/>
              </a:solidFill>
              <a:latin typeface="Inter"/>
              <a:ea typeface="Inter"/>
              <a:cs typeface="Inter"/>
              <a:sym typeface="Inter"/>
            </a:endParaRPr>
          </a:p>
        </p:txBody>
      </p:sp>
      <p:pic>
        <p:nvPicPr>
          <p:cNvPr id="242" name="Google Shape;242;p2" descr="A picture containing text, font, logo, screenshot&#10;&#10;Description automatically generated"/>
          <p:cNvPicPr preferRelativeResize="0">
            <a:picLocks noGrp="1"/>
          </p:cNvPicPr>
          <p:nvPr>
            <p:ph type="pic" idx="2"/>
          </p:nvPr>
        </p:nvPicPr>
        <p:blipFill rotWithShape="1">
          <a:blip r:embed="rId8">
            <a:alphaModFix/>
          </a:blip>
          <a:srcRect t="162" b="177"/>
          <a:stretch/>
        </p:blipFill>
        <p:spPr>
          <a:xfrm>
            <a:off x="1244425" y="609454"/>
            <a:ext cx="3138051" cy="1822932"/>
          </a:xfrm>
          <a:prstGeom prst="rect">
            <a:avLst/>
          </a:prstGeom>
          <a:solidFill>
            <a:schemeClr val="accent5"/>
          </a:solidFill>
          <a:ln>
            <a:noFill/>
          </a:ln>
        </p:spPr>
      </p:pic>
      <p:pic>
        <p:nvPicPr>
          <p:cNvPr id="243" name="Google Shape;243;p2"/>
          <p:cNvPicPr preferRelativeResize="0"/>
          <p:nvPr/>
        </p:nvPicPr>
        <p:blipFill rotWithShape="1">
          <a:blip r:embed="rId9">
            <a:alphaModFix/>
          </a:blip>
          <a:srcRect/>
          <a:stretch/>
        </p:blipFill>
        <p:spPr>
          <a:xfrm>
            <a:off x="7339606" y="550461"/>
            <a:ext cx="3455394" cy="1940918"/>
          </a:xfrm>
          <a:prstGeom prst="rect">
            <a:avLst/>
          </a:prstGeom>
          <a:noFill/>
          <a:ln>
            <a:noFill/>
          </a:ln>
        </p:spPr>
      </p:pic>
      <p:sp>
        <p:nvSpPr>
          <p:cNvPr id="244" name="Google Shape;244;p2"/>
          <p:cNvSpPr txBox="1"/>
          <p:nvPr/>
        </p:nvSpPr>
        <p:spPr>
          <a:xfrm>
            <a:off x="347143" y="3032169"/>
            <a:ext cx="4500562" cy="433273"/>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lt1"/>
              </a:buClr>
              <a:buSzPts val="3200"/>
              <a:buFont typeface="Play"/>
              <a:buNone/>
            </a:pPr>
            <a:r>
              <a:rPr lang="en-US" sz="3200" b="0" i="0" u="none" strike="noStrike" cap="none">
                <a:solidFill>
                  <a:schemeClr val="lt1"/>
                </a:solidFill>
                <a:latin typeface="Play"/>
                <a:ea typeface="Play"/>
                <a:cs typeface="Play"/>
                <a:sym typeface="Play"/>
              </a:rPr>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
          <p:cNvSpPr txBox="1">
            <a:spLocks noGrp="1"/>
          </p:cNvSpPr>
          <p:nvPr>
            <p:ph type="title"/>
          </p:nvPr>
        </p:nvSpPr>
        <p:spPr>
          <a:xfrm>
            <a:off x="347143" y="3032169"/>
            <a:ext cx="4500562" cy="43327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lt1"/>
              </a:buClr>
              <a:buSzPts val="3200"/>
              <a:buFont typeface="Play"/>
              <a:buNone/>
            </a:pPr>
            <a:r>
              <a:rPr lang="en-US" sz="3200"/>
              <a:t>Introduction</a:t>
            </a:r>
            <a:endParaRPr/>
          </a:p>
        </p:txBody>
      </p:sp>
      <p:pic>
        <p:nvPicPr>
          <p:cNvPr id="251" name="Google Shape;251;p3" descr="Data Points Digital background"/>
          <p:cNvPicPr preferRelativeResize="0">
            <a:picLocks noGrp="1"/>
          </p:cNvPicPr>
          <p:nvPr>
            <p:ph type="pic" idx="3"/>
          </p:nvPr>
        </p:nvPicPr>
        <p:blipFill rotWithShape="1">
          <a:blip r:embed="rId3">
            <a:alphaModFix/>
          </a:blip>
          <a:srcRect t="42" b="41"/>
          <a:stretch/>
        </p:blipFill>
        <p:spPr>
          <a:xfrm>
            <a:off x="185528" y="136624"/>
            <a:ext cx="5723660" cy="2771585"/>
          </a:xfrm>
          <a:prstGeom prst="rect">
            <a:avLst/>
          </a:prstGeom>
          <a:solidFill>
            <a:schemeClr val="accent5"/>
          </a:solidFill>
          <a:ln>
            <a:noFill/>
          </a:ln>
        </p:spPr>
      </p:pic>
      <p:pic>
        <p:nvPicPr>
          <p:cNvPr id="252" name="Google Shape;252;p3" descr="Digital Graph Screen"/>
          <p:cNvPicPr preferRelativeResize="0">
            <a:picLocks noGrp="1"/>
          </p:cNvPicPr>
          <p:nvPr>
            <p:ph type="pic" idx="5"/>
          </p:nvPr>
        </p:nvPicPr>
        <p:blipFill rotWithShape="1">
          <a:blip r:embed="rId4">
            <a:alphaModFix/>
          </a:blip>
          <a:srcRect t="42" b="41"/>
          <a:stretch/>
        </p:blipFill>
        <p:spPr>
          <a:xfrm>
            <a:off x="6282813" y="135128"/>
            <a:ext cx="5691334" cy="2771585"/>
          </a:xfrm>
          <a:prstGeom prst="rect">
            <a:avLst/>
          </a:prstGeom>
          <a:solidFill>
            <a:schemeClr val="accent5"/>
          </a:solidFill>
          <a:ln>
            <a:noFill/>
          </a:ln>
        </p:spPr>
      </p:pic>
      <p:sp>
        <p:nvSpPr>
          <p:cNvPr id="253" name="Google Shape;253;p3"/>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254" name="Google Shape;254;p3"/>
          <p:cNvSpPr txBox="1">
            <a:spLocks noGrp="1"/>
          </p:cNvSpPr>
          <p:nvPr>
            <p:ph type="body" idx="4294967295"/>
          </p:nvPr>
        </p:nvSpPr>
        <p:spPr>
          <a:xfrm>
            <a:off x="301918" y="3551587"/>
            <a:ext cx="11588163" cy="2644197"/>
          </a:xfrm>
          <a:prstGeom prst="rect">
            <a:avLst/>
          </a:prstGeom>
          <a:noFill/>
          <a:ln>
            <a:noFill/>
          </a:ln>
        </p:spPr>
        <p:txBody>
          <a:bodyPr spcFirstLastPara="1" wrap="square" lIns="0" tIns="0" rIns="0" bIns="0" anchor="t" anchorCtr="0">
            <a:noAutofit/>
          </a:bodyPr>
          <a:lstStyle/>
          <a:p>
            <a:pPr marL="0" marR="0" lvl="0" indent="0" algn="just" rtl="0">
              <a:lnSpc>
                <a:spcPct val="110000"/>
              </a:lnSpc>
              <a:spcBef>
                <a:spcPts val="0"/>
              </a:spcBef>
              <a:spcAft>
                <a:spcPts val="0"/>
              </a:spcAft>
              <a:buClr>
                <a:schemeClr val="lt1"/>
              </a:buClr>
              <a:buSzPts val="1800"/>
              <a:buFont typeface="Arial"/>
              <a:buNone/>
            </a:pPr>
            <a:r>
              <a:rPr lang="en-US" sz="1800" b="1" i="0" u="none" strike="noStrike" cap="none">
                <a:solidFill>
                  <a:schemeClr val="lt1"/>
                </a:solidFill>
                <a:latin typeface="Inter"/>
                <a:ea typeface="Inter"/>
                <a:cs typeface="Inter"/>
                <a:sym typeface="Inter"/>
              </a:rPr>
              <a:t>Ubuntu</a:t>
            </a:r>
            <a:endParaRPr/>
          </a:p>
          <a:p>
            <a:pPr marL="0" marR="0" lvl="0" indent="0" algn="just" rtl="0">
              <a:lnSpc>
                <a:spcPct val="110000"/>
              </a:lnSpc>
              <a:spcBef>
                <a:spcPts val="1800"/>
              </a:spcBef>
              <a:spcAft>
                <a:spcPts val="0"/>
              </a:spcAft>
              <a:buClr>
                <a:schemeClr val="lt1"/>
              </a:buClr>
              <a:buSzPts val="1800"/>
              <a:buFont typeface="Arial"/>
              <a:buNone/>
            </a:pPr>
            <a:r>
              <a:rPr lang="en-US" sz="1800" b="0" i="0" u="none" strike="noStrike" cap="none">
                <a:solidFill>
                  <a:schemeClr val="lt1"/>
                </a:solidFill>
                <a:latin typeface="Inter"/>
                <a:ea typeface="Inter"/>
                <a:cs typeface="Inter"/>
                <a:sym typeface="Inter"/>
              </a:rPr>
              <a:t>Ubuntu today has many flavours and dozens of specialised derivatives. There are also special editions for servers, OpenStack clouds, and connected devices. All editions share common infrastructure and software, making Ubuntu a unique single platform that scales from consumer electronics to the desktop and up into the cloud for enterprise computing.</a:t>
            </a:r>
            <a:endParaRPr/>
          </a:p>
          <a:p>
            <a:pPr marL="0" marR="0" lvl="0" indent="0" algn="l" rtl="0">
              <a:lnSpc>
                <a:spcPct val="110000"/>
              </a:lnSpc>
              <a:spcBef>
                <a:spcPts val="1800"/>
              </a:spcBef>
              <a:spcAft>
                <a:spcPts val="0"/>
              </a:spcAft>
              <a:buClr>
                <a:srgbClr val="FFFFFF"/>
              </a:buClr>
              <a:buSzPts val="1600"/>
              <a:buFont typeface="Arial"/>
              <a:buNone/>
            </a:pPr>
            <a:r>
              <a:rPr lang="en-US" sz="1600" b="1" i="0" u="none" strike="noStrike" cap="none">
                <a:solidFill>
                  <a:srgbClr val="FFFFFF"/>
                </a:solidFill>
                <a:latin typeface="Noto Sans"/>
                <a:ea typeface="Noto Sans"/>
                <a:cs typeface="Noto Sans"/>
                <a:sym typeface="Noto Sans"/>
              </a:rPr>
              <a:t>Kali Linux</a:t>
            </a:r>
            <a:endParaRPr/>
          </a:p>
          <a:p>
            <a:pPr marL="0" marR="0" lvl="0" indent="0" algn="l" rtl="0">
              <a:lnSpc>
                <a:spcPct val="110000"/>
              </a:lnSpc>
              <a:spcBef>
                <a:spcPts val="1800"/>
              </a:spcBef>
              <a:spcAft>
                <a:spcPts val="0"/>
              </a:spcAft>
              <a:buClr>
                <a:srgbClr val="FFFFFF"/>
              </a:buClr>
              <a:buSzPts val="1600"/>
              <a:buFont typeface="Arial"/>
              <a:buNone/>
            </a:pPr>
            <a:r>
              <a:rPr lang="en-US" sz="1600" b="0" i="0" u="none" strike="noStrike" cap="none">
                <a:solidFill>
                  <a:srgbClr val="FFFFFF"/>
                </a:solidFill>
                <a:latin typeface="Noto Sans"/>
                <a:ea typeface="Noto Sans"/>
                <a:cs typeface="Noto Sans"/>
                <a:sym typeface="Noto Sans"/>
              </a:rPr>
              <a:t>Kali Linux is an open-source, Debian-based Linux distribution geared towards various information security tasks, such as Penetration Testing, Security Research, Computer Forensics and Reverse Engineering.  </a:t>
            </a:r>
            <a:endParaRPr sz="1800" b="0" i="0" u="none" strike="noStrike" cap="none">
              <a:solidFill>
                <a:schemeClr val="lt1"/>
              </a:solidFill>
              <a:latin typeface="Inter"/>
              <a:ea typeface="Inter"/>
              <a:cs typeface="Inter"/>
              <a:sym typeface="Inter"/>
            </a:endParaRPr>
          </a:p>
        </p:txBody>
      </p:sp>
      <p:pic>
        <p:nvPicPr>
          <p:cNvPr id="255" name="Google Shape;255;p3" descr="A close-up of a logo&#10;&#10;Description automatically generated with low confidence"/>
          <p:cNvPicPr preferRelativeResize="0">
            <a:picLocks noGrp="1"/>
          </p:cNvPicPr>
          <p:nvPr>
            <p:ph type="pic" idx="2"/>
          </p:nvPr>
        </p:nvPicPr>
        <p:blipFill rotWithShape="1">
          <a:blip r:embed="rId5">
            <a:alphaModFix/>
          </a:blip>
          <a:srcRect t="7387" b="8995"/>
          <a:stretch/>
        </p:blipFill>
        <p:spPr>
          <a:xfrm>
            <a:off x="1483040" y="907536"/>
            <a:ext cx="3075307" cy="1226768"/>
          </a:xfrm>
          <a:prstGeom prst="rect">
            <a:avLst/>
          </a:prstGeom>
          <a:solidFill>
            <a:schemeClr val="accent5"/>
          </a:solidFill>
          <a:ln>
            <a:noFill/>
          </a:ln>
        </p:spPr>
      </p:pic>
      <p:pic>
        <p:nvPicPr>
          <p:cNvPr id="256" name="Google Shape;256;p3" descr="A purple circle with a white dragon on it&#10;&#10;Description automatically generated with low confidence"/>
          <p:cNvPicPr preferRelativeResize="0">
            <a:picLocks noGrp="1"/>
          </p:cNvPicPr>
          <p:nvPr>
            <p:ph type="pic" idx="4"/>
          </p:nvPr>
        </p:nvPicPr>
        <p:blipFill rotWithShape="1">
          <a:blip r:embed="rId6">
            <a:alphaModFix/>
          </a:blip>
          <a:srcRect l="399" t="3877" r="-398" b="3434"/>
          <a:stretch/>
        </p:blipFill>
        <p:spPr>
          <a:xfrm>
            <a:off x="7600549" y="701971"/>
            <a:ext cx="3385400" cy="1637897"/>
          </a:xfrm>
          <a:prstGeom prst="rect">
            <a:avLst/>
          </a:prstGeom>
          <a:solidFill>
            <a:schemeClr val="accent5"/>
          </a:solidFill>
          <a:ln>
            <a:noFill/>
          </a:ln>
        </p:spPr>
      </p:pic>
      <p:sp>
        <p:nvSpPr>
          <p:cNvPr id="257" name="Google Shape;257;p3"/>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Thursday, June 8, 2023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71"/>
        <p:cNvGrpSpPr/>
        <p:nvPr/>
      </p:nvGrpSpPr>
      <p:grpSpPr>
        <a:xfrm>
          <a:off x="0" y="0"/>
          <a:ext cx="0" cy="0"/>
          <a:chOff x="0" y="0"/>
          <a:chExt cx="0" cy="0"/>
        </a:xfrm>
      </p:grpSpPr>
      <p:sp>
        <p:nvSpPr>
          <p:cNvPr id="272" name="Google Shape;272;p5"/>
          <p:cNvSpPr/>
          <p:nvPr/>
        </p:nvSpPr>
        <p:spPr>
          <a:xfrm rot="2700000">
            <a:off x="612445" y="481888"/>
            <a:ext cx="1080000" cy="1262947"/>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73" name="Google Shape;273;p5"/>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74" name="Google Shape;274;p5"/>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nvGrpSpPr>
          <p:cNvPr id="275" name="Google Shape;275;p5"/>
          <p:cNvGrpSpPr/>
          <p:nvPr/>
        </p:nvGrpSpPr>
        <p:grpSpPr>
          <a:xfrm>
            <a:off x="1292493" y="4299807"/>
            <a:ext cx="2083885" cy="2083885"/>
            <a:chOff x="4842143" y="3556857"/>
            <a:chExt cx="2083885" cy="2083885"/>
          </a:xfrm>
        </p:grpSpPr>
        <p:sp>
          <p:nvSpPr>
            <p:cNvPr id="276" name="Google Shape;276;p5"/>
            <p:cNvSpPr/>
            <p:nvPr/>
          </p:nvSpPr>
          <p:spPr>
            <a:xfrm rot="8100000" flipH="1">
              <a:off x="5005634" y="4191206"/>
              <a:ext cx="1853969" cy="926985"/>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77" name="Google Shape;277;p5"/>
            <p:cNvSpPr/>
            <p:nvPr/>
          </p:nvSpPr>
          <p:spPr>
            <a:xfrm rot="8100000" flipH="1">
              <a:off x="4957101" y="4052255"/>
              <a:ext cx="1853969" cy="1093090"/>
            </a:xfrm>
            <a:custGeom>
              <a:avLst/>
              <a:gdLst/>
              <a:ahLst/>
              <a:cxnLst/>
              <a:rect l="l" t="t" r="r" b="b"/>
              <a:pathLst>
                <a:path w="2658746" h="1329373" extrusionOk="0">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78" name="Google Shape;278;p5"/>
            <p:cNvSpPr/>
            <p:nvPr/>
          </p:nvSpPr>
          <p:spPr>
            <a:xfrm rot="2700000" flipH="1">
              <a:off x="6040374" y="3601683"/>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79" name="Google Shape;279;p5"/>
            <p:cNvSpPr/>
            <p:nvPr/>
          </p:nvSpPr>
          <p:spPr>
            <a:xfrm rot="2700000" flipH="1">
              <a:off x="5059348" y="4582709"/>
              <a:ext cx="107098" cy="466589"/>
            </a:xfrm>
            <a:prstGeom prst="ellipse">
              <a:avLst/>
            </a:prstGeom>
            <a:solidFill>
              <a:srgbClr val="2B274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280" name="Google Shape;280;p5"/>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281" name="Google Shape;281;p5" descr="Data Points Digital background"/>
          <p:cNvPicPr preferRelativeResize="0">
            <a:picLocks noGrp="1"/>
          </p:cNvPicPr>
          <p:nvPr>
            <p:ph type="pic" idx="2"/>
          </p:nvPr>
        </p:nvPicPr>
        <p:blipFill rotWithShape="1">
          <a:blip r:embed="rId3">
            <a:alphaModFix/>
          </a:blip>
          <a:srcRect/>
          <a:stretch/>
        </p:blipFill>
        <p:spPr>
          <a:xfrm>
            <a:off x="0" y="0"/>
            <a:ext cx="12192000" cy="6858000"/>
          </a:xfrm>
          <a:prstGeom prst="rect">
            <a:avLst/>
          </a:prstGeom>
          <a:solidFill>
            <a:schemeClr val="accent5"/>
          </a:solidFill>
          <a:ln>
            <a:noFill/>
          </a:ln>
        </p:spPr>
      </p:pic>
      <p:sp>
        <p:nvSpPr>
          <p:cNvPr id="282" name="Google Shape;282;p5"/>
          <p:cNvSpPr/>
          <p:nvPr/>
        </p:nvSpPr>
        <p:spPr>
          <a:xfrm>
            <a:off x="0" y="5773729"/>
            <a:ext cx="12192000" cy="1084271"/>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83" name="Google Shape;283;p5"/>
          <p:cNvSpPr/>
          <p:nvPr/>
        </p:nvSpPr>
        <p:spPr>
          <a:xfrm rot="10800000">
            <a:off x="0" y="-3"/>
            <a:ext cx="9000000" cy="6857998"/>
          </a:xfrm>
          <a:prstGeom prst="rect">
            <a:avLst/>
          </a:prstGeom>
          <a:gradFill>
            <a:gsLst>
              <a:gs pos="0">
                <a:srgbClr val="1B192E">
                  <a:alpha val="0"/>
                </a:srgbClr>
              </a:gs>
              <a:gs pos="50000">
                <a:srgbClr val="1B192E">
                  <a:alpha val="60000"/>
                </a:srgbClr>
              </a:gs>
              <a:gs pos="100000">
                <a:srgbClr val="1B192E">
                  <a:alpha val="6000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84" name="Google Shape;284;p5"/>
          <p:cNvSpPr txBox="1">
            <a:spLocks noGrp="1"/>
          </p:cNvSpPr>
          <p:nvPr>
            <p:ph type="ctrTitle"/>
          </p:nvPr>
        </p:nvSpPr>
        <p:spPr>
          <a:xfrm>
            <a:off x="550863" y="431291"/>
            <a:ext cx="5437187" cy="3600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chemeClr val="lt1"/>
              </a:buClr>
              <a:buSzPts val="3200"/>
              <a:buFont typeface="Play"/>
              <a:buNone/>
            </a:pPr>
            <a:r>
              <a:rPr lang="en-US" sz="3200">
                <a:solidFill>
                  <a:schemeClr val="lt1"/>
                </a:solidFill>
                <a:latin typeface="Play"/>
                <a:ea typeface="Play"/>
                <a:cs typeface="Play"/>
                <a:sym typeface="Play"/>
              </a:rPr>
              <a:t>Installation</a:t>
            </a:r>
            <a:endParaRPr/>
          </a:p>
        </p:txBody>
      </p:sp>
      <p:sp>
        <p:nvSpPr>
          <p:cNvPr id="285" name="Google Shape;285;p5"/>
          <p:cNvSpPr txBox="1">
            <a:spLocks noGrp="1"/>
          </p:cNvSpPr>
          <p:nvPr>
            <p:ph type="subTitle" idx="1"/>
          </p:nvPr>
        </p:nvSpPr>
        <p:spPr>
          <a:xfrm>
            <a:off x="519637" y="945585"/>
            <a:ext cx="6379211" cy="554990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1"/>
              </a:buClr>
              <a:buSzPts val="1500"/>
              <a:buNone/>
            </a:pPr>
            <a:r>
              <a:rPr lang="en-US" sz="1500" b="1" u="sng" dirty="0">
                <a:latin typeface="Gill Sans"/>
                <a:ea typeface="Gill Sans"/>
                <a:cs typeface="Gill Sans"/>
                <a:sym typeface="Gill Sans"/>
              </a:rPr>
              <a:t>Ubuntu / Kali</a:t>
            </a:r>
            <a:endParaRPr dirty="0"/>
          </a:p>
          <a:p>
            <a:pPr marL="0" lvl="0" indent="0" algn="l" rtl="0">
              <a:lnSpc>
                <a:spcPct val="100000"/>
              </a:lnSpc>
              <a:spcBef>
                <a:spcPts val="1800"/>
              </a:spcBef>
              <a:spcAft>
                <a:spcPts val="0"/>
              </a:spcAft>
              <a:buClr>
                <a:schemeClr val="lt1"/>
              </a:buClr>
              <a:buSzPts val="1500"/>
              <a:buNone/>
            </a:pPr>
            <a:r>
              <a:rPr lang="en-US" sz="1500" b="1" dirty="0">
                <a:latin typeface="Gill Sans"/>
                <a:ea typeface="Gill Sans"/>
                <a:cs typeface="Gill Sans"/>
                <a:sym typeface="Gill Sans"/>
              </a:rPr>
              <a:t>Virtual machines setup done in Oracle Virtual Box 7.  Latest Ubuntu &amp; Kali images can be downloaded from below weblinks</a:t>
            </a:r>
            <a:endParaRPr dirty="0"/>
          </a:p>
          <a:p>
            <a:pPr marL="0" lvl="0" indent="0" algn="l" rtl="0">
              <a:lnSpc>
                <a:spcPct val="100000"/>
              </a:lnSpc>
              <a:spcBef>
                <a:spcPts val="1800"/>
              </a:spcBef>
              <a:spcAft>
                <a:spcPts val="0"/>
              </a:spcAft>
              <a:buClr>
                <a:schemeClr val="lt1"/>
              </a:buClr>
              <a:buSzPts val="1500"/>
              <a:buNone/>
            </a:pPr>
            <a:r>
              <a:rPr lang="en-US" sz="1500" b="1" u="sng" dirty="0">
                <a:solidFill>
                  <a:schemeClr val="hlink"/>
                </a:solidFill>
                <a:latin typeface="Gill Sans"/>
                <a:ea typeface="Gill Sans"/>
                <a:cs typeface="Gill Sans"/>
                <a:sym typeface="Gill Sans"/>
                <a:hlinkClick r:id="rId4"/>
              </a:rPr>
              <a:t>https://ubuntu.com/desktop</a:t>
            </a:r>
            <a:endParaRPr sz="1500" b="1" dirty="0">
              <a:latin typeface="Gill Sans"/>
              <a:ea typeface="Gill Sans"/>
              <a:cs typeface="Gill Sans"/>
              <a:sym typeface="Gill Sans"/>
            </a:endParaRPr>
          </a:p>
          <a:p>
            <a:pPr marL="0" lvl="0" indent="0" algn="l" rtl="0">
              <a:lnSpc>
                <a:spcPct val="100000"/>
              </a:lnSpc>
              <a:spcBef>
                <a:spcPts val="1800"/>
              </a:spcBef>
              <a:spcAft>
                <a:spcPts val="0"/>
              </a:spcAft>
              <a:buClr>
                <a:schemeClr val="lt1"/>
              </a:buClr>
              <a:buSzPts val="1500"/>
              <a:buNone/>
            </a:pPr>
            <a:r>
              <a:rPr lang="en-US" sz="1500" b="1" u="sng" dirty="0">
                <a:solidFill>
                  <a:schemeClr val="hlink"/>
                </a:solidFill>
                <a:latin typeface="Gill Sans"/>
                <a:ea typeface="Gill Sans"/>
                <a:cs typeface="Gill Sans"/>
                <a:sym typeface="Gill Sans"/>
                <a:hlinkClick r:id="rId5"/>
              </a:rPr>
              <a:t>https://www.kali.org/get-kali/#kali-platforms</a:t>
            </a:r>
            <a:r>
              <a:rPr lang="en-US" sz="1500" b="1" dirty="0">
                <a:latin typeface="Gill Sans"/>
                <a:ea typeface="Gill Sans"/>
                <a:cs typeface="Gill Sans"/>
                <a:sym typeface="Gill Sans"/>
              </a:rPr>
              <a:t> </a:t>
            </a:r>
            <a:endParaRPr dirty="0"/>
          </a:p>
          <a:p>
            <a:pPr marL="0" lvl="0" indent="0" algn="l" rtl="0">
              <a:lnSpc>
                <a:spcPct val="100000"/>
              </a:lnSpc>
              <a:spcBef>
                <a:spcPts val="1800"/>
              </a:spcBef>
              <a:spcAft>
                <a:spcPts val="0"/>
              </a:spcAft>
              <a:buClr>
                <a:schemeClr val="lt1"/>
              </a:buClr>
              <a:buSzPts val="1500"/>
              <a:buNone/>
            </a:pPr>
            <a:r>
              <a:rPr lang="en-US" sz="1500" b="1" u="sng" dirty="0" err="1">
                <a:latin typeface="Gill Sans"/>
                <a:ea typeface="Gill Sans"/>
                <a:cs typeface="Gill Sans"/>
                <a:sym typeface="Gill Sans"/>
              </a:rPr>
              <a:t>Vuls</a:t>
            </a:r>
            <a:endParaRPr dirty="0"/>
          </a:p>
          <a:p>
            <a:pPr marL="0" lvl="0" indent="0" algn="l" rtl="0">
              <a:lnSpc>
                <a:spcPct val="100000"/>
              </a:lnSpc>
              <a:spcBef>
                <a:spcPts val="1800"/>
              </a:spcBef>
              <a:spcAft>
                <a:spcPts val="0"/>
              </a:spcAft>
              <a:buClr>
                <a:schemeClr val="lt1"/>
              </a:buClr>
              <a:buSzPts val="1500"/>
              <a:buNone/>
            </a:pPr>
            <a:r>
              <a:rPr lang="en-US" sz="1500" dirty="0">
                <a:latin typeface="Gill Sans"/>
                <a:ea typeface="Gill Sans"/>
                <a:cs typeface="Gill Sans"/>
                <a:sym typeface="Gill Sans"/>
              </a:rPr>
              <a:t>Refer to GitHub</a:t>
            </a:r>
            <a:r>
              <a:rPr lang="en-US" sz="1500" dirty="0"/>
              <a:t> and digitalocean.com for installation guidelines</a:t>
            </a:r>
            <a:endParaRPr dirty="0"/>
          </a:p>
          <a:p>
            <a:pPr marL="0" lvl="0" indent="0" algn="l" rtl="0">
              <a:lnSpc>
                <a:spcPct val="100000"/>
              </a:lnSpc>
              <a:spcBef>
                <a:spcPts val="1800"/>
              </a:spcBef>
              <a:spcAft>
                <a:spcPts val="0"/>
              </a:spcAft>
              <a:buClr>
                <a:schemeClr val="lt1"/>
              </a:buClr>
              <a:buSzPts val="1500"/>
              <a:buNone/>
            </a:pPr>
            <a:r>
              <a:rPr lang="en-US" sz="1500" u="sng" dirty="0">
                <a:solidFill>
                  <a:schemeClr val="hlink"/>
                </a:solidFill>
                <a:latin typeface="Gill Sans"/>
                <a:ea typeface="Gill Sans"/>
                <a:cs typeface="Gill Sans"/>
                <a:sym typeface="Gill Sans"/>
                <a:hlinkClick r:id="rId6"/>
              </a:rPr>
              <a:t>https://github.com/future-architect/vuls</a:t>
            </a:r>
            <a:r>
              <a:rPr lang="en-US" sz="1500" dirty="0">
                <a:latin typeface="Gill Sans"/>
                <a:ea typeface="Gill Sans"/>
                <a:cs typeface="Gill Sans"/>
                <a:sym typeface="Gill Sans"/>
              </a:rPr>
              <a:t> </a:t>
            </a:r>
            <a:endParaRPr dirty="0"/>
          </a:p>
          <a:p>
            <a:pPr marL="0" lvl="0" indent="0" algn="l" rtl="0">
              <a:lnSpc>
                <a:spcPct val="100000"/>
              </a:lnSpc>
              <a:spcBef>
                <a:spcPts val="1800"/>
              </a:spcBef>
              <a:spcAft>
                <a:spcPts val="0"/>
              </a:spcAft>
              <a:buClr>
                <a:schemeClr val="lt1"/>
              </a:buClr>
              <a:buSzPts val="1500"/>
              <a:buNone/>
            </a:pPr>
            <a:r>
              <a:rPr lang="en-US" sz="1500" u="sng" dirty="0">
                <a:solidFill>
                  <a:schemeClr val="hlink"/>
                </a:solidFill>
                <a:latin typeface="Gill Sans"/>
                <a:ea typeface="Gill Sans"/>
                <a:cs typeface="Gill Sans"/>
                <a:sym typeface="Gill Sans"/>
                <a:hlinkClick r:id="rId7"/>
              </a:rPr>
              <a:t>https://www.digitalocean.com/community/tutorials/how-to-use-vuls-as-a-vulnerability-scanner-on-ubuntu-22-04</a:t>
            </a:r>
            <a:endParaRPr sz="1500" dirty="0">
              <a:latin typeface="Gill Sans"/>
              <a:ea typeface="Gill Sans"/>
              <a:cs typeface="Gill Sans"/>
              <a:sym typeface="Gill Sans"/>
            </a:endParaRPr>
          </a:p>
          <a:p>
            <a:pPr marL="0" lvl="0" indent="0" algn="l" rtl="0">
              <a:lnSpc>
                <a:spcPct val="100000"/>
              </a:lnSpc>
              <a:spcBef>
                <a:spcPts val="1800"/>
              </a:spcBef>
              <a:spcAft>
                <a:spcPts val="0"/>
              </a:spcAft>
              <a:buClr>
                <a:schemeClr val="lt1"/>
              </a:buClr>
              <a:buSzPts val="1500"/>
              <a:buNone/>
            </a:pPr>
            <a:r>
              <a:rPr lang="en-US" sz="1500" b="1" u="sng" dirty="0">
                <a:latin typeface="Gill Sans"/>
                <a:ea typeface="Gill Sans"/>
                <a:cs typeface="Gill Sans"/>
                <a:sym typeface="Gill Sans"/>
              </a:rPr>
              <a:t>Metasploit</a:t>
            </a:r>
            <a:endParaRPr dirty="0"/>
          </a:p>
          <a:p>
            <a:pPr marL="0" lvl="0" indent="0" algn="l" rtl="0">
              <a:lnSpc>
                <a:spcPct val="100000"/>
              </a:lnSpc>
              <a:spcBef>
                <a:spcPts val="1800"/>
              </a:spcBef>
              <a:spcAft>
                <a:spcPts val="0"/>
              </a:spcAft>
              <a:buClr>
                <a:schemeClr val="lt1"/>
              </a:buClr>
              <a:buSzPts val="1500"/>
              <a:buNone/>
            </a:pPr>
            <a:r>
              <a:rPr lang="en-US" sz="1500" dirty="0">
                <a:latin typeface="Gill Sans"/>
                <a:ea typeface="Gill Sans"/>
                <a:cs typeface="Gill Sans"/>
                <a:sym typeface="Gill Sans"/>
              </a:rPr>
              <a:t>Command to install Metasploit in Kali.  </a:t>
            </a:r>
            <a:r>
              <a:rPr lang="en-US" sz="1500" dirty="0" err="1">
                <a:latin typeface="Gill Sans"/>
                <a:ea typeface="Gill Sans"/>
                <a:cs typeface="Gill Sans"/>
                <a:sym typeface="Gill Sans"/>
              </a:rPr>
              <a:t>Sudo</a:t>
            </a:r>
            <a:r>
              <a:rPr lang="en-US" sz="1500" dirty="0">
                <a:latin typeface="Gill Sans"/>
                <a:ea typeface="Gill Sans"/>
                <a:cs typeface="Gill Sans"/>
                <a:sym typeface="Gill Sans"/>
              </a:rPr>
              <a:t> or use root user</a:t>
            </a:r>
            <a:endParaRPr dirty="0"/>
          </a:p>
          <a:p>
            <a:pPr marL="0" lvl="0" indent="0" algn="l" rtl="0">
              <a:lnSpc>
                <a:spcPct val="100000"/>
              </a:lnSpc>
              <a:spcBef>
                <a:spcPts val="1800"/>
              </a:spcBef>
              <a:spcAft>
                <a:spcPts val="0"/>
              </a:spcAft>
              <a:buClr>
                <a:schemeClr val="lt1"/>
              </a:buClr>
              <a:buSzPts val="1500"/>
              <a:buNone/>
            </a:pPr>
            <a:r>
              <a:rPr lang="en-US" sz="1500" dirty="0">
                <a:latin typeface="Gill Sans"/>
                <a:ea typeface="Gill Sans"/>
                <a:cs typeface="Gill Sans"/>
                <a:sym typeface="Gill Sans"/>
              </a:rPr>
              <a:t>apt install Metasploit-framework</a:t>
            </a:r>
            <a:endParaRPr dirty="0"/>
          </a:p>
        </p:txBody>
      </p:sp>
      <p:pic>
        <p:nvPicPr>
          <p:cNvPr id="286" name="Google Shape;286;p5"/>
          <p:cNvPicPr preferRelativeResize="0"/>
          <p:nvPr/>
        </p:nvPicPr>
        <p:blipFill rotWithShape="1">
          <a:blip r:embed="rId8">
            <a:alphaModFix/>
          </a:blip>
          <a:srcRect/>
          <a:stretch/>
        </p:blipFill>
        <p:spPr>
          <a:xfrm>
            <a:off x="7269215" y="313307"/>
            <a:ext cx="4403148" cy="2972868"/>
          </a:xfrm>
          <a:prstGeom prst="rect">
            <a:avLst/>
          </a:prstGeom>
          <a:noFill/>
          <a:ln>
            <a:noFill/>
          </a:ln>
        </p:spPr>
      </p:pic>
      <p:pic>
        <p:nvPicPr>
          <p:cNvPr id="287" name="Google Shape;287;p5"/>
          <p:cNvPicPr preferRelativeResize="0"/>
          <p:nvPr/>
        </p:nvPicPr>
        <p:blipFill rotWithShape="1">
          <a:blip r:embed="rId9">
            <a:alphaModFix/>
          </a:blip>
          <a:srcRect/>
          <a:stretch/>
        </p:blipFill>
        <p:spPr>
          <a:xfrm>
            <a:off x="7269215" y="3571826"/>
            <a:ext cx="4371921" cy="3089274"/>
          </a:xfrm>
          <a:prstGeom prst="rect">
            <a:avLst/>
          </a:prstGeom>
          <a:noFill/>
          <a:ln>
            <a:noFill/>
          </a:ln>
        </p:spPr>
      </p:pic>
      <p:sp>
        <p:nvSpPr>
          <p:cNvPr id="288" name="Google Shape;288;p5"/>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None/>
            </a:pPr>
            <a:r>
              <a:rPr lang="en-US"/>
              <a:t>Thursday, June 8, 2023</a:t>
            </a:r>
            <a:endParaRPr/>
          </a:p>
        </p:txBody>
      </p:sp>
      <p:sp>
        <p:nvSpPr>
          <p:cNvPr id="289" name="Google Shape;289;p5"/>
          <p:cNvSpPr txBox="1">
            <a:spLocks noGrp="1"/>
          </p:cNvSpPr>
          <p:nvPr>
            <p:ph type="sldNum" idx="12"/>
          </p:nvPr>
        </p:nvSpPr>
        <p:spPr>
          <a:xfrm>
            <a:off x="10219213" y="6467749"/>
            <a:ext cx="1692274" cy="153888"/>
          </a:xfrm>
          <a:prstGeom prst="rect">
            <a:avLst/>
          </a:prstGeom>
          <a:noFill/>
          <a:ln>
            <a:noFill/>
          </a:ln>
        </p:spPr>
        <p:txBody>
          <a:bodyPr spcFirstLastPara="1" wrap="square" lIns="0" tIns="0" rIns="0" bIns="0" anchor="ctr" anchorCtr="0">
            <a:sp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grpSp>
        <p:nvGrpSpPr>
          <p:cNvPr id="295" name="Google Shape;295;p6"/>
          <p:cNvGrpSpPr/>
          <p:nvPr/>
        </p:nvGrpSpPr>
        <p:grpSpPr>
          <a:xfrm>
            <a:off x="446161" y="599188"/>
            <a:ext cx="11083776" cy="3979861"/>
            <a:chOff x="3249" y="0"/>
            <a:chExt cx="11083776" cy="3979861"/>
          </a:xfrm>
        </p:grpSpPr>
        <p:sp>
          <p:nvSpPr>
            <p:cNvPr id="296" name="Google Shape;296;p6"/>
            <p:cNvSpPr/>
            <p:nvPr/>
          </p:nvSpPr>
          <p:spPr>
            <a:xfrm rot="-5400000">
              <a:off x="1434223" y="1011950"/>
              <a:ext cx="397986" cy="1955960"/>
            </a:xfrm>
            <a:prstGeom prst="round2SameRect">
              <a:avLst>
                <a:gd name="adj1" fmla="val 16667"/>
                <a:gd name="adj2" fmla="val 0"/>
              </a:avLst>
            </a:prstGeom>
            <a:solidFill>
              <a:schemeClr val="accent5"/>
            </a:solidFill>
            <a:ln w="12700" cap="flat" cmpd="sng">
              <a:solidFill>
                <a:schemeClr val="accent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txBox="1"/>
            <p:nvPr/>
          </p:nvSpPr>
          <p:spPr>
            <a:xfrm>
              <a:off x="674664" y="1810365"/>
              <a:ext cx="1936532" cy="359130"/>
            </a:xfrm>
            <a:prstGeom prst="rect">
              <a:avLst/>
            </a:prstGeom>
            <a:noFill/>
            <a:ln>
              <a:noFill/>
            </a:ln>
          </p:spPr>
          <p:txBody>
            <a:bodyPr spcFirstLastPara="1" wrap="square" lIns="137150" tIns="137150" rIns="137150" bIns="137150" anchor="ctr" anchorCtr="1">
              <a:noAutofit/>
            </a:bodyPr>
            <a:lstStyle/>
            <a:p>
              <a:pPr marL="0" marR="0" lvl="0" indent="0" algn="ctr" rtl="0">
                <a:lnSpc>
                  <a:spcPct val="90000"/>
                </a:lnSpc>
                <a:spcBef>
                  <a:spcPts val="0"/>
                </a:spcBef>
                <a:spcAft>
                  <a:spcPts val="0"/>
                </a:spcAft>
                <a:buClr>
                  <a:schemeClr val="lt1"/>
                </a:buClr>
                <a:buSzPts val="1800"/>
                <a:buFont typeface="Gill Sans"/>
                <a:buNone/>
              </a:pPr>
              <a:r>
                <a:rPr lang="en-US" sz="1800" b="0" i="0" u="none" strike="noStrike" cap="none">
                  <a:solidFill>
                    <a:schemeClr val="lt1"/>
                  </a:solidFill>
                  <a:latin typeface="Gill Sans"/>
                  <a:ea typeface="Gill Sans"/>
                  <a:cs typeface="Gill Sans"/>
                  <a:sym typeface="Gill Sans"/>
                </a:rPr>
                <a:t>Vuls Scan</a:t>
              </a:r>
              <a:endParaRPr/>
            </a:p>
          </p:txBody>
        </p:sp>
        <p:sp>
          <p:nvSpPr>
            <p:cNvPr id="298" name="Google Shape;298;p6"/>
            <p:cNvSpPr/>
            <p:nvPr/>
          </p:nvSpPr>
          <p:spPr>
            <a:xfrm>
              <a:off x="3249" y="0"/>
              <a:ext cx="3259934" cy="13929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txBox="1"/>
            <p:nvPr/>
          </p:nvSpPr>
          <p:spPr>
            <a:xfrm>
              <a:off x="3249" y="0"/>
              <a:ext cx="3259934" cy="1392951"/>
            </a:xfrm>
            <a:prstGeom prst="rect">
              <a:avLst/>
            </a:prstGeom>
            <a:noFill/>
            <a:ln>
              <a:noFill/>
            </a:ln>
          </p:spPr>
          <p:txBody>
            <a:bodyPr spcFirstLastPara="1" wrap="square" lIns="0" tIns="0" rIns="0" bIns="137150" anchor="b" anchorCtr="1">
              <a:noAutofit/>
            </a:bodyPr>
            <a:lstStyle/>
            <a:p>
              <a:pPr marL="0" marR="0" lvl="0" indent="0" algn="ctr" rtl="0">
                <a:lnSpc>
                  <a:spcPct val="90000"/>
                </a:lnSpc>
                <a:spcBef>
                  <a:spcPts val="0"/>
                </a:spcBef>
                <a:spcAft>
                  <a:spcPts val="0"/>
                </a:spcAft>
                <a:buClr>
                  <a:schemeClr val="lt1"/>
                </a:buClr>
                <a:buSzPts val="1800"/>
                <a:buFont typeface="Noto Sans Symbols"/>
                <a:buNone/>
              </a:pPr>
              <a:endParaRPr sz="1800" b="0" i="0" u="none" strike="noStrike" cap="none">
                <a:solidFill>
                  <a:schemeClr val="lt1"/>
                </a:solidFill>
                <a:latin typeface="Gill Sans"/>
                <a:ea typeface="Gill Sans"/>
                <a:cs typeface="Gill Sans"/>
                <a:sym typeface="Gill Sans"/>
              </a:endParaRPr>
            </a:p>
          </p:txBody>
        </p:sp>
        <p:cxnSp>
          <p:nvCxnSpPr>
            <p:cNvPr id="300" name="Google Shape;300;p6"/>
            <p:cNvCxnSpPr/>
            <p:nvPr/>
          </p:nvCxnSpPr>
          <p:spPr>
            <a:xfrm>
              <a:off x="1633216" y="1631565"/>
              <a:ext cx="0" cy="318388"/>
            </a:xfrm>
            <a:prstGeom prst="straightConnector1">
              <a:avLst/>
            </a:prstGeom>
            <a:noFill/>
            <a:ln w="9525" cap="flat" cmpd="sng">
              <a:solidFill>
                <a:schemeClr val="accent5"/>
              </a:solidFill>
              <a:prstDash val="dash"/>
              <a:miter lim="800000"/>
              <a:headEnd type="none" w="sm" len="sm"/>
              <a:tailEnd type="none" w="sm" len="sm"/>
            </a:ln>
          </p:spPr>
        </p:cxnSp>
        <p:sp>
          <p:nvSpPr>
            <p:cNvPr id="301" name="Google Shape;301;p6"/>
            <p:cNvSpPr/>
            <p:nvPr/>
          </p:nvSpPr>
          <p:spPr>
            <a:xfrm>
              <a:off x="1593417" y="1594219"/>
              <a:ext cx="79597" cy="79597"/>
            </a:xfrm>
            <a:prstGeom prst="upArrow">
              <a:avLst>
                <a:gd name="adj1" fmla="val 50000"/>
                <a:gd name="adj2" fmla="val 50000"/>
              </a:avLst>
            </a:prstGeom>
            <a:solidFill>
              <a:schemeClr val="accent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2611196" y="1790937"/>
              <a:ext cx="1955960" cy="397986"/>
            </a:xfrm>
            <a:prstGeom prst="rect">
              <a:avLst/>
            </a:prstGeom>
            <a:solidFill>
              <a:srgbClr val="8080AC"/>
            </a:solidFill>
            <a:ln w="12700" cap="flat" cmpd="sng">
              <a:solidFill>
                <a:srgbClr val="8080AC"/>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txBox="1"/>
            <p:nvPr/>
          </p:nvSpPr>
          <p:spPr>
            <a:xfrm>
              <a:off x="2611196" y="1790937"/>
              <a:ext cx="1955960" cy="397986"/>
            </a:xfrm>
            <a:prstGeom prst="rect">
              <a:avLst/>
            </a:prstGeom>
            <a:noFill/>
            <a:ln>
              <a:noFill/>
            </a:ln>
          </p:spPr>
          <p:txBody>
            <a:bodyPr spcFirstLastPara="1" wrap="square" lIns="137150" tIns="137150" rIns="137150" bIns="137150" anchor="ctr" anchorCtr="1">
              <a:noAutofit/>
            </a:bodyPr>
            <a:lstStyle/>
            <a:p>
              <a:pPr marL="0" marR="0" lvl="0" indent="0" algn="ctr" rtl="0">
                <a:lnSpc>
                  <a:spcPct val="90000"/>
                </a:lnSpc>
                <a:spcBef>
                  <a:spcPts val="0"/>
                </a:spcBef>
                <a:spcAft>
                  <a:spcPts val="0"/>
                </a:spcAft>
                <a:buClr>
                  <a:schemeClr val="lt1"/>
                </a:buClr>
                <a:buSzPts val="1800"/>
                <a:buFont typeface="Gill Sans"/>
                <a:buNone/>
              </a:pPr>
              <a:r>
                <a:rPr lang="en-US" sz="1800" b="0" i="0" u="none" strike="noStrike" cap="none">
                  <a:solidFill>
                    <a:schemeClr val="lt1"/>
                  </a:solidFill>
                  <a:latin typeface="Gill Sans"/>
                  <a:ea typeface="Gill Sans"/>
                  <a:cs typeface="Gill Sans"/>
                  <a:sym typeface="Gill Sans"/>
                </a:rPr>
                <a:t>Vuls Results</a:t>
              </a:r>
              <a:endParaRPr/>
            </a:p>
          </p:txBody>
        </p:sp>
        <p:sp>
          <p:nvSpPr>
            <p:cNvPr id="304" name="Google Shape;304;p6"/>
            <p:cNvSpPr/>
            <p:nvPr/>
          </p:nvSpPr>
          <p:spPr>
            <a:xfrm>
              <a:off x="1959209" y="2586910"/>
              <a:ext cx="3259934" cy="13929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5" name="Google Shape;305;p6"/>
            <p:cNvCxnSpPr/>
            <p:nvPr/>
          </p:nvCxnSpPr>
          <p:spPr>
            <a:xfrm>
              <a:off x="3589176" y="2188924"/>
              <a:ext cx="0" cy="318388"/>
            </a:xfrm>
            <a:prstGeom prst="straightConnector1">
              <a:avLst/>
            </a:prstGeom>
            <a:noFill/>
            <a:ln w="9525" cap="flat" cmpd="sng">
              <a:solidFill>
                <a:srgbClr val="8080AC"/>
              </a:solidFill>
              <a:prstDash val="dash"/>
              <a:miter lim="800000"/>
              <a:headEnd type="none" w="sm" len="sm"/>
              <a:tailEnd type="none" w="sm" len="sm"/>
            </a:ln>
          </p:spPr>
        </p:cxnSp>
        <p:sp>
          <p:nvSpPr>
            <p:cNvPr id="306" name="Google Shape;306;p6"/>
            <p:cNvSpPr/>
            <p:nvPr/>
          </p:nvSpPr>
          <p:spPr>
            <a:xfrm>
              <a:off x="3549378" y="2507313"/>
              <a:ext cx="79597" cy="79597"/>
            </a:xfrm>
            <a:prstGeom prst="downArrow">
              <a:avLst>
                <a:gd name="adj1" fmla="val 50000"/>
                <a:gd name="adj2" fmla="val 50000"/>
              </a:avLst>
            </a:prstGeom>
            <a:solidFill>
              <a:srgbClr val="8080AC"/>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4567157" y="1790937"/>
              <a:ext cx="1955960" cy="397986"/>
            </a:xfrm>
            <a:prstGeom prst="rect">
              <a:avLst/>
            </a:prstGeom>
            <a:solidFill>
              <a:srgbClr val="605E99"/>
            </a:solidFill>
            <a:ln w="12700" cap="flat" cmpd="sng">
              <a:solidFill>
                <a:srgbClr val="605E9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6"/>
            <p:cNvSpPr txBox="1"/>
            <p:nvPr/>
          </p:nvSpPr>
          <p:spPr>
            <a:xfrm>
              <a:off x="4567157" y="1790937"/>
              <a:ext cx="1955960" cy="397986"/>
            </a:xfrm>
            <a:prstGeom prst="rect">
              <a:avLst/>
            </a:prstGeom>
            <a:noFill/>
            <a:ln>
              <a:noFill/>
            </a:ln>
          </p:spPr>
          <p:txBody>
            <a:bodyPr spcFirstLastPara="1" wrap="square" lIns="121900" tIns="121900" rIns="121900" bIns="121900" anchor="ctr" anchorCtr="1">
              <a:noAutofit/>
            </a:bodyPr>
            <a:lstStyle/>
            <a:p>
              <a:pPr marL="0" marR="0" lvl="0" indent="0" algn="ctr" rtl="0">
                <a:lnSpc>
                  <a:spcPct val="90000"/>
                </a:lnSpc>
                <a:spcBef>
                  <a:spcPts val="0"/>
                </a:spcBef>
                <a:spcAft>
                  <a:spcPts val="0"/>
                </a:spcAft>
                <a:buClr>
                  <a:schemeClr val="lt1"/>
                </a:buClr>
                <a:buSzPts val="1600"/>
                <a:buFont typeface="Gill Sans"/>
                <a:buNone/>
              </a:pPr>
              <a:r>
                <a:rPr lang="en-US" sz="1600" b="0" i="0" u="none" strike="noStrike" cap="none">
                  <a:solidFill>
                    <a:schemeClr val="lt1"/>
                  </a:solidFill>
                  <a:latin typeface="Gill Sans"/>
                  <a:ea typeface="Gill Sans"/>
                  <a:cs typeface="Gill Sans"/>
                  <a:sym typeface="Gill Sans"/>
                </a:rPr>
                <a:t>Research Vulnerability</a:t>
              </a:r>
              <a:endParaRPr/>
            </a:p>
          </p:txBody>
        </p:sp>
        <p:sp>
          <p:nvSpPr>
            <p:cNvPr id="309" name="Google Shape;309;p6"/>
            <p:cNvSpPr/>
            <p:nvPr/>
          </p:nvSpPr>
          <p:spPr>
            <a:xfrm>
              <a:off x="3915170" y="0"/>
              <a:ext cx="3259934" cy="13929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6"/>
            <p:cNvSpPr txBox="1"/>
            <p:nvPr/>
          </p:nvSpPr>
          <p:spPr>
            <a:xfrm>
              <a:off x="3915170" y="0"/>
              <a:ext cx="3259934" cy="1392951"/>
            </a:xfrm>
            <a:prstGeom prst="rect">
              <a:avLst/>
            </a:prstGeom>
            <a:noFill/>
            <a:ln>
              <a:noFill/>
            </a:ln>
          </p:spPr>
          <p:txBody>
            <a:bodyPr spcFirstLastPara="1" wrap="square" lIns="0" tIns="0" rIns="0" bIns="137150" anchor="b" anchorCtr="1">
              <a:noAutofit/>
            </a:bodyPr>
            <a:lstStyle/>
            <a:p>
              <a:pPr marL="0" marR="0" lvl="0" indent="0" algn="ctr" rtl="0">
                <a:lnSpc>
                  <a:spcPct val="90000"/>
                </a:lnSpc>
                <a:spcBef>
                  <a:spcPts val="0"/>
                </a:spcBef>
                <a:spcAft>
                  <a:spcPts val="0"/>
                </a:spcAft>
                <a:buClr>
                  <a:schemeClr val="lt1"/>
                </a:buClr>
                <a:buSzPts val="1800"/>
                <a:buFont typeface="Noto Sans Symbols"/>
                <a:buNone/>
              </a:pPr>
              <a:endParaRPr sz="1800" b="0" i="0" u="none" strike="noStrike" cap="none">
                <a:solidFill>
                  <a:schemeClr val="lt1"/>
                </a:solidFill>
                <a:latin typeface="Gill Sans"/>
                <a:ea typeface="Gill Sans"/>
                <a:cs typeface="Gill Sans"/>
                <a:sym typeface="Gill Sans"/>
              </a:endParaRPr>
            </a:p>
          </p:txBody>
        </p:sp>
        <p:cxnSp>
          <p:nvCxnSpPr>
            <p:cNvPr id="311" name="Google Shape;311;p6"/>
            <p:cNvCxnSpPr/>
            <p:nvPr/>
          </p:nvCxnSpPr>
          <p:spPr>
            <a:xfrm>
              <a:off x="5545137" y="1671322"/>
              <a:ext cx="0" cy="318388"/>
            </a:xfrm>
            <a:prstGeom prst="straightConnector1">
              <a:avLst/>
            </a:prstGeom>
            <a:noFill/>
            <a:ln w="9525" cap="flat" cmpd="sng">
              <a:solidFill>
                <a:srgbClr val="605E99"/>
              </a:solidFill>
              <a:prstDash val="dash"/>
              <a:miter lim="800000"/>
              <a:headEnd type="none" w="sm" len="sm"/>
              <a:tailEnd type="none" w="sm" len="sm"/>
            </a:ln>
          </p:spPr>
        </p:cxnSp>
        <p:sp>
          <p:nvSpPr>
            <p:cNvPr id="312" name="Google Shape;312;p6"/>
            <p:cNvSpPr/>
            <p:nvPr/>
          </p:nvSpPr>
          <p:spPr>
            <a:xfrm>
              <a:off x="5505338" y="1565230"/>
              <a:ext cx="79597" cy="79597"/>
            </a:xfrm>
            <a:prstGeom prst="upArrow">
              <a:avLst>
                <a:gd name="adj1" fmla="val 50000"/>
                <a:gd name="adj2" fmla="val 50000"/>
              </a:avLst>
            </a:prstGeom>
            <a:solidFill>
              <a:srgbClr val="605E99"/>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a:off x="6523117" y="1790937"/>
              <a:ext cx="1955960" cy="397986"/>
            </a:xfrm>
            <a:prstGeom prst="rect">
              <a:avLst/>
            </a:prstGeom>
            <a:solidFill>
              <a:srgbClr val="4B477A"/>
            </a:solidFill>
            <a:ln w="12700" cap="flat" cmpd="sng">
              <a:solidFill>
                <a:srgbClr val="4B477A"/>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6"/>
            <p:cNvSpPr txBox="1"/>
            <p:nvPr/>
          </p:nvSpPr>
          <p:spPr>
            <a:xfrm>
              <a:off x="6523117" y="1790937"/>
              <a:ext cx="1955960" cy="397986"/>
            </a:xfrm>
            <a:prstGeom prst="rect">
              <a:avLst/>
            </a:prstGeom>
            <a:noFill/>
            <a:ln>
              <a:noFill/>
            </a:ln>
          </p:spPr>
          <p:txBody>
            <a:bodyPr spcFirstLastPara="1" wrap="square" lIns="137150" tIns="137150" rIns="137150" bIns="137150" anchor="ctr" anchorCtr="1">
              <a:noAutofit/>
            </a:bodyPr>
            <a:lstStyle/>
            <a:p>
              <a:pPr marL="0" marR="0" lvl="0" indent="0" algn="ctr" rtl="0">
                <a:lnSpc>
                  <a:spcPct val="90000"/>
                </a:lnSpc>
                <a:spcBef>
                  <a:spcPts val="0"/>
                </a:spcBef>
                <a:spcAft>
                  <a:spcPts val="0"/>
                </a:spcAft>
                <a:buClr>
                  <a:schemeClr val="lt1"/>
                </a:buClr>
                <a:buSzPts val="1800"/>
                <a:buFont typeface="Noto Sans Symbols"/>
                <a:buNone/>
              </a:pPr>
              <a:r>
                <a:rPr lang="en-US" sz="1800" b="0" i="0" u="none" strike="noStrike" cap="none">
                  <a:solidFill>
                    <a:schemeClr val="lt1"/>
                  </a:solidFill>
                  <a:latin typeface="Gill Sans"/>
                  <a:ea typeface="Gill Sans"/>
                  <a:cs typeface="Gill Sans"/>
                  <a:sym typeface="Gill Sans"/>
                </a:rPr>
                <a:t>Metasploit</a:t>
              </a:r>
              <a:endParaRPr/>
            </a:p>
          </p:txBody>
        </p:sp>
        <p:sp>
          <p:nvSpPr>
            <p:cNvPr id="315" name="Google Shape;315;p6"/>
            <p:cNvSpPr/>
            <p:nvPr/>
          </p:nvSpPr>
          <p:spPr>
            <a:xfrm>
              <a:off x="5871130" y="2586910"/>
              <a:ext cx="3259934" cy="13929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6" name="Google Shape;316;p6"/>
            <p:cNvCxnSpPr/>
            <p:nvPr/>
          </p:nvCxnSpPr>
          <p:spPr>
            <a:xfrm>
              <a:off x="7501098" y="2188924"/>
              <a:ext cx="0" cy="318388"/>
            </a:xfrm>
            <a:prstGeom prst="straightConnector1">
              <a:avLst/>
            </a:prstGeom>
            <a:noFill/>
            <a:ln w="9525" cap="flat" cmpd="sng">
              <a:solidFill>
                <a:srgbClr val="4B477A"/>
              </a:solidFill>
              <a:prstDash val="dash"/>
              <a:miter lim="800000"/>
              <a:headEnd type="none" w="sm" len="sm"/>
              <a:tailEnd type="none" w="sm" len="sm"/>
            </a:ln>
          </p:spPr>
        </p:cxnSp>
        <p:sp>
          <p:nvSpPr>
            <p:cNvPr id="317" name="Google Shape;317;p6"/>
            <p:cNvSpPr/>
            <p:nvPr/>
          </p:nvSpPr>
          <p:spPr>
            <a:xfrm>
              <a:off x="7461299" y="2507313"/>
              <a:ext cx="79597" cy="79597"/>
            </a:xfrm>
            <a:prstGeom prst="downArrow">
              <a:avLst>
                <a:gd name="adj1" fmla="val 50000"/>
                <a:gd name="adj2" fmla="val 50000"/>
              </a:avLst>
            </a:prstGeom>
            <a:solidFill>
              <a:srgbClr val="4B477A"/>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6"/>
            <p:cNvSpPr/>
            <p:nvPr/>
          </p:nvSpPr>
          <p:spPr>
            <a:xfrm rot="5400000">
              <a:off x="9258065" y="1011950"/>
              <a:ext cx="397986" cy="1955960"/>
            </a:xfrm>
            <a:prstGeom prst="round2SameRect">
              <a:avLst>
                <a:gd name="adj1" fmla="val 16667"/>
                <a:gd name="adj2" fmla="val 0"/>
              </a:avLst>
            </a:prstGeom>
            <a:solidFill>
              <a:srgbClr val="36325A"/>
            </a:solidFill>
            <a:ln w="12700" cap="flat" cmpd="sng">
              <a:solidFill>
                <a:srgbClr val="36325A"/>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6"/>
            <p:cNvSpPr txBox="1"/>
            <p:nvPr/>
          </p:nvSpPr>
          <p:spPr>
            <a:xfrm>
              <a:off x="8479078" y="1810365"/>
              <a:ext cx="1936532" cy="359130"/>
            </a:xfrm>
            <a:prstGeom prst="rect">
              <a:avLst/>
            </a:prstGeom>
            <a:noFill/>
            <a:ln>
              <a:noFill/>
            </a:ln>
          </p:spPr>
          <p:txBody>
            <a:bodyPr spcFirstLastPara="1" wrap="square" lIns="137150" tIns="137150" rIns="137150" bIns="137150" anchor="ctr" anchorCtr="1">
              <a:noAutofit/>
            </a:bodyPr>
            <a:lstStyle/>
            <a:p>
              <a:pPr marL="0" marR="0" lvl="0" indent="0" algn="ctr" rtl="0">
                <a:lnSpc>
                  <a:spcPct val="90000"/>
                </a:lnSpc>
                <a:spcBef>
                  <a:spcPts val="0"/>
                </a:spcBef>
                <a:spcAft>
                  <a:spcPts val="0"/>
                </a:spcAft>
                <a:buClr>
                  <a:schemeClr val="lt1"/>
                </a:buClr>
                <a:buSzPts val="1800"/>
                <a:buFont typeface="Noto Sans Symbols"/>
                <a:buNone/>
              </a:pPr>
              <a:r>
                <a:rPr lang="en-US" sz="1800" b="0" i="0" u="none" strike="noStrike" cap="none">
                  <a:solidFill>
                    <a:schemeClr val="lt1"/>
                  </a:solidFill>
                  <a:latin typeface="Gill Sans"/>
                  <a:ea typeface="Gill Sans"/>
                  <a:cs typeface="Gill Sans"/>
                  <a:sym typeface="Gill Sans"/>
                </a:rPr>
                <a:t>Success</a:t>
              </a:r>
              <a:endParaRPr/>
            </a:p>
          </p:txBody>
        </p:sp>
        <p:sp>
          <p:nvSpPr>
            <p:cNvPr id="320" name="Google Shape;320;p6"/>
            <p:cNvSpPr/>
            <p:nvPr/>
          </p:nvSpPr>
          <p:spPr>
            <a:xfrm>
              <a:off x="7827091" y="0"/>
              <a:ext cx="3259934" cy="139295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txBox="1"/>
            <p:nvPr/>
          </p:nvSpPr>
          <p:spPr>
            <a:xfrm>
              <a:off x="7827091" y="0"/>
              <a:ext cx="3259934" cy="1392951"/>
            </a:xfrm>
            <a:prstGeom prst="rect">
              <a:avLst/>
            </a:prstGeom>
            <a:noFill/>
            <a:ln>
              <a:noFill/>
            </a:ln>
          </p:spPr>
          <p:txBody>
            <a:bodyPr spcFirstLastPara="1" wrap="square" lIns="0" tIns="0" rIns="0" bIns="137150" anchor="b" anchorCtr="1">
              <a:noAutofit/>
            </a:bodyPr>
            <a:lstStyle/>
            <a:p>
              <a:pPr marL="0" marR="0" lvl="0" indent="0" algn="ctr" rtl="0">
                <a:lnSpc>
                  <a:spcPct val="90000"/>
                </a:lnSpc>
                <a:spcBef>
                  <a:spcPts val="0"/>
                </a:spcBef>
                <a:spcAft>
                  <a:spcPts val="0"/>
                </a:spcAft>
                <a:buClr>
                  <a:schemeClr val="lt1"/>
                </a:buClr>
                <a:buSzPts val="1800"/>
                <a:buFont typeface="Noto Sans Symbols"/>
                <a:buNone/>
              </a:pPr>
              <a:endParaRPr sz="1800" b="0" i="0" u="none" strike="noStrike" cap="none">
                <a:solidFill>
                  <a:schemeClr val="lt1"/>
                </a:solidFill>
                <a:latin typeface="Gill Sans"/>
                <a:ea typeface="Gill Sans"/>
                <a:cs typeface="Gill Sans"/>
                <a:sym typeface="Gill Sans"/>
              </a:endParaRPr>
            </a:p>
          </p:txBody>
        </p:sp>
        <p:cxnSp>
          <p:nvCxnSpPr>
            <p:cNvPr id="322" name="Google Shape;322;p6"/>
            <p:cNvCxnSpPr/>
            <p:nvPr/>
          </p:nvCxnSpPr>
          <p:spPr>
            <a:xfrm>
              <a:off x="9457058" y="1601152"/>
              <a:ext cx="0" cy="318388"/>
            </a:xfrm>
            <a:prstGeom prst="straightConnector1">
              <a:avLst/>
            </a:prstGeom>
            <a:noFill/>
            <a:ln w="9525" cap="flat" cmpd="sng">
              <a:solidFill>
                <a:srgbClr val="36325A"/>
              </a:solidFill>
              <a:prstDash val="dash"/>
              <a:miter lim="800000"/>
              <a:headEnd type="none" w="sm" len="sm"/>
              <a:tailEnd type="none" w="sm" len="sm"/>
            </a:ln>
          </p:spPr>
        </p:cxnSp>
        <p:sp>
          <p:nvSpPr>
            <p:cNvPr id="323" name="Google Shape;323;p6"/>
            <p:cNvSpPr/>
            <p:nvPr/>
          </p:nvSpPr>
          <p:spPr>
            <a:xfrm>
              <a:off x="9417260" y="1550116"/>
              <a:ext cx="79597" cy="79597"/>
            </a:xfrm>
            <a:prstGeom prst="upArrow">
              <a:avLst>
                <a:gd name="adj1" fmla="val 50000"/>
                <a:gd name="adj2" fmla="val 50000"/>
              </a:avLst>
            </a:prstGeom>
            <a:solidFill>
              <a:srgbClr val="36325A"/>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 name="Google Shape;324;p6"/>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325" name="Google Shape;325;p6"/>
          <p:cNvPicPr preferRelativeResize="0"/>
          <p:nvPr/>
        </p:nvPicPr>
        <p:blipFill rotWithShape="1">
          <a:blip r:embed="rId3">
            <a:alphaModFix/>
          </a:blip>
          <a:srcRect/>
          <a:stretch/>
        </p:blipFill>
        <p:spPr>
          <a:xfrm>
            <a:off x="550103" y="911819"/>
            <a:ext cx="3553747" cy="541349"/>
          </a:xfrm>
          <a:prstGeom prst="rect">
            <a:avLst/>
          </a:prstGeom>
          <a:noFill/>
          <a:ln>
            <a:noFill/>
          </a:ln>
        </p:spPr>
      </p:pic>
      <p:pic>
        <p:nvPicPr>
          <p:cNvPr id="326" name="Google Shape;326;p6"/>
          <p:cNvPicPr preferRelativeResize="0"/>
          <p:nvPr/>
        </p:nvPicPr>
        <p:blipFill rotWithShape="1">
          <a:blip r:embed="rId4">
            <a:alphaModFix/>
          </a:blip>
          <a:srcRect/>
          <a:stretch/>
        </p:blipFill>
        <p:spPr>
          <a:xfrm>
            <a:off x="550102" y="1594093"/>
            <a:ext cx="3553747" cy="438150"/>
          </a:xfrm>
          <a:prstGeom prst="rect">
            <a:avLst/>
          </a:prstGeom>
          <a:noFill/>
          <a:ln>
            <a:noFill/>
          </a:ln>
        </p:spPr>
      </p:pic>
      <p:pic>
        <p:nvPicPr>
          <p:cNvPr id="327" name="Google Shape;327;p6"/>
          <p:cNvPicPr preferRelativeResize="0"/>
          <p:nvPr/>
        </p:nvPicPr>
        <p:blipFill rotWithShape="1">
          <a:blip r:embed="rId5">
            <a:alphaModFix/>
          </a:blip>
          <a:srcRect/>
          <a:stretch/>
        </p:blipFill>
        <p:spPr>
          <a:xfrm>
            <a:off x="1350219" y="3217096"/>
            <a:ext cx="5507260" cy="3077029"/>
          </a:xfrm>
          <a:prstGeom prst="rect">
            <a:avLst/>
          </a:prstGeom>
          <a:noFill/>
          <a:ln>
            <a:noFill/>
          </a:ln>
        </p:spPr>
      </p:pic>
      <p:pic>
        <p:nvPicPr>
          <p:cNvPr id="328" name="Google Shape;328;p6"/>
          <p:cNvPicPr preferRelativeResize="0"/>
          <p:nvPr/>
        </p:nvPicPr>
        <p:blipFill rotWithShape="1">
          <a:blip r:embed="rId6">
            <a:alphaModFix/>
          </a:blip>
          <a:srcRect/>
          <a:stretch/>
        </p:blipFill>
        <p:spPr>
          <a:xfrm>
            <a:off x="4717565" y="762857"/>
            <a:ext cx="2540967" cy="541349"/>
          </a:xfrm>
          <a:prstGeom prst="rect">
            <a:avLst/>
          </a:prstGeom>
          <a:noFill/>
          <a:ln>
            <a:noFill/>
          </a:ln>
        </p:spPr>
      </p:pic>
      <p:pic>
        <p:nvPicPr>
          <p:cNvPr id="329" name="Google Shape;329;p6"/>
          <p:cNvPicPr preferRelativeResize="0"/>
          <p:nvPr/>
        </p:nvPicPr>
        <p:blipFill rotWithShape="1">
          <a:blip r:embed="rId7">
            <a:alphaModFix/>
          </a:blip>
          <a:srcRect/>
          <a:stretch/>
        </p:blipFill>
        <p:spPr>
          <a:xfrm>
            <a:off x="4717565" y="1320645"/>
            <a:ext cx="2540967" cy="733441"/>
          </a:xfrm>
          <a:prstGeom prst="rect">
            <a:avLst/>
          </a:prstGeom>
          <a:noFill/>
          <a:ln>
            <a:noFill/>
          </a:ln>
        </p:spPr>
      </p:pic>
      <p:pic>
        <p:nvPicPr>
          <p:cNvPr id="330" name="Google Shape;330;p6"/>
          <p:cNvPicPr preferRelativeResize="0"/>
          <p:nvPr/>
        </p:nvPicPr>
        <p:blipFill rotWithShape="1">
          <a:blip r:embed="rId8">
            <a:alphaModFix/>
          </a:blip>
          <a:srcRect/>
          <a:stretch/>
        </p:blipFill>
        <p:spPr>
          <a:xfrm>
            <a:off x="7258532" y="3217096"/>
            <a:ext cx="3527876" cy="3077029"/>
          </a:xfrm>
          <a:prstGeom prst="rect">
            <a:avLst/>
          </a:prstGeom>
          <a:noFill/>
          <a:ln>
            <a:noFill/>
          </a:ln>
        </p:spPr>
      </p:pic>
      <p:sp>
        <p:nvSpPr>
          <p:cNvPr id="331" name="Google Shape;331;p6"/>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Thursday, June 8, 2023</a:t>
            </a:r>
            <a:endParaRPr/>
          </a:p>
        </p:txBody>
      </p:sp>
      <p:pic>
        <p:nvPicPr>
          <p:cNvPr id="332" name="Google Shape;332;p6"/>
          <p:cNvPicPr preferRelativeResize="0"/>
          <p:nvPr/>
        </p:nvPicPr>
        <p:blipFill rotWithShape="1">
          <a:blip r:embed="rId9">
            <a:alphaModFix/>
          </a:blip>
          <a:srcRect/>
          <a:stretch/>
        </p:blipFill>
        <p:spPr>
          <a:xfrm>
            <a:off x="7742903" y="791291"/>
            <a:ext cx="4088546" cy="1240952"/>
          </a:xfrm>
          <a:prstGeom prst="rect">
            <a:avLst/>
          </a:prstGeom>
          <a:noFill/>
          <a:ln>
            <a:noFill/>
          </a:ln>
        </p:spPr>
      </p:pic>
      <p:sp>
        <p:nvSpPr>
          <p:cNvPr id="333" name="Google Shape;333;p6"/>
          <p:cNvSpPr txBox="1"/>
          <p:nvPr/>
        </p:nvSpPr>
        <p:spPr>
          <a:xfrm>
            <a:off x="550863" y="278891"/>
            <a:ext cx="5437200" cy="3600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FFFFFF"/>
              </a:buClr>
              <a:buSzPts val="3200"/>
              <a:buFont typeface="Play"/>
              <a:buNone/>
            </a:pPr>
            <a:r>
              <a:rPr lang="en-US" sz="3200" b="0" i="0" u="none" strike="noStrike" cap="none">
                <a:solidFill>
                  <a:srgbClr val="FFFFFF"/>
                </a:solidFill>
                <a:latin typeface="Play"/>
                <a:ea typeface="Play"/>
                <a:cs typeface="Play"/>
                <a:sym typeface="Play"/>
              </a:rPr>
              <a:t>Timeline</a:t>
            </a:r>
            <a:endParaRPr/>
          </a:p>
        </p:txBody>
      </p:sp>
      <p:sp>
        <p:nvSpPr>
          <p:cNvPr id="334" name="Google Shape;334;p6"/>
          <p:cNvSpPr txBox="1"/>
          <p:nvPr/>
        </p:nvSpPr>
        <p:spPr>
          <a:xfrm>
            <a:off x="6113463" y="278891"/>
            <a:ext cx="5437200" cy="3600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FFFFFF"/>
              </a:buClr>
              <a:buSzPts val="3200"/>
              <a:buFont typeface="Play"/>
              <a:buNone/>
            </a:pPr>
            <a:r>
              <a:rPr lang="en-US" sz="3200">
                <a:solidFill>
                  <a:srgbClr val="FFFFFF"/>
                </a:solidFill>
                <a:latin typeface="Play"/>
                <a:ea typeface="Play"/>
                <a:cs typeface="Play"/>
                <a:sym typeface="Play"/>
              </a:rPr>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grpSp>
        <p:nvGrpSpPr>
          <p:cNvPr id="340" name="Google Shape;340;p7"/>
          <p:cNvGrpSpPr/>
          <p:nvPr/>
        </p:nvGrpSpPr>
        <p:grpSpPr>
          <a:xfrm>
            <a:off x="10346504" y="1833152"/>
            <a:ext cx="1656714" cy="1656714"/>
            <a:chOff x="10112258" y="2147095"/>
            <a:chExt cx="1656714" cy="1656714"/>
          </a:xfrm>
        </p:grpSpPr>
        <p:sp>
          <p:nvSpPr>
            <p:cNvPr id="341" name="Google Shape;341;p7"/>
            <p:cNvSpPr/>
            <p:nvPr/>
          </p:nvSpPr>
          <p:spPr>
            <a:xfrm rot="8100000">
              <a:off x="10400615" y="2343978"/>
              <a:ext cx="1080000" cy="1262947"/>
            </a:xfrm>
            <a:custGeom>
              <a:avLst/>
              <a:gdLst/>
              <a:ahLst/>
              <a:cxnLst/>
              <a:rect l="l" t="t" r="r" b="b"/>
              <a:pathLst>
                <a:path w="1080000" h="1262947" extrusionOk="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342" name="Google Shape;342;p7"/>
            <p:cNvSpPr/>
            <p:nvPr/>
          </p:nvSpPr>
          <p:spPr>
            <a:xfrm rot="-8100000">
              <a:off x="10415015" y="2179851"/>
              <a:ext cx="540000" cy="1080000"/>
            </a:xfrm>
            <a:prstGeom prst="ellipse">
              <a:avLst/>
            </a:prstGeom>
            <a:gradFill>
              <a:gsLst>
                <a:gs pos="0">
                  <a:srgbClr val="453E75">
                    <a:alpha val="32941"/>
                  </a:srgbClr>
                </a:gs>
                <a:gs pos="100000">
                  <a:srgbClr val="59EFC0">
                    <a:alpha val="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grpSp>
      <p:sp>
        <p:nvSpPr>
          <p:cNvPr id="343" name="Google Shape;343;p7"/>
          <p:cNvSpPr txBox="1">
            <a:spLocks noGrp="1"/>
          </p:cNvSpPr>
          <p:nvPr>
            <p:ph type="title"/>
          </p:nvPr>
        </p:nvSpPr>
        <p:spPr>
          <a:xfrm>
            <a:off x="550862" y="549275"/>
            <a:ext cx="11097551" cy="381466"/>
          </a:xfrm>
          <a:prstGeom prst="rect">
            <a:avLst/>
          </a:prstGeom>
          <a:noFill/>
          <a:ln>
            <a:noFill/>
          </a:ln>
        </p:spPr>
        <p:txBody>
          <a:bodyPr spcFirstLastPara="1" wrap="square" lIns="0" tIns="0" rIns="0" bIns="0" anchor="t" anchorCtr="0">
            <a:normAutofit fontScale="90000"/>
          </a:bodyPr>
          <a:lstStyle/>
          <a:p>
            <a:pPr marL="0" lvl="0" indent="0" algn="l" rtl="0">
              <a:lnSpc>
                <a:spcPct val="90000"/>
              </a:lnSpc>
              <a:spcBef>
                <a:spcPts val="0"/>
              </a:spcBef>
              <a:spcAft>
                <a:spcPts val="0"/>
              </a:spcAft>
              <a:buClr>
                <a:schemeClr val="lt1"/>
              </a:buClr>
              <a:buSzPct val="100000"/>
              <a:buFont typeface="Play"/>
              <a:buNone/>
            </a:pPr>
            <a:r>
              <a:rPr lang="en-US" sz="3200"/>
              <a:t>Conclusion </a:t>
            </a:r>
            <a:endParaRPr/>
          </a:p>
        </p:txBody>
      </p:sp>
      <p:sp>
        <p:nvSpPr>
          <p:cNvPr id="344" name="Google Shape;344;p7"/>
          <p:cNvSpPr txBox="1">
            <a:spLocks noGrp="1"/>
          </p:cNvSpPr>
          <p:nvPr>
            <p:ph type="body" idx="1"/>
          </p:nvPr>
        </p:nvSpPr>
        <p:spPr>
          <a:xfrm>
            <a:off x="550864" y="1731375"/>
            <a:ext cx="5437186" cy="535354"/>
          </a:xfrm>
          <a:prstGeom prst="rect">
            <a:avLst/>
          </a:prstGeom>
          <a:noFill/>
          <a:ln>
            <a:noFill/>
          </a:ln>
        </p:spPr>
        <p:txBody>
          <a:bodyPr spcFirstLastPara="1" wrap="square" lIns="0" tIns="0" rIns="0" bIns="0" anchor="b" anchorCtr="0">
            <a:noAutofit/>
          </a:bodyPr>
          <a:lstStyle/>
          <a:p>
            <a:pPr marL="0" lvl="0" indent="0" algn="l" rtl="0">
              <a:lnSpc>
                <a:spcPct val="110000"/>
              </a:lnSpc>
              <a:spcBef>
                <a:spcPts val="0"/>
              </a:spcBef>
              <a:spcAft>
                <a:spcPts val="0"/>
              </a:spcAft>
              <a:buClr>
                <a:schemeClr val="lt1"/>
              </a:buClr>
              <a:buSzPts val="2400"/>
              <a:buNone/>
            </a:pPr>
            <a:r>
              <a:rPr lang="en-US" sz="2400"/>
              <a:t>VULNERABILITY SCANNER</a:t>
            </a:r>
            <a:endParaRPr/>
          </a:p>
        </p:txBody>
      </p:sp>
      <p:sp>
        <p:nvSpPr>
          <p:cNvPr id="345" name="Google Shape;345;p7"/>
          <p:cNvSpPr txBox="1">
            <a:spLocks noGrp="1"/>
          </p:cNvSpPr>
          <p:nvPr>
            <p:ph type="body" idx="2"/>
          </p:nvPr>
        </p:nvSpPr>
        <p:spPr>
          <a:xfrm>
            <a:off x="550863" y="2427370"/>
            <a:ext cx="5429114" cy="3515555"/>
          </a:xfrm>
          <a:prstGeom prst="rect">
            <a:avLst/>
          </a:prstGeom>
          <a:noFill/>
          <a:ln>
            <a:noFill/>
          </a:ln>
        </p:spPr>
        <p:txBody>
          <a:bodyPr spcFirstLastPara="1" wrap="square" lIns="0" tIns="0" rIns="0" bIns="0" anchor="t" anchorCtr="0">
            <a:noAutofit/>
          </a:bodyPr>
          <a:lstStyle/>
          <a:p>
            <a:pPr marL="228600" lvl="0" indent="-228600" algn="l" rtl="0">
              <a:lnSpc>
                <a:spcPct val="110000"/>
              </a:lnSpc>
              <a:spcBef>
                <a:spcPts val="0"/>
              </a:spcBef>
              <a:spcAft>
                <a:spcPts val="0"/>
              </a:spcAft>
              <a:buClr>
                <a:schemeClr val="lt1"/>
              </a:buClr>
              <a:buSzPts val="2400"/>
              <a:buChar char="•"/>
            </a:pPr>
            <a:r>
              <a:rPr lang="en-US"/>
              <a:t>Vuls is a simple to use open source tool for scanning vulnerabilities.</a:t>
            </a:r>
            <a:endParaRPr/>
          </a:p>
          <a:p>
            <a:pPr marL="228600" lvl="0" indent="-228600" algn="l" rtl="0">
              <a:lnSpc>
                <a:spcPct val="110000"/>
              </a:lnSpc>
              <a:spcBef>
                <a:spcPts val="1800"/>
              </a:spcBef>
              <a:spcAft>
                <a:spcPts val="0"/>
              </a:spcAft>
              <a:buClr>
                <a:schemeClr val="lt1"/>
              </a:buClr>
              <a:buSzPts val="2400"/>
              <a:buChar char="•"/>
            </a:pPr>
            <a:r>
              <a:rPr lang="en-US"/>
              <a:t>Vuls is not a broad IT security scanner as it does not monitor network traffic or protect against brute-force login attacks.</a:t>
            </a:r>
            <a:endParaRPr/>
          </a:p>
          <a:p>
            <a:pPr marL="228600" lvl="0" indent="-228600" algn="l" rtl="0">
              <a:lnSpc>
                <a:spcPct val="110000"/>
              </a:lnSpc>
              <a:spcBef>
                <a:spcPts val="1800"/>
              </a:spcBef>
              <a:spcAft>
                <a:spcPts val="0"/>
              </a:spcAft>
              <a:buClr>
                <a:schemeClr val="lt1"/>
              </a:buClr>
              <a:buSzPts val="2400"/>
              <a:buChar char="•"/>
            </a:pPr>
            <a:r>
              <a:rPr lang="en-US"/>
              <a:t>Vuls provides a way to automate vulnerability reporting for Linux packages. computer, tablet, or phone. </a:t>
            </a:r>
            <a:endParaRPr/>
          </a:p>
        </p:txBody>
      </p:sp>
      <p:sp>
        <p:nvSpPr>
          <p:cNvPr id="346" name="Google Shape;346;p7"/>
          <p:cNvSpPr txBox="1">
            <a:spLocks noGrp="1"/>
          </p:cNvSpPr>
          <p:nvPr>
            <p:ph type="body" idx="3"/>
          </p:nvPr>
        </p:nvSpPr>
        <p:spPr>
          <a:xfrm>
            <a:off x="6212024" y="1731375"/>
            <a:ext cx="5436392" cy="535354"/>
          </a:xfrm>
          <a:prstGeom prst="rect">
            <a:avLst/>
          </a:prstGeom>
          <a:noFill/>
          <a:ln>
            <a:noFill/>
          </a:ln>
        </p:spPr>
        <p:txBody>
          <a:bodyPr spcFirstLastPara="1" wrap="square" lIns="0" tIns="0" rIns="0" bIns="0" anchor="b" anchorCtr="0">
            <a:noAutofit/>
          </a:bodyPr>
          <a:lstStyle/>
          <a:p>
            <a:pPr marL="228600" lvl="0" indent="-228600" algn="l" rtl="0">
              <a:lnSpc>
                <a:spcPct val="110000"/>
              </a:lnSpc>
              <a:spcBef>
                <a:spcPts val="0"/>
              </a:spcBef>
              <a:spcAft>
                <a:spcPts val="0"/>
              </a:spcAft>
              <a:buClr>
                <a:schemeClr val="lt1"/>
              </a:buClr>
              <a:buSzPts val="2400"/>
              <a:buNone/>
            </a:pPr>
            <a:r>
              <a:rPr lang="en-US" sz="2400"/>
              <a:t>MITIGATION FOR EXPLOITS</a:t>
            </a:r>
            <a:r>
              <a:rPr lang="en-US"/>
              <a:t> </a:t>
            </a:r>
            <a:endParaRPr/>
          </a:p>
        </p:txBody>
      </p:sp>
      <p:sp>
        <p:nvSpPr>
          <p:cNvPr id="347" name="Google Shape;347;p7"/>
          <p:cNvSpPr txBox="1">
            <a:spLocks noGrp="1"/>
          </p:cNvSpPr>
          <p:nvPr>
            <p:ph type="body" idx="4"/>
          </p:nvPr>
        </p:nvSpPr>
        <p:spPr>
          <a:xfrm>
            <a:off x="6212023" y="2427370"/>
            <a:ext cx="5436391" cy="3515555"/>
          </a:xfrm>
          <a:prstGeom prst="rect">
            <a:avLst/>
          </a:prstGeom>
          <a:noFill/>
          <a:ln>
            <a:noFill/>
          </a:ln>
        </p:spPr>
        <p:txBody>
          <a:bodyPr spcFirstLastPara="1" wrap="square" lIns="0" tIns="0" rIns="0" bIns="0" anchor="t" anchorCtr="0">
            <a:noAutofit/>
          </a:bodyPr>
          <a:lstStyle/>
          <a:p>
            <a:pPr marL="228600" lvl="0" indent="-228600" algn="l" rtl="0">
              <a:lnSpc>
                <a:spcPct val="110000"/>
              </a:lnSpc>
              <a:spcBef>
                <a:spcPts val="0"/>
              </a:spcBef>
              <a:spcAft>
                <a:spcPts val="0"/>
              </a:spcAft>
              <a:buClr>
                <a:schemeClr val="lt1"/>
              </a:buClr>
              <a:buSzPts val="2400"/>
              <a:buChar char="•"/>
            </a:pPr>
            <a:r>
              <a:rPr lang="en-US"/>
              <a:t>Any suggestions?</a:t>
            </a:r>
            <a:endParaRPr/>
          </a:p>
          <a:p>
            <a:pPr marL="228600" lvl="0" indent="-76200" algn="l" rtl="0">
              <a:lnSpc>
                <a:spcPct val="110000"/>
              </a:lnSpc>
              <a:spcBef>
                <a:spcPts val="1800"/>
              </a:spcBef>
              <a:spcAft>
                <a:spcPts val="0"/>
              </a:spcAft>
              <a:buClr>
                <a:schemeClr val="lt1"/>
              </a:buClr>
              <a:buSzPts val="2400"/>
              <a:buNone/>
            </a:pPr>
            <a:endParaRPr/>
          </a:p>
        </p:txBody>
      </p:sp>
      <p:sp>
        <p:nvSpPr>
          <p:cNvPr id="348" name="Google Shape;348;p7"/>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349" name="Google Shape;349;p7"/>
          <p:cNvSpPr/>
          <p:nvPr/>
        </p:nvSpPr>
        <p:spPr>
          <a:xfrm>
            <a:off x="4295775" y="0"/>
            <a:ext cx="360000" cy="274638"/>
          </a:xfrm>
          <a:custGeom>
            <a:avLst/>
            <a:gdLst/>
            <a:ahLst/>
            <a:cxnLst/>
            <a:rect l="l" t="t" r="r" b="b"/>
            <a:pathLst>
              <a:path w="360000" h="274638" extrusionOk="0">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a:gsLst>
              <a:gs pos="0">
                <a:schemeClr val="dk2"/>
              </a:gs>
              <a:gs pos="60000">
                <a:schemeClr val="dk2"/>
              </a:gs>
              <a:gs pos="100000">
                <a:srgbClr val="746EB3"/>
              </a:gs>
            </a:gsLst>
            <a:path path="circle">
              <a:fillToRect l="100000" b="100000"/>
            </a:path>
            <a:tileRect t="-100000" r="-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350" name="Google Shape;350;p7"/>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Thursday, June 8, 2023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8"/>
          <p:cNvSpPr txBox="1">
            <a:spLocks noGrp="1"/>
          </p:cNvSpPr>
          <p:nvPr>
            <p:ph type="ctrTitle"/>
          </p:nvPr>
        </p:nvSpPr>
        <p:spPr>
          <a:xfrm>
            <a:off x="550863" y="1006475"/>
            <a:ext cx="5437187" cy="2986234"/>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lt1"/>
              </a:buClr>
              <a:buSzPts val="3200"/>
              <a:buFont typeface="Play"/>
              <a:buNone/>
            </a:pPr>
            <a:r>
              <a:rPr lang="en-US" sz="3200" dirty="0"/>
              <a:t>Thank You</a:t>
            </a:r>
            <a:br>
              <a:rPr lang="en-US" dirty="0"/>
            </a:br>
            <a:br>
              <a:rPr lang="en-US" sz="1400" dirty="0"/>
            </a:br>
            <a:r>
              <a:rPr lang="en-US" sz="1400" dirty="0" err="1"/>
              <a:t>Bootcon</a:t>
            </a:r>
            <a:r>
              <a:rPr lang="en-US" sz="1400" dirty="0"/>
              <a:t> is an excellent platform to show your skills and acumen in Cybersecurity.  It gives you an opportunity to research, learn and stay up to date on various InfoSec tools</a:t>
            </a:r>
            <a:r>
              <a:rPr lang="en-US" sz="800" dirty="0"/>
              <a:t>. </a:t>
            </a:r>
            <a:br>
              <a:rPr lang="en-US" sz="800" dirty="0"/>
            </a:br>
            <a:br>
              <a:rPr lang="en-US" sz="800" dirty="0"/>
            </a:br>
            <a:r>
              <a:rPr lang="en-US" sz="1400" dirty="0"/>
              <a:t>A big thank you to Chris Crosby - Instructor and Michael Smith - TA.</a:t>
            </a:r>
            <a:br>
              <a:rPr lang="en-US" sz="1400" dirty="0"/>
            </a:br>
            <a:br>
              <a:rPr lang="en-US" sz="1400" dirty="0"/>
            </a:br>
            <a:r>
              <a:rPr lang="en-US" sz="1400" dirty="0"/>
              <a:t>The entire Bootcamp team has been very helpful and encouraging.</a:t>
            </a:r>
            <a:br>
              <a:rPr lang="en-US" sz="1400" dirty="0"/>
            </a:br>
            <a:r>
              <a:rPr lang="en-US" sz="1400" dirty="0" err="1"/>
              <a:t>Livi</a:t>
            </a:r>
            <a:r>
              <a:rPr lang="en-US" sz="1400" dirty="0"/>
              <a:t> – TA</a:t>
            </a:r>
            <a:br>
              <a:rPr lang="en-US" sz="1400" dirty="0"/>
            </a:br>
            <a:r>
              <a:rPr lang="en-US" sz="1400" dirty="0"/>
              <a:t>Christian </a:t>
            </a:r>
            <a:r>
              <a:rPr lang="en-US" sz="1400" dirty="0" err="1"/>
              <a:t>Wasylchak</a:t>
            </a:r>
            <a:r>
              <a:rPr lang="en-US" sz="1400" dirty="0"/>
              <a:t> – TA</a:t>
            </a:r>
            <a:br>
              <a:rPr lang="en-US" sz="1400" dirty="0"/>
            </a:br>
            <a:r>
              <a:rPr lang="en-US" sz="1400" dirty="0"/>
              <a:t>James Clark – TA</a:t>
            </a:r>
            <a:br>
              <a:rPr lang="en-US" sz="1400" dirty="0"/>
            </a:br>
            <a:r>
              <a:rPr lang="en-US" sz="1400" dirty="0"/>
              <a:t>Jordan Robbins – TA </a:t>
            </a:r>
            <a:endParaRPr sz="1400" dirty="0"/>
          </a:p>
          <a:p>
            <a:pPr marL="0" lvl="0" indent="0" algn="l" rtl="0">
              <a:lnSpc>
                <a:spcPct val="90000"/>
              </a:lnSpc>
              <a:spcBef>
                <a:spcPts val="0"/>
              </a:spcBef>
              <a:spcAft>
                <a:spcPts val="0"/>
              </a:spcAft>
              <a:buClr>
                <a:schemeClr val="lt1"/>
              </a:buClr>
              <a:buSzPts val="3200"/>
              <a:buFont typeface="Play"/>
              <a:buNone/>
            </a:pPr>
            <a:endParaRPr sz="1400" dirty="0"/>
          </a:p>
          <a:p>
            <a:pPr marL="0" lvl="0" indent="0" algn="l" rtl="0">
              <a:lnSpc>
                <a:spcPct val="90000"/>
              </a:lnSpc>
              <a:spcBef>
                <a:spcPts val="0"/>
              </a:spcBef>
              <a:spcAft>
                <a:spcPts val="0"/>
              </a:spcAft>
              <a:buClr>
                <a:schemeClr val="lt1"/>
              </a:buClr>
              <a:buSzPts val="3200"/>
              <a:buFont typeface="Play"/>
              <a:buNone/>
            </a:pPr>
            <a:r>
              <a:rPr lang="en-US" sz="1400" dirty="0"/>
              <a:t>Fellow Students</a:t>
            </a:r>
            <a:br>
              <a:rPr lang="en-US" sz="1400" dirty="0"/>
            </a:br>
            <a:endParaRPr dirty="0"/>
          </a:p>
        </p:txBody>
      </p:sp>
      <p:sp>
        <p:nvSpPr>
          <p:cNvPr id="356" name="Google Shape;356;p8"/>
          <p:cNvSpPr txBox="1">
            <a:spLocks noGrp="1"/>
          </p:cNvSpPr>
          <p:nvPr>
            <p:ph type="subTitle" idx="1"/>
          </p:nvPr>
        </p:nvSpPr>
        <p:spPr>
          <a:xfrm>
            <a:off x="550863" y="3827610"/>
            <a:ext cx="5437187" cy="2265216"/>
          </a:xfrm>
          <a:prstGeom prst="rect">
            <a:avLst/>
          </a:prstGeom>
          <a:noFill/>
          <a:ln>
            <a:noFill/>
          </a:ln>
        </p:spPr>
        <p:txBody>
          <a:bodyPr spcFirstLastPara="1" wrap="square" lIns="0" tIns="0" rIns="0" bIns="0" anchor="t" anchorCtr="0">
            <a:noAutofit/>
          </a:bodyPr>
          <a:lstStyle/>
          <a:p>
            <a:pPr marL="228600" lvl="0" indent="-228600" algn="l" rtl="0">
              <a:lnSpc>
                <a:spcPct val="110000"/>
              </a:lnSpc>
              <a:spcBef>
                <a:spcPts val="0"/>
              </a:spcBef>
              <a:spcAft>
                <a:spcPts val="0"/>
              </a:spcAft>
              <a:buClr>
                <a:schemeClr val="lt1"/>
              </a:buClr>
              <a:buSzPts val="2400"/>
              <a:buNone/>
            </a:pPr>
            <a:r>
              <a:rPr lang="en-US" dirty="0"/>
              <a:t>Harshal Shekatkar</a:t>
            </a:r>
            <a:endParaRPr dirty="0"/>
          </a:p>
          <a:p>
            <a:pPr marL="228600" lvl="0" indent="-228600" algn="l" rtl="0">
              <a:lnSpc>
                <a:spcPct val="110000"/>
              </a:lnSpc>
              <a:spcBef>
                <a:spcPts val="1800"/>
              </a:spcBef>
              <a:spcAft>
                <a:spcPts val="0"/>
              </a:spcAft>
              <a:buClr>
                <a:schemeClr val="lt1"/>
              </a:buClr>
              <a:buSzPts val="2400"/>
              <a:buNone/>
            </a:pPr>
            <a:r>
              <a:rPr lang="en-US" dirty="0"/>
              <a:t>harshalshekatkar@yahoo.co.in</a:t>
            </a:r>
            <a:endParaRPr dirty="0"/>
          </a:p>
        </p:txBody>
      </p:sp>
      <p:pic>
        <p:nvPicPr>
          <p:cNvPr id="357" name="Google Shape;357;p8" descr="Data Points Digital background"/>
          <p:cNvPicPr preferRelativeResize="0">
            <a:picLocks noGrp="1"/>
          </p:cNvPicPr>
          <p:nvPr>
            <p:ph type="pic" idx="2"/>
          </p:nvPr>
        </p:nvPicPr>
        <p:blipFill rotWithShape="1">
          <a:blip r:embed="rId3">
            <a:alphaModFix/>
          </a:blip>
          <a:srcRect/>
          <a:stretch/>
        </p:blipFill>
        <p:spPr>
          <a:xfrm>
            <a:off x="6556248" y="548640"/>
            <a:ext cx="5084064" cy="2880360"/>
          </a:xfrm>
          <a:prstGeom prst="rect">
            <a:avLst/>
          </a:prstGeom>
          <a:solidFill>
            <a:schemeClr val="accent5"/>
          </a:solidFill>
          <a:ln>
            <a:noFill/>
          </a:ln>
        </p:spPr>
      </p:pic>
      <p:pic>
        <p:nvPicPr>
          <p:cNvPr id="358" name="Google Shape;358;p8" descr="Data Points Digital background"/>
          <p:cNvPicPr preferRelativeResize="0">
            <a:picLocks noGrp="1"/>
          </p:cNvPicPr>
          <p:nvPr>
            <p:ph type="pic" idx="3"/>
          </p:nvPr>
        </p:nvPicPr>
        <p:blipFill rotWithShape="1">
          <a:blip r:embed="rId4">
            <a:alphaModFix/>
          </a:blip>
          <a:srcRect/>
          <a:stretch/>
        </p:blipFill>
        <p:spPr>
          <a:xfrm>
            <a:off x="6556248" y="3429000"/>
            <a:ext cx="5084064" cy="2880360"/>
          </a:xfrm>
          <a:prstGeom prst="rect">
            <a:avLst/>
          </a:prstGeom>
          <a:solidFill>
            <a:schemeClr val="accent5"/>
          </a:solidFill>
          <a:ln>
            <a:noFill/>
          </a:ln>
        </p:spPr>
      </p:pic>
      <p:sp>
        <p:nvSpPr>
          <p:cNvPr id="359" name="Google Shape;359;p8"/>
          <p:cNvSpPr txBox="1">
            <a:spLocks noGrp="1"/>
          </p:cNvSpPr>
          <p:nvPr>
            <p:ph type="sldNum" idx="12"/>
          </p:nvPr>
        </p:nvSpPr>
        <p:spPr>
          <a:xfrm>
            <a:off x="9948863" y="6507212"/>
            <a:ext cx="1692274" cy="153888"/>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360" name="Google Shape;360;p8"/>
          <p:cNvSpPr txBox="1">
            <a:spLocks noGrp="1"/>
          </p:cNvSpPr>
          <p:nvPr>
            <p:ph type="dt" idx="10"/>
          </p:nvPr>
        </p:nvSpPr>
        <p:spPr>
          <a:xfrm>
            <a:off x="550863" y="6507212"/>
            <a:ext cx="2628900" cy="153888"/>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Thursday, June 8, 2023</a:t>
            </a:r>
            <a:endParaRPr/>
          </a:p>
        </p:txBody>
      </p:sp>
    </p:spTree>
  </p:cSld>
  <p:clrMapOvr>
    <a:masterClrMapping/>
  </p:clrMapOvr>
</p:sld>
</file>

<file path=ppt/theme/theme1.xml><?xml version="1.0" encoding="utf-8"?>
<a:theme xmlns:a="http://schemas.openxmlformats.org/drawingml/2006/main" name="3DFloatVTI">
  <a:themeElements>
    <a:clrScheme name="Float">
      <a:dk1>
        <a:srgbClr val="000000"/>
      </a:dk1>
      <a:lt1>
        <a:srgbClr val="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587</Words>
  <Application>Microsoft Office PowerPoint</Application>
  <PresentationFormat>Widescreen</PresentationFormat>
  <Paragraphs>61</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Noto Sans</vt:lpstr>
      <vt:lpstr>Inter</vt:lpstr>
      <vt:lpstr>Arial</vt:lpstr>
      <vt:lpstr>Calibri</vt:lpstr>
      <vt:lpstr>Play</vt:lpstr>
      <vt:lpstr>Gill Sans</vt:lpstr>
      <vt:lpstr>Noto Sans Symbols</vt:lpstr>
      <vt:lpstr>3DFloatVTI</vt:lpstr>
      <vt:lpstr>Ubuntu Vulnerability &amp; Exploit</vt:lpstr>
      <vt:lpstr>PowerPoint Presentation</vt:lpstr>
      <vt:lpstr>Introduction</vt:lpstr>
      <vt:lpstr>Installation</vt:lpstr>
      <vt:lpstr>PowerPoint Presentation</vt:lpstr>
      <vt:lpstr>Conclusion </vt:lpstr>
      <vt:lpstr>Thank You  Bootcon is an excellent platform to show your skills and acumen in Cybersecurity.  It gives you an opportunity to research, learn and stay up to date on various InfoSec tools.   A big thank you to Chris Crosby - Instructor and Michael Smith - TA.  The entire Bootcamp team has been very helpful and encouraging. Livi – TA Christian Wasylchak – TA James Clark – TA Jordan Robbins – TA   Fellow Students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Ubuntu Vulnerability &amp; Exploit</dc:title>
  <dc:creator>Harshal Shekatkar</dc:creator>
  <cp:lastModifiedBy>Harshal Shekatkar</cp:lastModifiedBy>
  <cp:revision>3</cp:revision>
  <dcterms:created xsi:type="dcterms:W3CDTF">2023-06-07T14:47:57Z</dcterms:created>
  <dcterms:modified xsi:type="dcterms:W3CDTF">2023-08-16T17:30:04Z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