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45" d="100"/>
          <a:sy n="45" d="100"/>
        </p:scale>
        <p:origin x="53" y="9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10C36F8-AAAE-4764-8D77-92A23A092159}" type="datetimeFigureOut">
              <a:rPr lang="en-IN" smtClean="0"/>
              <a:t>06-07-2020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71973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C36F8-AAAE-4764-8D77-92A23A092159}"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294906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C36F8-AAAE-4764-8D77-92A23A092159}"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2278483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C36F8-AAAE-4764-8D77-92A23A092159}"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2456484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C36F8-AAAE-4764-8D77-92A23A092159}"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954224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0C36F8-AAAE-4764-8D77-92A23A092159}" type="datetimeFigureOut">
              <a:rPr lang="en-IN" smtClean="0"/>
              <a:t>06-07-2020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1839907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0C36F8-AAAE-4764-8D77-92A23A092159}" type="datetimeFigureOut">
              <a:rPr lang="en-IN" smtClean="0"/>
              <a:t>06-07-2020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1149719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10C36F8-AAAE-4764-8D77-92A23A092159}"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4069060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10C36F8-AAAE-4764-8D77-92A23A092159}"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6227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0C36F8-AAAE-4764-8D77-92A23A092159}"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102013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C36F8-AAAE-4764-8D77-92A23A092159}"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101535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0C36F8-AAAE-4764-8D77-92A23A092159}"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165113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0C36F8-AAAE-4764-8D77-92A23A092159}" type="datetimeFigureOut">
              <a:rPr lang="en-IN" smtClean="0"/>
              <a:t>06-07-2020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410712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0C36F8-AAAE-4764-8D77-92A23A092159}" type="datetimeFigureOut">
              <a:rPr lang="en-IN" smtClean="0"/>
              <a:t>06-07-2020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316963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C36F8-AAAE-4764-8D77-92A23A092159}" type="datetimeFigureOut">
              <a:rPr lang="en-IN" smtClean="0"/>
              <a:t>06-07-2020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224944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C36F8-AAAE-4764-8D77-92A23A092159}"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313303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C36F8-AAAE-4764-8D77-92A23A092159}"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FB8397-2993-4437-949F-ECAF11FD9511}" type="slidenum">
              <a:rPr lang="en-IN" smtClean="0"/>
              <a:t>‹#›</a:t>
            </a:fld>
            <a:endParaRPr lang="en-IN"/>
          </a:p>
        </p:txBody>
      </p:sp>
    </p:spTree>
    <p:extLst>
      <p:ext uri="{BB962C8B-B14F-4D97-AF65-F5344CB8AC3E}">
        <p14:creationId xmlns:p14="http://schemas.microsoft.com/office/powerpoint/2010/main" val="90300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10C36F8-AAAE-4764-8D77-92A23A092159}" type="datetimeFigureOut">
              <a:rPr lang="en-IN" smtClean="0"/>
              <a:t>06-07-2020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FFB8397-2993-4437-949F-ECAF11FD9511}" type="slidenum">
              <a:rPr lang="en-IN" smtClean="0"/>
              <a:t>‹#›</a:t>
            </a:fld>
            <a:endParaRPr lang="en-IN"/>
          </a:p>
        </p:txBody>
      </p:sp>
    </p:spTree>
    <p:extLst>
      <p:ext uri="{BB962C8B-B14F-4D97-AF65-F5344CB8AC3E}">
        <p14:creationId xmlns:p14="http://schemas.microsoft.com/office/powerpoint/2010/main" val="3300674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3221" y="0"/>
            <a:ext cx="8825658" cy="2677648"/>
          </a:xfrm>
        </p:spPr>
        <p:txBody>
          <a:bodyPr/>
          <a:lstStyle/>
          <a:p>
            <a:r>
              <a:rPr lang="en-IN" dirty="0" smtClean="0"/>
              <a:t>Data Science Capstone Final Project</a:t>
            </a:r>
            <a:endParaRPr lang="en-IN" dirty="0"/>
          </a:p>
        </p:txBody>
      </p:sp>
      <p:sp>
        <p:nvSpPr>
          <p:cNvPr id="3" name="Subtitle 2"/>
          <p:cNvSpPr>
            <a:spLocks noGrp="1"/>
          </p:cNvSpPr>
          <p:nvPr>
            <p:ph type="subTitle" idx="1"/>
          </p:nvPr>
        </p:nvSpPr>
        <p:spPr>
          <a:xfrm>
            <a:off x="833221" y="3168713"/>
            <a:ext cx="8825658" cy="861420"/>
          </a:xfrm>
        </p:spPr>
        <p:txBody>
          <a:bodyPr/>
          <a:lstStyle/>
          <a:p>
            <a:r>
              <a:rPr lang="en-IN" dirty="0" smtClean="0"/>
              <a:t>Project Name : My </a:t>
            </a:r>
            <a:r>
              <a:rPr lang="en-IN" dirty="0" err="1" smtClean="0"/>
              <a:t>indian</a:t>
            </a:r>
            <a:r>
              <a:rPr lang="en-IN" dirty="0" smtClean="0"/>
              <a:t> restaurant</a:t>
            </a:r>
            <a:endParaRPr lang="en-IN" dirty="0"/>
          </a:p>
        </p:txBody>
      </p:sp>
    </p:spTree>
    <p:extLst>
      <p:ext uri="{BB962C8B-B14F-4D97-AF65-F5344CB8AC3E}">
        <p14:creationId xmlns:p14="http://schemas.microsoft.com/office/powerpoint/2010/main" val="304134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6608" y="982134"/>
            <a:ext cx="8825658" cy="2677648"/>
          </a:xfrm>
        </p:spPr>
        <p:txBody>
          <a:bodyPr/>
          <a:lstStyle/>
          <a:p>
            <a:r>
              <a:rPr lang="en-IN" dirty="0" smtClean="0"/>
              <a:t>Thank You…</a:t>
            </a:r>
            <a:endParaRPr lang="en-IN" dirty="0"/>
          </a:p>
        </p:txBody>
      </p:sp>
    </p:spTree>
    <p:extLst>
      <p:ext uri="{BB962C8B-B14F-4D97-AF65-F5344CB8AC3E}">
        <p14:creationId xmlns:p14="http://schemas.microsoft.com/office/powerpoint/2010/main" val="406839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This is a capstone project for IBM Data Science Professional Certificate. </a:t>
            </a:r>
            <a:r>
              <a:rPr lang="en-US" dirty="0" smtClean="0"/>
              <a:t>In this </a:t>
            </a:r>
            <a:r>
              <a:rPr lang="en-US" dirty="0"/>
              <a:t>project, I am creating a hypothetical scenario for a concept that there may not be enough Indian Restaurants in Toronto Area. </a:t>
            </a:r>
            <a:endParaRPr lang="en-US" dirty="0" smtClean="0"/>
          </a:p>
          <a:p>
            <a:endParaRPr lang="en-US" dirty="0" smtClean="0"/>
          </a:p>
          <a:p>
            <a:r>
              <a:rPr lang="en-US" dirty="0" smtClean="0"/>
              <a:t>Therefore </a:t>
            </a:r>
            <a:r>
              <a:rPr lang="en-US" dirty="0"/>
              <a:t>it might be a great opportunity for an entrepreneur who is based in Canada</a:t>
            </a:r>
            <a:r>
              <a:rPr lang="en-US" dirty="0" smtClean="0"/>
              <a:t>.</a:t>
            </a:r>
          </a:p>
          <a:p>
            <a:endParaRPr lang="en-US" dirty="0"/>
          </a:p>
          <a:p>
            <a:r>
              <a:rPr lang="en-US" dirty="0" smtClean="0"/>
              <a:t>Indian </a:t>
            </a:r>
            <a:r>
              <a:rPr lang="en-US" dirty="0"/>
              <a:t>food is popular among the Asian community, so The entrepreneur might think of opening its business in areas where the Asian community resides. With the purpose in mind, finding the location to open such a restaurant is one of the most important decisions for this entrepreneur and I am designing this project to help him find the most suitable location.</a:t>
            </a:r>
            <a:endParaRPr lang="en-IN" dirty="0"/>
          </a:p>
        </p:txBody>
      </p:sp>
    </p:spTree>
    <p:extLst>
      <p:ext uri="{BB962C8B-B14F-4D97-AF65-F5344CB8AC3E}">
        <p14:creationId xmlns:p14="http://schemas.microsoft.com/office/powerpoint/2010/main" val="312577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&amp; its Acquisition</a:t>
            </a:r>
            <a:endParaRPr lang="en-IN" dirty="0"/>
          </a:p>
        </p:txBody>
      </p:sp>
      <p:sp>
        <p:nvSpPr>
          <p:cNvPr id="3" name="Content Placeholder 2"/>
          <p:cNvSpPr>
            <a:spLocks noGrp="1"/>
          </p:cNvSpPr>
          <p:nvPr>
            <p:ph idx="1"/>
          </p:nvPr>
        </p:nvSpPr>
        <p:spPr>
          <a:xfrm>
            <a:off x="1090708" y="2705099"/>
            <a:ext cx="8825659" cy="3509433"/>
          </a:xfrm>
        </p:spPr>
        <p:txBody>
          <a:bodyPr/>
          <a:lstStyle/>
          <a:p>
            <a:pPr marL="0" indent="0">
              <a:buNone/>
            </a:pPr>
            <a:r>
              <a:rPr lang="en-US" dirty="0"/>
              <a:t>To solve this problem, we will need below data:</a:t>
            </a:r>
            <a:endParaRPr lang="en-US" dirty="0"/>
          </a:p>
          <a:p>
            <a:r>
              <a:rPr lang="en-US" dirty="0" smtClean="0"/>
              <a:t> List </a:t>
            </a:r>
            <a:r>
              <a:rPr lang="en-US" dirty="0"/>
              <a:t>of neighborhoods in Toronto, Canada</a:t>
            </a:r>
            <a:endParaRPr lang="en-US" dirty="0"/>
          </a:p>
          <a:p>
            <a:r>
              <a:rPr lang="en-US" dirty="0" smtClean="0"/>
              <a:t> </a:t>
            </a:r>
            <a:r>
              <a:rPr lang="en-US" dirty="0"/>
              <a:t>Latitude and Longitude of these neighborhoods</a:t>
            </a:r>
            <a:endParaRPr lang="en-US" dirty="0"/>
          </a:p>
          <a:p>
            <a:r>
              <a:rPr lang="en-US" dirty="0" smtClean="0"/>
              <a:t> Venue </a:t>
            </a:r>
            <a:r>
              <a:rPr lang="en-US" dirty="0"/>
              <a:t>data related to Indian restaurants. This will help us </a:t>
            </a:r>
            <a:r>
              <a:rPr lang="en-US" dirty="0" smtClean="0"/>
              <a:t>find       	neighborhoods </a:t>
            </a:r>
            <a:r>
              <a:rPr lang="en-US" dirty="0"/>
              <a:t>that are more suitable to open an Indian Restaurant.</a:t>
            </a:r>
            <a:endParaRPr lang="en-US" dirty="0"/>
          </a:p>
          <a:p>
            <a:r>
              <a:rPr lang="en-US" dirty="0"/>
              <a:t>the list of neighborhoods from Wikipedia: </a:t>
            </a:r>
            <a:r>
              <a:rPr lang="en-US" u="sng" dirty="0">
                <a:hlinkClick r:id="rId2"/>
              </a:rPr>
              <a:t>https://en.wikipedia.org/wiki/List_of_postal_codes_of_Canada:_M</a:t>
            </a:r>
            <a:endParaRPr lang="en-US" dirty="0"/>
          </a:p>
          <a:p>
            <a:pPr marL="0" indent="0">
              <a:buNone/>
            </a:pPr>
            <a:r>
              <a:rPr lang="en-US" dirty="0"/>
              <a:t/>
            </a:r>
            <a:br>
              <a:rPr lang="en-US" dirty="0"/>
            </a:br>
            <a:endParaRPr lang="en-IN" dirty="0"/>
          </a:p>
        </p:txBody>
      </p:sp>
    </p:spTree>
    <p:extLst>
      <p:ext uri="{BB962C8B-B14F-4D97-AF65-F5344CB8AC3E}">
        <p14:creationId xmlns:p14="http://schemas.microsoft.com/office/powerpoint/2010/main" val="15868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EXTRACTING THE DATA</a:t>
            </a:r>
            <a:endParaRPr lang="en-IN" dirty="0"/>
          </a:p>
        </p:txBody>
      </p:sp>
      <p:sp>
        <p:nvSpPr>
          <p:cNvPr id="3" name="Content Placeholder 2"/>
          <p:cNvSpPr>
            <a:spLocks noGrp="1"/>
          </p:cNvSpPr>
          <p:nvPr>
            <p:ph idx="1"/>
          </p:nvPr>
        </p:nvSpPr>
        <p:spPr/>
        <p:txBody>
          <a:bodyPr/>
          <a:lstStyle/>
          <a:p>
            <a:r>
              <a:rPr lang="en-US" dirty="0" smtClean="0"/>
              <a:t> </a:t>
            </a:r>
            <a:r>
              <a:rPr lang="en-US" dirty="0"/>
              <a:t>The scrapping of Toronto neighborhoods via Wikipedia</a:t>
            </a:r>
            <a:endParaRPr lang="en-US" dirty="0"/>
          </a:p>
          <a:p>
            <a:r>
              <a:rPr lang="en-US" dirty="0" smtClean="0"/>
              <a:t> </a:t>
            </a:r>
            <a:r>
              <a:rPr lang="en-US" dirty="0"/>
              <a:t>Getting Latitude and Longitude data of these neighborhoods </a:t>
            </a:r>
            <a:r>
              <a:rPr lang="en-US" dirty="0" smtClean="0"/>
              <a:t>via 	Geocoder </a:t>
            </a:r>
            <a:r>
              <a:rPr lang="en-US" dirty="0"/>
              <a:t>package</a:t>
            </a:r>
            <a:endParaRPr lang="en-US" dirty="0"/>
          </a:p>
          <a:p>
            <a:r>
              <a:rPr lang="en-US" dirty="0" smtClean="0"/>
              <a:t> </a:t>
            </a:r>
            <a:r>
              <a:rPr lang="en-US" dirty="0"/>
              <a:t>Using Foursquare API to get venue data related to </a:t>
            </a:r>
            <a:r>
              <a:rPr lang="en-US" dirty="0" smtClean="0"/>
              <a:t>these neighborhoods</a:t>
            </a:r>
            <a:endParaRPr lang="en-US" dirty="0"/>
          </a:p>
          <a:p>
            <a:pPr marL="0" indent="0">
              <a:buNone/>
            </a:pPr>
            <a:r>
              <a:rPr lang="en-US" dirty="0"/>
              <a:t/>
            </a:r>
            <a:br>
              <a:rPr lang="en-US" dirty="0"/>
            </a:br>
            <a:endParaRPr lang="en-IN" dirty="0"/>
          </a:p>
        </p:txBody>
      </p:sp>
    </p:spTree>
    <p:extLst>
      <p:ext uri="{BB962C8B-B14F-4D97-AF65-F5344CB8AC3E}">
        <p14:creationId xmlns:p14="http://schemas.microsoft.com/office/powerpoint/2010/main" val="58591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METHODOLOGY</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1154954" y="2603499"/>
            <a:ext cx="8825659" cy="3966633"/>
          </a:xfrm>
        </p:spPr>
        <p:txBody>
          <a:bodyPr>
            <a:normAutofit/>
          </a:bodyPr>
          <a:lstStyle/>
          <a:p>
            <a:r>
              <a:rPr lang="en-US" dirty="0"/>
              <a:t>I did the web scraping by utilizing pandas HTML table scraping method as it is easier and more convenient to pull tabular data directly from a web page into the data </a:t>
            </a:r>
            <a:r>
              <a:rPr lang="en-US" dirty="0" smtClean="0"/>
              <a:t>frame</a:t>
            </a:r>
          </a:p>
          <a:p>
            <a:r>
              <a:rPr lang="en-US" dirty="0"/>
              <a:t>I have created a Foursquare developer account in order to obtain account ID and API key to pull the data. From Foursquare, I am able to pull the </a:t>
            </a:r>
            <a:r>
              <a:rPr lang="en-US" dirty="0" smtClean="0"/>
              <a:t>names, categories</a:t>
            </a:r>
            <a:r>
              <a:rPr lang="en-US" dirty="0"/>
              <a:t>, latitude, and longitude of the venues.</a:t>
            </a:r>
            <a:endParaRPr lang="en-US" dirty="0"/>
          </a:p>
          <a:p>
            <a:r>
              <a:rPr lang="en-US" dirty="0"/>
              <a:t> I made a justification to specifically look for “Indian restaurants”. Lastly, I performed the clustering method by using k-means clustering</a:t>
            </a:r>
            <a:r>
              <a:rPr lang="en-US" dirty="0" smtClean="0"/>
              <a:t>.</a:t>
            </a:r>
          </a:p>
          <a:p>
            <a:r>
              <a:rPr lang="en-US" dirty="0"/>
              <a:t>Based on the results (the concentration of clusters), I will be able to recommend the ideal location to open the restaurant.</a:t>
            </a:r>
            <a:r>
              <a:rPr lang="en-US" dirty="0"/>
              <a:t/>
            </a:r>
            <a:br>
              <a:rPr lang="en-US" dirty="0"/>
            </a:br>
            <a:endParaRPr lang="en-IN" dirty="0"/>
          </a:p>
        </p:txBody>
      </p:sp>
    </p:spTree>
    <p:extLst>
      <p:ext uri="{BB962C8B-B14F-4D97-AF65-F5344CB8AC3E}">
        <p14:creationId xmlns:p14="http://schemas.microsoft.com/office/powerpoint/2010/main" val="45543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br>
              <a:rPr lang="en-IN" dirty="0" smtClean="0"/>
            </a:br>
            <a:r>
              <a:rPr lang="en-IN" dirty="0" smtClean="0"/>
              <a:t> </a:t>
            </a:r>
            <a:r>
              <a:rPr lang="en-IN" sz="1800" dirty="0" smtClean="0"/>
              <a:t>CLUSTERS</a:t>
            </a:r>
            <a:endParaRPr lang="en-IN"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754" y="2370667"/>
            <a:ext cx="8668380" cy="4318000"/>
          </a:xfrm>
        </p:spPr>
      </p:pic>
    </p:spTree>
    <p:extLst>
      <p:ext uri="{BB962C8B-B14F-4D97-AF65-F5344CB8AC3E}">
        <p14:creationId xmlns:p14="http://schemas.microsoft.com/office/powerpoint/2010/main" val="2627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B050"/>
                </a:solidFill>
              </a:rPr>
              <a:t> </a:t>
            </a:r>
            <a:r>
              <a:rPr lang="en-US" dirty="0">
                <a:solidFill>
                  <a:srgbClr val="00B050"/>
                </a:solidFill>
              </a:rPr>
              <a:t>Cluster 0: Neighborhoods with almost no Indian </a:t>
            </a:r>
            <a:r>
              <a:rPr lang="en-US" dirty="0" smtClean="0">
                <a:solidFill>
                  <a:srgbClr val="00B050"/>
                </a:solidFill>
              </a:rPr>
              <a:t>restaurants. </a:t>
            </a:r>
          </a:p>
          <a:p>
            <a:endParaRPr lang="en-US" dirty="0"/>
          </a:p>
          <a:p>
            <a:r>
              <a:rPr lang="en-US" dirty="0" smtClean="0">
                <a:solidFill>
                  <a:srgbClr val="FF0000"/>
                </a:solidFill>
              </a:rPr>
              <a:t> </a:t>
            </a:r>
            <a:r>
              <a:rPr lang="en-US" dirty="0">
                <a:solidFill>
                  <a:srgbClr val="FF0000"/>
                </a:solidFill>
              </a:rPr>
              <a:t>Cluster 1: Neighborhoods with a more number of Indian restaurants</a:t>
            </a:r>
            <a:r>
              <a:rPr lang="en-US" dirty="0" smtClean="0">
                <a:solidFill>
                  <a:srgbClr val="FF0000"/>
                </a:solidFill>
              </a:rPr>
              <a:t>.</a:t>
            </a:r>
          </a:p>
          <a:p>
            <a:endParaRPr lang="en-US" dirty="0"/>
          </a:p>
          <a:p>
            <a:r>
              <a:rPr lang="en-US" dirty="0" smtClean="0">
                <a:solidFill>
                  <a:srgbClr val="0070C0"/>
                </a:solidFill>
              </a:rPr>
              <a:t> </a:t>
            </a:r>
            <a:r>
              <a:rPr lang="en-US" dirty="0">
                <a:solidFill>
                  <a:srgbClr val="0070C0"/>
                </a:solidFill>
              </a:rPr>
              <a:t>Cluster 2: Neighborhoods with less number of Indian restaurants.</a:t>
            </a:r>
            <a:endParaRPr lang="en-US" dirty="0">
              <a:solidFill>
                <a:srgbClr val="0070C0"/>
              </a:solidFill>
            </a:endParaRPr>
          </a:p>
          <a:p>
            <a:pPr marL="0" indent="0">
              <a:buNone/>
            </a:pPr>
            <a:endParaRPr lang="en-US" dirty="0" smtClean="0"/>
          </a:p>
          <a:p>
            <a:pPr marL="0" indent="0">
              <a:buNone/>
            </a:pPr>
            <a:r>
              <a:rPr lang="en-US" dirty="0"/>
              <a:t>	</a:t>
            </a:r>
            <a:r>
              <a:rPr lang="en-US" dirty="0" smtClean="0"/>
              <a:t>The </a:t>
            </a:r>
            <a:r>
              <a:rPr lang="en-US" dirty="0"/>
              <a:t>results are visualized in the above map with Cluster 0 in green,</a:t>
            </a:r>
            <a:endParaRPr lang="en-US" dirty="0"/>
          </a:p>
          <a:p>
            <a:pPr marL="0" indent="0">
              <a:buNone/>
            </a:pPr>
            <a:r>
              <a:rPr lang="en-US" dirty="0" smtClean="0"/>
              <a:t>  	Cluster </a:t>
            </a:r>
            <a:r>
              <a:rPr lang="en-US" dirty="0"/>
              <a:t>1 in blue, Cluster 2 in red.</a:t>
            </a:r>
            <a:endParaRPr lang="en-US" dirty="0"/>
          </a:p>
          <a:p>
            <a:pPr marL="0" indent="0">
              <a:buNone/>
            </a:pPr>
            <a:r>
              <a:rPr lang="en-US" dirty="0"/>
              <a:t/>
            </a:r>
            <a:br>
              <a:rPr lang="en-US" dirty="0"/>
            </a:br>
            <a:endParaRPr lang="en-IN" dirty="0"/>
          </a:p>
        </p:txBody>
      </p:sp>
    </p:spTree>
    <p:extLst>
      <p:ext uri="{BB962C8B-B14F-4D97-AF65-F5344CB8AC3E}">
        <p14:creationId xmlns:p14="http://schemas.microsoft.com/office/powerpoint/2010/main" val="64933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a:t>
            </a:r>
            <a:endParaRPr lang="en-IN" dirty="0"/>
          </a:p>
        </p:txBody>
      </p:sp>
      <p:sp>
        <p:nvSpPr>
          <p:cNvPr id="3" name="Content Placeholder 2"/>
          <p:cNvSpPr>
            <a:spLocks noGrp="1"/>
          </p:cNvSpPr>
          <p:nvPr>
            <p:ph idx="1"/>
          </p:nvPr>
        </p:nvSpPr>
        <p:spPr/>
        <p:txBody>
          <a:bodyPr/>
          <a:lstStyle/>
          <a:p>
            <a:r>
              <a:rPr lang="en-US" dirty="0"/>
              <a:t>Looking at nearby venues it seems cluster 0 </a:t>
            </a:r>
            <a:r>
              <a:rPr lang="en-US" dirty="0" smtClean="0"/>
              <a:t> might </a:t>
            </a:r>
            <a:r>
              <a:rPr lang="en-US" dirty="0"/>
              <a:t>be a good location as there are not a lot of Indian restaurants in these areas. Therefore, this project recommends the entrepreneur to open an authentic Indian restaurant in these locations.</a:t>
            </a:r>
            <a:endParaRPr lang="en-US" dirty="0"/>
          </a:p>
          <a:p>
            <a:r>
              <a:rPr lang="en-US" dirty="0" smtClean="0"/>
              <a:t>For Cluster 3 also, The entrepreneur has a golden opportunity to start Indian restaurant.</a:t>
            </a:r>
          </a:p>
          <a:p>
            <a:endParaRPr lang="en-IN" dirty="0"/>
          </a:p>
        </p:txBody>
      </p:sp>
    </p:spTree>
    <p:extLst>
      <p:ext uri="{BB962C8B-B14F-4D97-AF65-F5344CB8AC3E}">
        <p14:creationId xmlns:p14="http://schemas.microsoft.com/office/powerpoint/2010/main" val="346689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lstStyle/>
          <a:p>
            <a:r>
              <a:rPr lang="en-US" dirty="0"/>
              <a:t> </a:t>
            </a:r>
            <a:r>
              <a:rPr lang="en-US" dirty="0" smtClean="0"/>
              <a:t>This </a:t>
            </a:r>
            <a:r>
              <a:rPr lang="en-US" dirty="0"/>
              <a:t>project recommends the entrepreneur to open an authentic Indian </a:t>
            </a:r>
            <a:r>
              <a:rPr lang="en-US" dirty="0" smtClean="0"/>
              <a:t>	restaurant </a:t>
            </a:r>
            <a:r>
              <a:rPr lang="en-US" dirty="0"/>
              <a:t>in </a:t>
            </a:r>
            <a:r>
              <a:rPr lang="en-US" dirty="0" smtClean="0"/>
              <a:t>such locations in Toronto where he can .grow his/her       	business by targeting especially the Indian Customers.</a:t>
            </a:r>
            <a:endParaRPr lang="en-IN" dirty="0"/>
          </a:p>
        </p:txBody>
      </p:sp>
    </p:spTree>
    <p:extLst>
      <p:ext uri="{BB962C8B-B14F-4D97-AF65-F5344CB8AC3E}">
        <p14:creationId xmlns:p14="http://schemas.microsoft.com/office/powerpoint/2010/main" val="2421510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TotalTime>
  <Words>371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Data Science Capstone Final Project</vt:lpstr>
      <vt:lpstr>Introduction</vt:lpstr>
      <vt:lpstr>Data &amp; its Acquisition</vt:lpstr>
      <vt:lpstr>EXTRACTING THE DATA</vt:lpstr>
      <vt:lpstr> METHODOLOGY  </vt:lpstr>
      <vt:lpstr>RESULT  CLUSTERS</vt:lpstr>
      <vt:lpstr>Continue…</vt:lpstr>
      <vt:lpstr>RECOMMENDATIONS</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Final Project</dc:title>
  <dc:creator>Windows User</dc:creator>
  <cp:lastModifiedBy>Windows User</cp:lastModifiedBy>
  <cp:revision>3</cp:revision>
  <dcterms:created xsi:type="dcterms:W3CDTF">2020-07-06T08:14:13Z</dcterms:created>
  <dcterms:modified xsi:type="dcterms:W3CDTF">2020-07-06T08:38:51Z</dcterms:modified>
</cp:coreProperties>
</file>