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2" r:id="rId5"/>
    <p:sldId id="258"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96368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763491-2371-451D-A552-8EC27447C745}"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83279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391588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412997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805951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2469254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22865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4073973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274452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2372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63491-2371-451D-A552-8EC27447C745}" type="datetimeFigureOut">
              <a:rPr lang="en-IN" smtClean="0"/>
              <a:t>31-07-2018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43849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63491-2371-451D-A552-8EC27447C745}"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39293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63491-2371-451D-A552-8EC27447C745}" type="datetimeFigureOut">
              <a:rPr lang="en-IN" smtClean="0"/>
              <a:t>31-07-2018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191417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63491-2371-451D-A552-8EC27447C745}" type="datetimeFigureOut">
              <a:rPr lang="en-IN" smtClean="0"/>
              <a:t>31-07-2018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58399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63491-2371-451D-A552-8EC27447C745}" type="datetimeFigureOut">
              <a:rPr lang="en-IN" smtClean="0"/>
              <a:t>31-07-2018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377208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763491-2371-451D-A552-8EC27447C745}"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43366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763491-2371-451D-A552-8EC27447C745}" type="datetimeFigureOut">
              <a:rPr lang="en-IN" smtClean="0"/>
              <a:t>31-07-2018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2FDD0D-C266-4F94-941E-B8B75CFFBE35}" type="slidenum">
              <a:rPr lang="en-IN" smtClean="0"/>
              <a:t>‹#›</a:t>
            </a:fld>
            <a:endParaRPr lang="en-IN"/>
          </a:p>
        </p:txBody>
      </p:sp>
    </p:spTree>
    <p:extLst>
      <p:ext uri="{BB962C8B-B14F-4D97-AF65-F5344CB8AC3E}">
        <p14:creationId xmlns:p14="http://schemas.microsoft.com/office/powerpoint/2010/main" val="67885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763491-2371-451D-A552-8EC27447C745}" type="datetimeFigureOut">
              <a:rPr lang="en-IN" smtClean="0"/>
              <a:t>31-07-2018</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2FDD0D-C266-4F94-941E-B8B75CFFBE35}" type="slidenum">
              <a:rPr lang="en-IN" smtClean="0"/>
              <a:t>‹#›</a:t>
            </a:fld>
            <a:endParaRPr lang="en-IN"/>
          </a:p>
        </p:txBody>
      </p:sp>
    </p:spTree>
    <p:extLst>
      <p:ext uri="{BB962C8B-B14F-4D97-AF65-F5344CB8AC3E}">
        <p14:creationId xmlns:p14="http://schemas.microsoft.com/office/powerpoint/2010/main" val="1908915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3447-2C01-4BE8-B802-9E93D6AC848F}"/>
              </a:ext>
            </a:extLst>
          </p:cNvPr>
          <p:cNvSpPr>
            <a:spLocks noGrp="1"/>
          </p:cNvSpPr>
          <p:nvPr>
            <p:ph type="ctrTitle"/>
          </p:nvPr>
        </p:nvSpPr>
        <p:spPr>
          <a:xfrm>
            <a:off x="4641979" y="2211355"/>
            <a:ext cx="6461450" cy="3167743"/>
          </a:xfrm>
        </p:spPr>
        <p:txBody>
          <a:bodyPr>
            <a:noAutofit/>
          </a:bodyPr>
          <a:lstStyle/>
          <a:p>
            <a:r>
              <a:rPr lang="en-US" sz="9600" dirty="0">
                <a:latin typeface="Bahnschrift Condensed" panose="020B0502040204020203" pitchFamily="34" charset="0"/>
              </a:rPr>
              <a:t>MOBILE PHONE JAMMER</a:t>
            </a:r>
            <a:endParaRPr lang="en-IN" sz="9600" dirty="0">
              <a:latin typeface="Bahnschrift Condensed" panose="020B0502040204020203" pitchFamily="34" charset="0"/>
            </a:endParaRPr>
          </a:p>
        </p:txBody>
      </p:sp>
      <p:sp>
        <p:nvSpPr>
          <p:cNvPr id="7" name="TextBox 6">
            <a:extLst>
              <a:ext uri="{FF2B5EF4-FFF2-40B4-BE49-F238E27FC236}">
                <a16:creationId xmlns:a16="http://schemas.microsoft.com/office/drawing/2014/main" id="{501CB9A1-6895-4CF8-B08E-816A1121773A}"/>
              </a:ext>
            </a:extLst>
          </p:cNvPr>
          <p:cNvSpPr txBox="1"/>
          <p:nvPr/>
        </p:nvSpPr>
        <p:spPr>
          <a:xfrm>
            <a:off x="4152122" y="65314"/>
            <a:ext cx="3536302" cy="1477328"/>
          </a:xfrm>
          <a:prstGeom prst="rect">
            <a:avLst/>
          </a:prstGeom>
          <a:noFill/>
        </p:spPr>
        <p:txBody>
          <a:bodyPr wrap="square" rtlCol="0">
            <a:spAutoFit/>
          </a:bodyPr>
          <a:lstStyle/>
          <a:p>
            <a:pPr algn="ctr"/>
            <a:r>
              <a:rPr lang="en-US" dirty="0">
                <a:latin typeface="Bahnschrift" panose="020B0502040204020203" pitchFamily="34" charset="0"/>
              </a:rPr>
              <a:t>ECE-2002</a:t>
            </a:r>
          </a:p>
          <a:p>
            <a:pPr algn="ctr"/>
            <a:r>
              <a:rPr lang="en-US" dirty="0">
                <a:latin typeface="Bahnschrift" panose="020B0502040204020203" pitchFamily="34" charset="0"/>
              </a:rPr>
              <a:t>ANALOG ELECTRONIC CIRCUITS</a:t>
            </a:r>
          </a:p>
          <a:p>
            <a:pPr algn="ctr"/>
            <a:r>
              <a:rPr lang="en-US" dirty="0">
                <a:latin typeface="Bahnschrift" panose="020B0502040204020203" pitchFamily="34" charset="0"/>
              </a:rPr>
              <a:t>J-COMPONENT</a:t>
            </a:r>
          </a:p>
          <a:p>
            <a:pPr algn="ctr"/>
            <a:r>
              <a:rPr lang="en-US" dirty="0">
                <a:latin typeface="Bahnschrift" panose="020B0502040204020203" pitchFamily="34" charset="0"/>
              </a:rPr>
              <a:t>REVIEW - 1</a:t>
            </a:r>
          </a:p>
          <a:p>
            <a:endParaRPr lang="en-IN" dirty="0"/>
          </a:p>
        </p:txBody>
      </p:sp>
    </p:spTree>
    <p:extLst>
      <p:ext uri="{BB962C8B-B14F-4D97-AF65-F5344CB8AC3E}">
        <p14:creationId xmlns:p14="http://schemas.microsoft.com/office/powerpoint/2010/main" val="18251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CE17F6-18B9-4490-A854-F75000741A1D}"/>
              </a:ext>
            </a:extLst>
          </p:cNvPr>
          <p:cNvSpPr/>
          <p:nvPr/>
        </p:nvSpPr>
        <p:spPr>
          <a:xfrm>
            <a:off x="2006082" y="1754156"/>
            <a:ext cx="7137918" cy="3108543"/>
          </a:xfrm>
          <a:prstGeom prst="rect">
            <a:avLst/>
          </a:prstGeom>
        </p:spPr>
        <p:txBody>
          <a:bodyPr wrap="square">
            <a:spAutoFit/>
          </a:bodyPr>
          <a:lstStyle/>
          <a:p>
            <a:endParaRPr lang="en-US" sz="2800" dirty="0"/>
          </a:p>
          <a:p>
            <a:pPr marL="457200" indent="-457200">
              <a:buFont typeface="Wingdings" panose="05000000000000000000" pitchFamily="2" charset="2"/>
              <a:buChar char="Ø"/>
            </a:pPr>
            <a:r>
              <a:rPr lang="en-US" sz="2800" b="1" dirty="0">
                <a:latin typeface="Courier New" panose="02070309020205020404" pitchFamily="49" charset="0"/>
                <a:cs typeface="Courier New" panose="02070309020205020404" pitchFamily="49" charset="0"/>
              </a:rPr>
              <a:t>Group Members:</a:t>
            </a:r>
            <a:endParaRPr lang="en-IN" sz="2800" b="1" dirty="0">
              <a:latin typeface="Courier New" panose="02070309020205020404" pitchFamily="49" charset="0"/>
              <a:cs typeface="Courier New" panose="02070309020205020404" pitchFamily="49" charset="0"/>
            </a:endParaRPr>
          </a:p>
          <a:p>
            <a:pPr lvl="1"/>
            <a:r>
              <a:rPr lang="en-US" sz="2800" dirty="0"/>
              <a:t>D</a:t>
            </a:r>
            <a:r>
              <a:rPr lang="en-IN" sz="2800" dirty="0"/>
              <a:t>. CHARAN</a:t>
            </a:r>
          </a:p>
          <a:p>
            <a:pPr lvl="1"/>
            <a:r>
              <a:rPr lang="en-US" sz="2800" dirty="0"/>
              <a:t>T. JAYANTH KUMAR</a:t>
            </a:r>
          </a:p>
          <a:p>
            <a:pPr lvl="1"/>
            <a:r>
              <a:rPr lang="en-US" sz="2800" dirty="0"/>
              <a:t>M.B.V. SRI HARSHA</a:t>
            </a:r>
          </a:p>
          <a:p>
            <a:pPr lvl="1"/>
            <a:r>
              <a:rPr lang="en-US" sz="2800" dirty="0"/>
              <a:t>K.MADHU SEKHAR</a:t>
            </a:r>
          </a:p>
          <a:p>
            <a:endParaRPr lang="en-IN" sz="2800" dirty="0"/>
          </a:p>
        </p:txBody>
      </p:sp>
    </p:spTree>
    <p:extLst>
      <p:ext uri="{BB962C8B-B14F-4D97-AF65-F5344CB8AC3E}">
        <p14:creationId xmlns:p14="http://schemas.microsoft.com/office/powerpoint/2010/main" val="116366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7FC4-C17C-4142-BDD9-5A6F8F4680EA}"/>
              </a:ext>
            </a:extLst>
          </p:cNvPr>
          <p:cNvSpPr>
            <a:spLocks noGrp="1"/>
          </p:cNvSpPr>
          <p:nvPr>
            <p:ph type="title"/>
          </p:nvPr>
        </p:nvSpPr>
        <p:spPr/>
        <p:txBody>
          <a:bodyPr/>
          <a:lstStyle/>
          <a:p>
            <a:r>
              <a:rPr lang="en-US" b="1" dirty="0">
                <a:latin typeface="Bahnschrift Condensed" panose="020B0502040204020203" pitchFamily="34" charset="0"/>
              </a:rPr>
              <a:t>ABSTRACT</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F664DA55-0431-470C-AC8E-F8BC47A9D0B0}"/>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dirty="0"/>
              <a:t>A GSM Jammer or cell phone jammer is a device that transmit signal on the same frequency at which the GSM system operates, the jamming  success when the mobile phones in the area where the jammer is located are disabled. </a:t>
            </a:r>
          </a:p>
          <a:p>
            <a:pPr>
              <a:buFont typeface="Wingdings" panose="05000000000000000000" pitchFamily="2" charset="2"/>
              <a:buChar char="§"/>
            </a:pPr>
            <a:r>
              <a:rPr lang="en-US" dirty="0"/>
              <a:t>Communication jamming devices were first developed and used by military. </a:t>
            </a:r>
          </a:p>
          <a:p>
            <a:pPr>
              <a:buFont typeface="Wingdings" panose="05000000000000000000" pitchFamily="2" charset="2"/>
              <a:buChar char="§"/>
            </a:pPr>
            <a:r>
              <a:rPr lang="en-US" dirty="0"/>
              <a:t>Where tactical commanders use RF communications to exercise control of their forces, an enemy has interest in those communications. This interest comes from the fundamental area of denying the successful transport of the information from the sender to the receiver. </a:t>
            </a:r>
          </a:p>
          <a:p>
            <a:pPr>
              <a:buFont typeface="Wingdings" panose="05000000000000000000" pitchFamily="2" charset="2"/>
              <a:buChar char="§"/>
            </a:pPr>
            <a:r>
              <a:rPr lang="en-US" dirty="0"/>
              <a:t>Nowadays the mobile jammer devices or cell phone jammer software are becoming civilian products rather than electronic warfare devices, since with the increasing number of the mobile phone users the need to disable mobile phones in specific places where the ringing of cell phone would be disruptive has increased. These places include worship places, university lecture rooms, libraries, concert halls, meeting rooms, and other places where silence is appreciated </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01790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5645-D424-423E-A4D0-9BAA966FCBB1}"/>
              </a:ext>
            </a:extLst>
          </p:cNvPr>
          <p:cNvSpPr>
            <a:spLocks noGrp="1"/>
          </p:cNvSpPr>
          <p:nvPr>
            <p:ph type="title"/>
          </p:nvPr>
        </p:nvSpPr>
        <p:spPr/>
        <p:txBody>
          <a:bodyPr/>
          <a:lstStyle/>
          <a:p>
            <a:r>
              <a:rPr lang="en-US" b="1" dirty="0">
                <a:latin typeface="Bahnschrift Condensed" panose="020B0502040204020203" pitchFamily="34" charset="0"/>
              </a:rPr>
              <a:t>Block Diagram Of Mobile Jammer:</a:t>
            </a:r>
            <a:endParaRPr lang="en-IN" b="1"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F7C39E43-E953-4546-83F9-B3EEDB19C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901" y="2845836"/>
            <a:ext cx="9936427" cy="3004457"/>
          </a:xfrm>
        </p:spPr>
      </p:pic>
    </p:spTree>
    <p:extLst>
      <p:ext uri="{BB962C8B-B14F-4D97-AF65-F5344CB8AC3E}">
        <p14:creationId xmlns:p14="http://schemas.microsoft.com/office/powerpoint/2010/main" val="326120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D233-99F1-40E2-8840-214C07729A60}"/>
              </a:ext>
            </a:extLst>
          </p:cNvPr>
          <p:cNvSpPr>
            <a:spLocks noGrp="1"/>
          </p:cNvSpPr>
          <p:nvPr>
            <p:ph type="title"/>
          </p:nvPr>
        </p:nvSpPr>
        <p:spPr>
          <a:xfrm>
            <a:off x="3872204" y="136629"/>
            <a:ext cx="4924942" cy="788437"/>
          </a:xfrm>
        </p:spPr>
        <p:txBody>
          <a:bodyPr/>
          <a:lstStyle/>
          <a:p>
            <a:r>
              <a:rPr lang="en-US" b="1" dirty="0">
                <a:latin typeface="Bahnschrift Condensed" panose="020B0502040204020203" pitchFamily="34" charset="0"/>
              </a:rPr>
              <a:t>CIRCUIT DIAGRAM</a:t>
            </a:r>
            <a:endParaRPr lang="en-IN" b="1"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44AFB365-906D-4926-B4CA-0E7E8A58E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248" y="953058"/>
            <a:ext cx="10002793" cy="5461738"/>
          </a:xfrm>
        </p:spPr>
      </p:pic>
    </p:spTree>
    <p:extLst>
      <p:ext uri="{BB962C8B-B14F-4D97-AF65-F5344CB8AC3E}">
        <p14:creationId xmlns:p14="http://schemas.microsoft.com/office/powerpoint/2010/main" val="232018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55DE-25E3-4CDA-B0E9-BD6F71BF8B5A}"/>
              </a:ext>
            </a:extLst>
          </p:cNvPr>
          <p:cNvSpPr>
            <a:spLocks noGrp="1"/>
          </p:cNvSpPr>
          <p:nvPr>
            <p:ph type="title"/>
          </p:nvPr>
        </p:nvSpPr>
        <p:spPr/>
        <p:txBody>
          <a:bodyPr/>
          <a:lstStyle/>
          <a:p>
            <a:r>
              <a:rPr lang="en-US" dirty="0">
                <a:latin typeface="Bahnschrift Condensed" panose="020B0502040204020203" pitchFamily="34" charset="0"/>
              </a:rPr>
              <a:t>Components Required:</a:t>
            </a:r>
            <a:endParaRPr lang="en-IN"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253E672-8128-4402-8006-315B3A04968D}"/>
              </a:ext>
            </a:extLst>
          </p:cNvPr>
          <p:cNvSpPr>
            <a:spLocks noGrp="1"/>
          </p:cNvSpPr>
          <p:nvPr>
            <p:ph idx="1"/>
          </p:nvPr>
        </p:nvSpPr>
        <p:spPr>
          <a:xfrm>
            <a:off x="4655976" y="1959429"/>
            <a:ext cx="6847047" cy="4124130"/>
          </a:xfrm>
        </p:spPr>
        <p:txBody>
          <a:bodyPr/>
          <a:lstStyle/>
          <a:p>
            <a:pPr algn="just"/>
            <a:endParaRPr lang="en-US" dirty="0"/>
          </a:p>
          <a:p>
            <a:pPr algn="just"/>
            <a:r>
              <a:rPr lang="en-US" dirty="0"/>
              <a:t>Resistors</a:t>
            </a:r>
          </a:p>
          <a:p>
            <a:pPr algn="just"/>
            <a:r>
              <a:rPr lang="en-US" dirty="0"/>
              <a:t>Capacitors</a:t>
            </a:r>
          </a:p>
          <a:p>
            <a:pPr algn="just"/>
            <a:r>
              <a:rPr lang="en-US" dirty="0"/>
              <a:t>Inductor</a:t>
            </a:r>
          </a:p>
          <a:p>
            <a:pPr algn="just"/>
            <a:r>
              <a:rPr lang="en-US" dirty="0"/>
              <a:t>Transistor</a:t>
            </a:r>
          </a:p>
          <a:p>
            <a:pPr algn="just"/>
            <a:r>
              <a:rPr lang="en-US" dirty="0"/>
              <a:t>3V Power supply</a:t>
            </a:r>
          </a:p>
          <a:p>
            <a:pPr algn="just"/>
            <a:r>
              <a:rPr lang="en-US" dirty="0"/>
              <a:t>Connecting wires</a:t>
            </a:r>
          </a:p>
          <a:p>
            <a:pPr marL="0" indent="0" algn="just">
              <a:buNone/>
            </a:pPr>
            <a:endParaRPr lang="en-US" dirty="0"/>
          </a:p>
          <a:p>
            <a:pPr algn="just"/>
            <a:endParaRPr lang="en-IN" dirty="0"/>
          </a:p>
        </p:txBody>
      </p:sp>
    </p:spTree>
    <p:extLst>
      <p:ext uri="{BB962C8B-B14F-4D97-AF65-F5344CB8AC3E}">
        <p14:creationId xmlns:p14="http://schemas.microsoft.com/office/powerpoint/2010/main" val="328382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1A23-D854-4114-89D9-AB4D25360A6A}"/>
              </a:ext>
            </a:extLst>
          </p:cNvPr>
          <p:cNvSpPr>
            <a:spLocks noGrp="1"/>
          </p:cNvSpPr>
          <p:nvPr>
            <p:ph type="title"/>
          </p:nvPr>
        </p:nvSpPr>
        <p:spPr/>
        <p:txBody>
          <a:bodyPr/>
          <a:lstStyle/>
          <a:p>
            <a:r>
              <a:rPr lang="en-US" b="1" dirty="0">
                <a:latin typeface="Bahnschrift Condensed" panose="020B0502040204020203" pitchFamily="34" charset="0"/>
              </a:rPr>
              <a:t>APPLICATIONS</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08882FA-CF02-4154-9FB6-58643C62B4ED}"/>
              </a:ext>
            </a:extLst>
          </p:cNvPr>
          <p:cNvSpPr>
            <a:spLocks noGrp="1"/>
          </p:cNvSpPr>
          <p:nvPr>
            <p:ph idx="1"/>
          </p:nvPr>
        </p:nvSpPr>
        <p:spPr/>
        <p:txBody>
          <a:bodyPr/>
          <a:lstStyle/>
          <a:p>
            <a:r>
              <a:rPr lang="en-US" dirty="0"/>
              <a:t>The Mobile jammers are used in the classrooms, and library to maintain silence</a:t>
            </a:r>
          </a:p>
          <a:p>
            <a:r>
              <a:rPr lang="en-US" dirty="0"/>
              <a:t>It is used in the seminar halls and meeting rooms to avoid disturbances</a:t>
            </a:r>
          </a:p>
          <a:p>
            <a:r>
              <a:rPr lang="en-US" dirty="0"/>
              <a:t>It is used in the hospitals</a:t>
            </a:r>
          </a:p>
          <a:p>
            <a:r>
              <a:rPr lang="en-US" dirty="0"/>
              <a:t>The mobile jammers are used in the temples, churches, etc.</a:t>
            </a:r>
          </a:p>
          <a:p>
            <a:endParaRPr lang="en-IN" dirty="0"/>
          </a:p>
        </p:txBody>
      </p:sp>
    </p:spTree>
    <p:extLst>
      <p:ext uri="{BB962C8B-B14F-4D97-AF65-F5344CB8AC3E}">
        <p14:creationId xmlns:p14="http://schemas.microsoft.com/office/powerpoint/2010/main" val="3635431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38</TotalTime>
  <Words>273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vt:lpstr>
      <vt:lpstr>Bahnschrift Condensed</vt:lpstr>
      <vt:lpstr>Corbel</vt:lpstr>
      <vt:lpstr>Courier New</vt:lpstr>
      <vt:lpstr>Wingdings</vt:lpstr>
      <vt:lpstr>Parallax</vt:lpstr>
      <vt:lpstr>MOBILE PHONE JAMMER</vt:lpstr>
      <vt:lpstr>PowerPoint Presentation</vt:lpstr>
      <vt:lpstr>ABSTRACT</vt:lpstr>
      <vt:lpstr>Block Diagram Of Mobile Jammer:</vt:lpstr>
      <vt:lpstr>CIRCUIT DIAGRAM</vt:lpstr>
      <vt:lpstr>Components Required:</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PHONE JAMMER</dc:title>
  <dc:creator>Jayanth T</dc:creator>
  <cp:lastModifiedBy>Jayanth T</cp:lastModifiedBy>
  <cp:revision>4</cp:revision>
  <dcterms:created xsi:type="dcterms:W3CDTF">2018-07-31T13:05:02Z</dcterms:created>
  <dcterms:modified xsi:type="dcterms:W3CDTF">2018-07-31T13:43:44Z</dcterms:modified>
</cp:coreProperties>
</file>