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a:t>              </a:t>
            </a:r>
            <a:r>
              <a:rPr lang="en-IN" dirty="0">
                <a:solidFill>
                  <a:schemeClr val="tx2"/>
                </a:solidFill>
              </a:rPr>
              <a:t>REVIEW-2</a:t>
            </a:r>
            <a:br>
              <a:rPr lang="en-IN" dirty="0"/>
            </a:br>
            <a:r>
              <a:rPr lang="en-IN" dirty="0"/>
              <a:t>ECE4003-EMBEDDED SYSTEM     DESIGN                  </a:t>
            </a:r>
            <a:endParaRPr lang="en-IN" dirty="0"/>
          </a:p>
        </p:txBody>
      </p:sp>
      <p:sp>
        <p:nvSpPr>
          <p:cNvPr id="3" name="Subtitle 2"/>
          <p:cNvSpPr>
            <a:spLocks noGrp="1"/>
          </p:cNvSpPr>
          <p:nvPr>
            <p:ph type="subTitle" idx="1"/>
          </p:nvPr>
        </p:nvSpPr>
        <p:spPr/>
        <p:txBody>
          <a:bodyPr>
            <a:noAutofit/>
          </a:bodyPr>
          <a:lstStyle/>
          <a:p>
            <a:r>
              <a:rPr lang="en-IN" sz="4800" dirty="0"/>
              <a:t>OBSTACLE AVOIDING ROBOT FOR CLEANING</a:t>
            </a:r>
            <a:endParaRPr lang="en-IN" sz="4800" dirty="0"/>
          </a:p>
          <a:p>
            <a:r>
              <a:rPr lang="en-IN" sz="4800" dirty="0"/>
              <a:t>               </a:t>
            </a:r>
            <a:endParaRPr lang="en-IN"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TEAM MEMBERS</a:t>
            </a:r>
            <a:endParaRPr lang="en-IN" dirty="0"/>
          </a:p>
        </p:txBody>
      </p:sp>
      <p:sp>
        <p:nvSpPr>
          <p:cNvPr id="3" name="Content Placeholder 2"/>
          <p:cNvSpPr>
            <a:spLocks noGrp="1"/>
          </p:cNvSpPr>
          <p:nvPr>
            <p:ph idx="1"/>
          </p:nvPr>
        </p:nvSpPr>
        <p:spPr/>
        <p:txBody>
          <a:bodyPr>
            <a:normAutofit/>
          </a:bodyPr>
          <a:lstStyle/>
          <a:p>
            <a:r>
              <a:rPr lang="en-IN" sz="3200" dirty="0"/>
              <a:t>1.17BEC1208-D.CHARAN</a:t>
            </a:r>
            <a:endParaRPr lang="en-IN" sz="3200" dirty="0"/>
          </a:p>
          <a:p>
            <a:r>
              <a:rPr lang="en-IN" sz="3200" dirty="0"/>
              <a:t>2.17BEC1142-P.KARTHIK</a:t>
            </a:r>
            <a:endParaRPr lang="en-IN" sz="3200" dirty="0"/>
          </a:p>
          <a:p>
            <a:r>
              <a:rPr lang="en-IN" sz="3200" dirty="0"/>
              <a:t>3.17BEC1195-M.B.V.SRI HARSHA</a:t>
            </a:r>
            <a:endParaRPr lang="en-IN" sz="3200" dirty="0"/>
          </a:p>
          <a:p>
            <a:r>
              <a:rPr lang="en-IN" sz="3200" dirty="0"/>
              <a:t>4.17BEC1124-K.MADHU SEKHAR</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OBJECTIVE AND MOTIVATION</a:t>
            </a:r>
            <a:endParaRPr lang="en-IN" dirty="0"/>
          </a:p>
        </p:txBody>
      </p:sp>
      <p:sp>
        <p:nvSpPr>
          <p:cNvPr id="3" name="Content Placeholder 2"/>
          <p:cNvSpPr>
            <a:spLocks noGrp="1"/>
          </p:cNvSpPr>
          <p:nvPr>
            <p:ph idx="1"/>
          </p:nvPr>
        </p:nvSpPr>
        <p:spPr>
          <a:xfrm>
            <a:off x="1141413" y="2097088"/>
            <a:ext cx="9905999" cy="3541714"/>
          </a:xfrm>
        </p:spPr>
        <p:txBody>
          <a:bodyPr>
            <a:normAutofit fontScale="25000" lnSpcReduction="20000"/>
          </a:bodyPr>
          <a:lstStyle/>
          <a:p>
            <a:r>
              <a:rPr lang="en-US" altLang="en-US" sz="9600" b="1" dirty="0">
                <a:solidFill>
                  <a:srgbClr val="C00000"/>
                </a:solidFill>
              </a:rPr>
              <a:t>Objective:</a:t>
            </a:r>
            <a:endParaRPr lang="en-US" altLang="en-US" sz="9600" b="1" dirty="0">
              <a:solidFill>
                <a:srgbClr val="C00000"/>
              </a:solidFill>
            </a:endParaRPr>
          </a:p>
          <a:p>
            <a:pPr algn="just"/>
            <a:r>
              <a:rPr lang="en-US" altLang="en-US" sz="9600" dirty="0"/>
              <a:t>To build an obstacle avoiding robot using ultrasonic based sensors and can be used for cleanliness of society</a:t>
            </a:r>
            <a:endParaRPr lang="en-US" altLang="en-US" sz="9600" dirty="0"/>
          </a:p>
          <a:p>
            <a:pPr algn="just"/>
            <a:r>
              <a:rPr lang="en-US" altLang="en-US" sz="9600" b="1" dirty="0">
                <a:solidFill>
                  <a:srgbClr val="0000CC"/>
                </a:solidFill>
              </a:rPr>
              <a:t>Motivation:</a:t>
            </a:r>
            <a:endParaRPr lang="en-US" altLang="en-US" sz="9600" b="1" dirty="0">
              <a:solidFill>
                <a:srgbClr val="0000CC"/>
              </a:solidFill>
            </a:endParaRPr>
          </a:p>
          <a:p>
            <a:pPr algn="just"/>
            <a:r>
              <a:rPr lang="en-US" altLang="en-US" sz="9600" dirty="0"/>
              <a:t>Internationally driverless cars &amp; articulated vehicles are state of the art.</a:t>
            </a:r>
            <a:endParaRPr lang="en-US" altLang="en-US" sz="9600" dirty="0"/>
          </a:p>
          <a:p>
            <a:pPr algn="just"/>
            <a:r>
              <a:rPr lang="en-US" altLang="en-US" sz="9600" dirty="0"/>
              <a:t>Critical technological  challenges are being experienced in using AI techniques with microcontrollers and sensors.</a:t>
            </a:r>
            <a:endParaRPr lang="en-US" altLang="en-US" sz="9600" dirty="0"/>
          </a:p>
          <a:p>
            <a:pPr algn="just"/>
            <a:endParaRPr lang="en-US" altLang="en-US" sz="9600" dirty="0"/>
          </a:p>
          <a:p>
            <a:pPr algn="just"/>
            <a:r>
              <a:rPr lang="en-US" altLang="en-US" sz="9600" b="1" dirty="0">
                <a:solidFill>
                  <a:srgbClr val="0000CC"/>
                </a:solidFill>
              </a:rPr>
              <a:t>This has motivated our Team to develop a technology in India</a:t>
            </a:r>
            <a:endParaRPr lang="en-US" altLang="en-US" sz="9600" b="1" dirty="0">
              <a:solidFill>
                <a:srgbClr val="0000CC"/>
              </a:solidFill>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27514"/>
            <a:ext cx="9905998" cy="1478570"/>
          </a:xfrm>
        </p:spPr>
        <p:txBody>
          <a:bodyPr/>
          <a:lstStyle/>
          <a:p>
            <a:r>
              <a:rPr lang="en-IN" dirty="0"/>
              <a:t>                           principle</a:t>
            </a:r>
            <a:endParaRPr lang="en-IN" dirty="0"/>
          </a:p>
        </p:txBody>
      </p:sp>
      <p:sp>
        <p:nvSpPr>
          <p:cNvPr id="3" name="Content Placeholder 2"/>
          <p:cNvSpPr>
            <a:spLocks noGrp="1"/>
          </p:cNvSpPr>
          <p:nvPr>
            <p:ph idx="1"/>
          </p:nvPr>
        </p:nvSpPr>
        <p:spPr>
          <a:xfrm>
            <a:off x="936695" y="1806084"/>
            <a:ext cx="9905999" cy="3541714"/>
          </a:xfrm>
        </p:spPr>
        <p:txBody>
          <a:bodyPr>
            <a:normAutofit fontScale="25000" lnSpcReduction="20000"/>
          </a:bodyPr>
          <a:lstStyle/>
          <a:p>
            <a:pPr marL="0" indent="0" algn="just">
              <a:buNone/>
              <a:defRPr/>
            </a:pPr>
            <a:r>
              <a:rPr lang="en-US" sz="4200" dirty="0"/>
              <a:t>.</a:t>
            </a:r>
            <a:r>
              <a:rPr lang="en-US" sz="7200" dirty="0"/>
              <a:t> The project is designed to build an obstacle avoiding robotic vehicle using ultrasonic sensors for robotic movement and for cleaning the roads and untidy places.</a:t>
            </a:r>
            <a:endParaRPr lang="en-US" sz="7200" dirty="0"/>
          </a:p>
          <a:p>
            <a:pPr marL="342900" indent="-342900" algn="just">
              <a:defRPr/>
            </a:pPr>
            <a:r>
              <a:rPr lang="en-US" sz="7200" dirty="0"/>
              <a:t>An Arduino development is used to achieve the desired operation.</a:t>
            </a:r>
            <a:endParaRPr lang="en-US" sz="7200" b="1" dirty="0"/>
          </a:p>
          <a:p>
            <a:pPr marL="342900" indent="-342900" algn="just">
              <a:defRPr/>
            </a:pPr>
            <a:r>
              <a:rPr lang="en-US" sz="7200" dirty="0"/>
              <a:t>A robot is a machine that can perform some task automatically or with guidance. </a:t>
            </a:r>
            <a:endParaRPr lang="en-US" sz="7200" dirty="0"/>
          </a:p>
          <a:p>
            <a:pPr marL="342900" indent="-342900" algn="just">
              <a:defRPr/>
            </a:pPr>
            <a:r>
              <a:rPr lang="en-US" sz="7200" dirty="0"/>
              <a:t>Robotics is generally a combination of computational intelligence and physical machines (motors). </a:t>
            </a:r>
            <a:endParaRPr lang="en-US" sz="7200" dirty="0"/>
          </a:p>
          <a:p>
            <a:pPr marL="342900" indent="-342900" algn="just">
              <a:defRPr/>
            </a:pPr>
            <a:r>
              <a:rPr lang="en-US" sz="7200" dirty="0"/>
              <a:t>Computational intelligence involves programmed instructions. </a:t>
            </a:r>
            <a:endParaRPr lang="en-US" sz="7200" dirty="0"/>
          </a:p>
          <a:p>
            <a:pPr marL="342900" indent="-342900" algn="just">
              <a:defRPr/>
            </a:pPr>
            <a:r>
              <a:rPr lang="en-US" sz="7200" dirty="0"/>
              <a:t>The project proposes robotic vehicle that has an intelligence built in it such that it guides itself whenever an obstacle comes ahead of it.</a:t>
            </a:r>
            <a:endParaRPr lang="en-US" sz="7200" dirty="0"/>
          </a:p>
          <a:p>
            <a:pPr marL="342900" indent="-342900" algn="just">
              <a:defRPr/>
            </a:pPr>
            <a:r>
              <a:rPr lang="en-US" sz="7200" dirty="0"/>
              <a:t>This robotic vehicle is built, using a microcontroller of Atmel family of Arduino Board. </a:t>
            </a:r>
            <a:endParaRPr lang="en-US" sz="7200" dirty="0"/>
          </a:p>
          <a:p>
            <a:pPr marL="342900" indent="-342900" algn="just">
              <a:defRPr/>
            </a:pPr>
            <a:r>
              <a:rPr lang="en-US" sz="7200" dirty="0"/>
              <a:t>An ultrasonic sensor unit is used to detect any obstacle ahead of it that sends a command to the Arduino Board. </a:t>
            </a:r>
            <a:endParaRPr lang="en-US" sz="7200" dirty="0"/>
          </a:p>
          <a:p>
            <a:pPr marL="342900" indent="-342900" algn="just">
              <a:defRPr/>
            </a:pPr>
            <a:r>
              <a:rPr lang="en-US" sz="7200" dirty="0"/>
              <a:t>Depending on the input signal received, the microcontroller redirects the robot to move in an alternate direction by appropriately actuating the motors interfaced to it through </a:t>
            </a:r>
            <a:r>
              <a:rPr lang="en-US" sz="7200" dirty="0" err="1"/>
              <a:t>a motor</a:t>
            </a:r>
            <a:r>
              <a:rPr lang="en-US" sz="7200" dirty="0"/>
              <a:t> driver IC. </a:t>
            </a:r>
            <a:endParaRPr lang="en-US" sz="7200" b="1"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Block/circuit diagram</a:t>
            </a:r>
            <a:endParaRPr lang="en-IN" dirty="0"/>
          </a:p>
        </p:txBody>
      </p:sp>
      <p:pic>
        <p:nvPicPr>
          <p:cNvPr id="4" name="Picture 5" descr="j.jpg"/>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124718" y="2249488"/>
            <a:ext cx="7939389" cy="354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Components description</a:t>
            </a:r>
            <a:endParaRPr lang="en-IN" dirty="0"/>
          </a:p>
        </p:txBody>
      </p:sp>
      <p:sp>
        <p:nvSpPr>
          <p:cNvPr id="3" name="Content Placeholder 2"/>
          <p:cNvSpPr>
            <a:spLocks noGrp="1"/>
          </p:cNvSpPr>
          <p:nvPr>
            <p:ph idx="1"/>
          </p:nvPr>
        </p:nvSpPr>
        <p:spPr>
          <a:xfrm>
            <a:off x="1141413" y="1891678"/>
            <a:ext cx="9905999" cy="3541714"/>
          </a:xfrm>
        </p:spPr>
        <p:txBody>
          <a:bodyPr>
            <a:normAutofit fontScale="25000" lnSpcReduction="20000"/>
          </a:bodyPr>
          <a:lstStyle/>
          <a:p>
            <a:pPr algn="just"/>
            <a:r>
              <a:rPr lang="en-US" altLang="en-US" sz="7200" b="1" dirty="0"/>
              <a:t>Arduino Uno</a:t>
            </a:r>
            <a:endParaRPr lang="en-US" altLang="en-US" sz="7200" b="1" dirty="0"/>
          </a:p>
          <a:p>
            <a:pPr algn="just">
              <a:buNone/>
            </a:pPr>
            <a:r>
              <a:rPr lang="en-US" altLang="en-US" sz="7200" dirty="0"/>
              <a:t>   Arduino Uno is an </a:t>
            </a:r>
            <a:r>
              <a:rPr lang="en-US" altLang="en-US" sz="7200" dirty="0" err="1"/>
              <a:t>ATmega</a:t>
            </a:r>
            <a:r>
              <a:rPr lang="en-US" altLang="en-US" sz="7200" dirty="0"/>
              <a:t> 328p Microcontroller based prototyping board. It is an open source electronic prototyping platform that can be used with various sensors and actuators.</a:t>
            </a:r>
            <a:endParaRPr lang="en-US" altLang="en-US" sz="7200" dirty="0"/>
          </a:p>
          <a:p>
            <a:pPr algn="just">
              <a:buNone/>
            </a:pPr>
            <a:r>
              <a:rPr lang="en-US" altLang="en-US" sz="7200" dirty="0"/>
              <a:t>   Arduino Uno has 14 digital I/O pins out of which 6 pins are used in this project.</a:t>
            </a:r>
            <a:endParaRPr lang="en-US" altLang="en-US" sz="7200" dirty="0"/>
          </a:p>
          <a:p>
            <a:pPr algn="just"/>
            <a:r>
              <a:rPr lang="en-US" altLang="en-US" sz="7200" b="1" dirty="0"/>
              <a:t>HC – SR04</a:t>
            </a:r>
            <a:endParaRPr lang="en-US" altLang="en-US" sz="7200" b="1" dirty="0"/>
          </a:p>
          <a:p>
            <a:pPr algn="just">
              <a:buNone/>
            </a:pPr>
            <a:r>
              <a:rPr lang="en-US" altLang="en-US" sz="7200" dirty="0"/>
              <a:t>   It is an Ultrasonic Range Finder Sensor. It is a non-contact based distance measurement system and can measure distance of 2cm to 4m.</a:t>
            </a:r>
            <a:endParaRPr lang="en-US" altLang="en-US" sz="7200" dirty="0"/>
          </a:p>
          <a:p>
            <a:r>
              <a:rPr lang="en-US" altLang="en-US" sz="7200" b="1" dirty="0"/>
              <a:t>L293D</a:t>
            </a:r>
            <a:endParaRPr lang="en-US" altLang="en-US" sz="7200" b="1" dirty="0"/>
          </a:p>
          <a:p>
            <a:pPr>
              <a:buNone/>
            </a:pPr>
            <a:r>
              <a:rPr lang="en-US" altLang="en-US" sz="7200" dirty="0"/>
              <a:t>   It is a motor driver which can provide bi-directional drive current for two motors. </a:t>
            </a:r>
            <a:endParaRPr lang="en-US" altLang="en-US" sz="7200" dirty="0"/>
          </a:p>
          <a:p>
            <a:r>
              <a:rPr lang="en-US" altLang="en-US" sz="7200" b="1" dirty="0"/>
              <a:t>Servo Motor </a:t>
            </a:r>
            <a:endParaRPr lang="en-US" altLang="en-US" sz="7200" b="1" dirty="0"/>
          </a:p>
          <a:p>
            <a:pPr>
              <a:buNone/>
            </a:pPr>
            <a:r>
              <a:rPr lang="en-US" altLang="en-US" sz="7200" dirty="0"/>
              <a:t>   The Tower Pro SG90 is a simple Servo Motor which can rotate 90 degrees in each direction (approximately 180 degrees in total).  </a:t>
            </a:r>
            <a:endParaRPr lang="en-US" altLang="en-US" sz="7200"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lstStyle/>
          <a:p>
            <a:r>
              <a:rPr lang="en-IN" dirty="0"/>
              <a:t>                  Project description</a:t>
            </a:r>
            <a:endParaRPr lang="en-IN" dirty="0"/>
          </a:p>
        </p:txBody>
      </p:sp>
      <p:sp>
        <p:nvSpPr>
          <p:cNvPr id="3" name="Content Placeholder 2"/>
          <p:cNvSpPr>
            <a:spLocks noGrp="1"/>
          </p:cNvSpPr>
          <p:nvPr>
            <p:ph idx="1"/>
          </p:nvPr>
        </p:nvSpPr>
        <p:spPr>
          <a:xfrm>
            <a:off x="1141412" y="1478570"/>
            <a:ext cx="9905999" cy="3053673"/>
          </a:xfrm>
        </p:spPr>
        <p:txBody>
          <a:bodyPr>
            <a:noAutofit/>
          </a:bodyPr>
          <a:lstStyle/>
          <a:p>
            <a:r>
              <a:rPr lang="en-US" altLang="en-US" sz="1800" dirty="0"/>
              <a:t>In this project we are going to implement a bot which is going to detect obstacle and according to that ,it changes its direction and cleans the surface </a:t>
            </a:r>
            <a:endParaRPr lang="en-US" altLang="en-US" sz="1800" dirty="0"/>
          </a:p>
          <a:p>
            <a:r>
              <a:rPr lang="en-US" altLang="en-US" sz="1800" dirty="0"/>
              <a:t>For this we require-</a:t>
            </a:r>
            <a:endParaRPr lang="en-US" altLang="en-US" sz="1800" dirty="0"/>
          </a:p>
          <a:p>
            <a:pPr lvl="1"/>
            <a:r>
              <a:rPr lang="en-US" altLang="en-US" sz="1800" dirty="0"/>
              <a:t> Arduino UNO</a:t>
            </a:r>
            <a:endParaRPr lang="en-US" altLang="en-US" sz="1800" dirty="0"/>
          </a:p>
          <a:p>
            <a:pPr lvl="1"/>
            <a:r>
              <a:rPr lang="en-US" altLang="en-US" sz="1800" dirty="0"/>
              <a:t> Ultrasonic Sensor</a:t>
            </a:r>
            <a:endParaRPr lang="en-US" altLang="en-US" sz="1800" dirty="0"/>
          </a:p>
          <a:p>
            <a:pPr lvl="1"/>
            <a:r>
              <a:rPr lang="en-US" altLang="en-US" sz="1800" dirty="0"/>
              <a:t> LM298N Driver Module</a:t>
            </a:r>
            <a:endParaRPr lang="en-US" altLang="en-US" sz="1800" dirty="0"/>
          </a:p>
          <a:p>
            <a:pPr lvl="1"/>
            <a:r>
              <a:rPr lang="en-US" altLang="en-US" sz="1800" dirty="0"/>
              <a:t> DC Gear Motor</a:t>
            </a:r>
            <a:endParaRPr lang="en-US" altLang="en-US" sz="1800" dirty="0"/>
          </a:p>
          <a:p>
            <a:pPr lvl="1"/>
            <a:r>
              <a:rPr lang="en-US" altLang="en-US" sz="1800" dirty="0"/>
              <a:t>Cleaning Device</a:t>
            </a:r>
            <a:endParaRPr lang="en-US" altLang="en-US" sz="1800" dirty="0"/>
          </a:p>
          <a:p>
            <a:r>
              <a:rPr lang="en-US" altLang="en-US" sz="1800" dirty="0"/>
              <a:t>Now first we are going to connect ultrasonic sensor with Arduino board. Then according to program our ultrasonic sensor triggers a signal which is received by the echo pin of Ultrasonic sensor.</a:t>
            </a:r>
            <a:endParaRPr lang="en-US" altLang="en-US" sz="1800" dirty="0"/>
          </a:p>
          <a:p>
            <a:r>
              <a:rPr lang="en-US" altLang="en-US" sz="1800" dirty="0"/>
              <a:t>Then we are going to run an algorithm according to which we manipulate the desired distance for obstacle detection. And then we control motor rotation direction for movement of the bot. And we attach a simple cleaning device at the bottom of the bot and with this we are able to clean the surface of roads and </a:t>
            </a:r>
            <a:r>
              <a:rPr lang="en-US" altLang="en-US" sz="1800" dirty="0" err="1"/>
              <a:t>etc</a:t>
            </a:r>
            <a:r>
              <a:rPr lang="en-US" altLang="en-US" sz="1800" dirty="0"/>
              <a:t> </a:t>
            </a:r>
            <a:endParaRPr lang="en-US" altLang="en-US" sz="1800" dirty="0"/>
          </a:p>
          <a:p>
            <a:endParaRPr lang="en-IN"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27514"/>
            <a:ext cx="9905998" cy="1478570"/>
          </a:xfrm>
        </p:spPr>
        <p:txBody>
          <a:bodyPr/>
          <a:lstStyle/>
          <a:p>
            <a:r>
              <a:rPr lang="en-IN" dirty="0"/>
              <a:t>                        Cost analysis</a:t>
            </a:r>
            <a:endParaRPr lang="en-IN" dirty="0"/>
          </a:p>
        </p:txBody>
      </p:sp>
      <p:sp>
        <p:nvSpPr>
          <p:cNvPr id="3" name="Content Placeholder 2"/>
          <p:cNvSpPr>
            <a:spLocks noGrp="1"/>
          </p:cNvSpPr>
          <p:nvPr>
            <p:ph idx="1"/>
          </p:nvPr>
        </p:nvSpPr>
        <p:spPr>
          <a:xfrm>
            <a:off x="1141413" y="1526294"/>
            <a:ext cx="9905999" cy="3541714"/>
          </a:xfrm>
        </p:spPr>
        <p:txBody>
          <a:bodyPr>
            <a:noAutofit/>
          </a:bodyPr>
          <a:lstStyle/>
          <a:p>
            <a:r>
              <a:rPr lang="en-IN" sz="2000" dirty="0"/>
              <a:t>ARDUINO UNO                                                  -   500 Rs/-</a:t>
            </a:r>
            <a:endParaRPr lang="en-IN" sz="2000" dirty="0"/>
          </a:p>
          <a:p>
            <a:r>
              <a:rPr lang="en-IN" sz="2000" dirty="0"/>
              <a:t>HC-SRO4 ULTRASONIC SENSOR MODULE            -   150 Rs/-</a:t>
            </a:r>
            <a:endParaRPr lang="en-IN" sz="2000" dirty="0"/>
          </a:p>
          <a:p>
            <a:r>
              <a:rPr lang="en-IN" sz="2000" dirty="0"/>
              <a:t>LM298N DRIVER MODULE                                   -   200 Rs/-</a:t>
            </a:r>
            <a:endParaRPr lang="en-IN" sz="2000" dirty="0"/>
          </a:p>
          <a:p>
            <a:r>
              <a:rPr lang="en-IN" sz="2000" dirty="0"/>
              <a:t>5V DC MOTORS                                                 -   150 Rs/-X2=300Rs/-</a:t>
            </a:r>
            <a:endParaRPr lang="en-IN" sz="2000" dirty="0"/>
          </a:p>
          <a:p>
            <a:r>
              <a:rPr lang="en-IN" sz="2000" dirty="0"/>
              <a:t>BATTERY                                                             -   40 Rs/-</a:t>
            </a:r>
            <a:endParaRPr lang="en-IN" sz="2000" dirty="0"/>
          </a:p>
          <a:p>
            <a:r>
              <a:rPr lang="en-IN" sz="2000" dirty="0"/>
              <a:t>WHEELS                                                             -   400Rs/-</a:t>
            </a:r>
            <a:endParaRPr lang="en-IN" sz="2000" dirty="0"/>
          </a:p>
          <a:p>
            <a:r>
              <a:rPr lang="en-IN" sz="2000" dirty="0"/>
              <a:t>CHASIS                                                              -    250Rs/-</a:t>
            </a:r>
            <a:endParaRPr lang="en-IN" sz="2000" dirty="0"/>
          </a:p>
          <a:p>
            <a:r>
              <a:rPr lang="en-IN" sz="2000" dirty="0"/>
              <a:t>CLEANING DEVICE                                              -    50Rs/-</a:t>
            </a:r>
            <a:endParaRPr lang="en-IN" sz="2000" dirty="0"/>
          </a:p>
          <a:p>
            <a:r>
              <a:rPr lang="en-IN" sz="2000" dirty="0"/>
              <a:t>TOTAL                                                                -    1900Rs/-(</a:t>
            </a:r>
            <a:r>
              <a:rPr lang="en-IN" sz="2000" dirty="0" err="1"/>
              <a:t>approx</a:t>
            </a:r>
            <a:r>
              <a:rPr lang="en-IN" sz="2000" dirty="0"/>
              <a:t>)</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2314796"/>
            <a:ext cx="9905998" cy="1478570"/>
          </a:xfrm>
        </p:spPr>
        <p:txBody>
          <a:bodyPr/>
          <a:lstStyle/>
          <a:p>
            <a:r>
              <a:rPr lang="en-IN" dirty="0"/>
              <a:t>              </a:t>
            </a:r>
            <a:r>
              <a:rPr lang="en-IN" sz="8000" dirty="0"/>
              <a:t>Thank you</a:t>
            </a:r>
            <a:endParaRPr lang="en-IN" sz="8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3978</Words>
  <Application>WPS Presentation</Application>
  <PresentationFormat>Widescreen</PresentationFormat>
  <Paragraphs>78</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Trebuchet MS</vt:lpstr>
      <vt:lpstr>Tw Cen MT</vt:lpstr>
      <vt:lpstr>Microsoft YaHei</vt:lpstr>
      <vt:lpstr>Arial Unicode MS</vt:lpstr>
      <vt:lpstr>Calibri</vt:lpstr>
      <vt:lpstr>Circuit</vt:lpstr>
      <vt:lpstr>              REVIEW-2 ECE4003-EMBEDDED SYSTEM     DESIGN                  </vt:lpstr>
      <vt:lpstr>                         TEAM MEMBERS</vt:lpstr>
      <vt:lpstr>           OBJECTIVE AND MOTIVATION</vt:lpstr>
      <vt:lpstr>                           principle</vt:lpstr>
      <vt:lpstr>                     Block/circuit diagram</vt:lpstr>
      <vt:lpstr>             Components description</vt:lpstr>
      <vt:lpstr>                  Project description</vt:lpstr>
      <vt:lpstr>                        Cost analysis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ECE-4003-EMBEDDED SYSTEM     DESIGN</dc:title>
  <dc:creator>madhusekhar konduru</dc:creator>
  <cp:lastModifiedBy>HARSHA</cp:lastModifiedBy>
  <cp:revision>9</cp:revision>
  <dcterms:created xsi:type="dcterms:W3CDTF">2019-08-16T12:49:00Z</dcterms:created>
  <dcterms:modified xsi:type="dcterms:W3CDTF">2020-06-11T03:49:57Z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