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60" r:id="rId5"/>
    <p:sldId id="263" r:id="rId6"/>
    <p:sldId id="267" r:id="rId7"/>
    <p:sldId id="265" r:id="rId8"/>
    <p:sldId id="268" r:id="rId9"/>
    <p:sldId id="269" r:id="rId10"/>
    <p:sldId id="270" r:id="rId11"/>
    <p:sldId id="271" r:id="rId12"/>
    <p:sldId id="264" r:id="rId13"/>
    <p:sldId id="272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7" Type="http://schemas.openxmlformats.org/officeDocument/2006/relationships/image" Target="../media/image8.png"/><Relationship Id="rId6" Type="http://schemas.openxmlformats.org/officeDocument/2006/relationships/image" Target="../media/image3.svg"/><Relationship Id="rId5" Type="http://schemas.openxmlformats.org/officeDocument/2006/relationships/image" Target="../media/image7.png"/><Relationship Id="rId4" Type="http://schemas.openxmlformats.org/officeDocument/2006/relationships/image" Target="../media/image2.svg"/><Relationship Id="rId3" Type="http://schemas.openxmlformats.org/officeDocument/2006/relationships/image" Target="../media/image6.png"/><Relationship Id="rId2" Type="http://schemas.openxmlformats.org/officeDocument/2006/relationships/image" Target="../media/image1.sv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7" Type="http://schemas.openxmlformats.org/officeDocument/2006/relationships/image" Target="../media/image8.png"/><Relationship Id="rId6" Type="http://schemas.openxmlformats.org/officeDocument/2006/relationships/image" Target="../media/image3.svg"/><Relationship Id="rId5" Type="http://schemas.openxmlformats.org/officeDocument/2006/relationships/image" Target="../media/image7.png"/><Relationship Id="rId4" Type="http://schemas.openxmlformats.org/officeDocument/2006/relationships/image" Target="../media/image2.svg"/><Relationship Id="rId3" Type="http://schemas.openxmlformats.org/officeDocument/2006/relationships/image" Target="../media/image6.png"/><Relationship Id="rId2" Type="http://schemas.openxmlformats.org/officeDocument/2006/relationships/image" Target="../media/image1.sv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4283B-DCEE-4689-AAF7-EA4D2CD8E7D4}" type="doc">
      <dgm:prSet loTypeId="urn:microsoft.com/office/officeart/2005/8/layout/default#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AF2D59-C607-41F0-9D48-4F0EB6E816BE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1. AT89S52 Microcontroller </a:t>
          </a:r>
          <a:endParaRPr lang="en-IN" b="0" i="0" dirty="0"/>
        </a:p>
      </dgm:t>
    </dgm:pt>
    <dgm:pt modelId="{1509B220-EB04-43C0-860C-4603AE90BDD3}" cxnId="{E1750B90-B366-41BA-8952-17E914987A13}" type="parTrans">
      <dgm:prSet/>
      <dgm:spPr/>
      <dgm:t>
        <a:bodyPr/>
        <a:lstStyle/>
        <a:p>
          <a:endParaRPr lang="en-IN"/>
        </a:p>
      </dgm:t>
    </dgm:pt>
    <dgm:pt modelId="{1D051CBD-4F56-4759-ACA5-F5C7C5474E0A}" cxnId="{E1750B90-B366-41BA-8952-17E914987A13}" type="sibTrans">
      <dgm:prSet/>
      <dgm:spPr/>
      <dgm:t>
        <a:bodyPr/>
        <a:lstStyle/>
        <a:p>
          <a:endParaRPr lang="en-IN"/>
        </a:p>
      </dgm:t>
    </dgm:pt>
    <dgm:pt modelId="{345047F0-4862-45A1-A7E5-65CEF15B67B2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2. Encoder (HT12E)</a:t>
          </a:r>
          <a:endParaRPr lang="en-US" dirty="0">
            <a:solidFill>
              <a:schemeClr val="tx1"/>
            </a:solidFill>
          </a:endParaRPr>
        </a:p>
      </dgm:t>
    </dgm:pt>
    <dgm:pt modelId="{D74FC24A-3B57-4F3C-AD49-73848FC78E47}" cxnId="{FAA6D407-A9E1-4BD6-BA04-A76A6E3FC4F3}" type="parTrans">
      <dgm:prSet/>
      <dgm:spPr/>
      <dgm:t>
        <a:bodyPr/>
        <a:lstStyle/>
        <a:p>
          <a:endParaRPr lang="en-IN"/>
        </a:p>
      </dgm:t>
    </dgm:pt>
    <dgm:pt modelId="{8FC5B65B-6B55-401D-8C94-6E964519BE92}" cxnId="{FAA6D407-A9E1-4BD6-BA04-A76A6E3FC4F3}" type="sibTrans">
      <dgm:prSet/>
      <dgm:spPr/>
      <dgm:t>
        <a:bodyPr/>
        <a:lstStyle/>
        <a:p>
          <a:endParaRPr lang="en-IN"/>
        </a:p>
      </dgm:t>
    </dgm:pt>
    <dgm:pt modelId="{BD32FF8E-6F9D-4A0B-88A9-E94099633133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3. Decoder (HT12D)</a:t>
          </a:r>
          <a:endParaRPr lang="en-US" dirty="0">
            <a:solidFill>
              <a:schemeClr val="tx1"/>
            </a:solidFill>
          </a:endParaRPr>
        </a:p>
      </dgm:t>
    </dgm:pt>
    <dgm:pt modelId="{246AA874-5D88-4D8F-B3CF-D23C3BDA633A}" cxnId="{15563E77-7E9D-44CF-935C-C2BA98E718A7}" type="parTrans">
      <dgm:prSet/>
      <dgm:spPr/>
      <dgm:t>
        <a:bodyPr/>
        <a:lstStyle/>
        <a:p>
          <a:endParaRPr lang="en-IN"/>
        </a:p>
      </dgm:t>
    </dgm:pt>
    <dgm:pt modelId="{6B7EE242-38F3-4E87-9C53-C572F5DE9ED4}" cxnId="{15563E77-7E9D-44CF-935C-C2BA98E718A7}" type="sibTrans">
      <dgm:prSet/>
      <dgm:spPr/>
      <dgm:t>
        <a:bodyPr/>
        <a:lstStyle/>
        <a:p>
          <a:endParaRPr lang="en-IN"/>
        </a:p>
      </dgm:t>
    </dgm:pt>
    <dgm:pt modelId="{B8859B96-80A1-435D-A3C3-41E521D5D1D6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4. RF module </a:t>
          </a:r>
          <a:endParaRPr lang="en-US" dirty="0">
            <a:solidFill>
              <a:schemeClr val="tx1"/>
            </a:solidFill>
          </a:endParaRPr>
        </a:p>
      </dgm:t>
    </dgm:pt>
    <dgm:pt modelId="{C0A9B363-FD1D-4CFB-8DDF-52F708AA22B3}" cxnId="{23341169-1E27-4A61-8711-8CD3062EE610}" type="parTrans">
      <dgm:prSet/>
      <dgm:spPr/>
      <dgm:t>
        <a:bodyPr/>
        <a:lstStyle/>
        <a:p>
          <a:endParaRPr lang="en-IN"/>
        </a:p>
      </dgm:t>
    </dgm:pt>
    <dgm:pt modelId="{4F8CBDFC-A15B-4B41-974F-BFC032015EAA}" cxnId="{23341169-1E27-4A61-8711-8CD3062EE610}" type="sibTrans">
      <dgm:prSet/>
      <dgm:spPr/>
      <dgm:t>
        <a:bodyPr/>
        <a:lstStyle/>
        <a:p>
          <a:endParaRPr lang="en-IN"/>
        </a:p>
      </dgm:t>
    </dgm:pt>
    <dgm:pt modelId="{DA06B5BA-33AD-4DB2-B915-0950BC37CBA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5. Numeric keypad</a:t>
          </a:r>
        </a:p>
      </dgm:t>
    </dgm:pt>
    <dgm:pt modelId="{B701D7CD-BC70-46D8-9CBA-D97F4E15D32A}" cxnId="{028721A9-F896-4A01-A7D4-407CE238FDE0}" type="parTrans">
      <dgm:prSet/>
      <dgm:spPr/>
      <dgm:t>
        <a:bodyPr/>
        <a:lstStyle/>
        <a:p>
          <a:endParaRPr lang="en-IN"/>
        </a:p>
      </dgm:t>
    </dgm:pt>
    <dgm:pt modelId="{D95FB605-FCED-4A3D-BB7D-3FA324CE01CA}" cxnId="{028721A9-F896-4A01-A7D4-407CE238FDE0}" type="sibTrans">
      <dgm:prSet/>
      <dgm:spPr/>
      <dgm:t>
        <a:bodyPr/>
        <a:lstStyle/>
        <a:p>
          <a:endParaRPr lang="en-IN"/>
        </a:p>
      </dgm:t>
    </dgm:pt>
    <dgm:pt modelId="{B40984B6-76AA-4D8A-99D1-56FAD475BEBE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6. LCD 16X2</a:t>
          </a:r>
        </a:p>
      </dgm:t>
    </dgm:pt>
    <dgm:pt modelId="{01F7CE80-6887-4C70-96E8-30CC28FA5F67}" cxnId="{7B20C038-0C15-4108-98DA-AD10D6BB581B}" type="parTrans">
      <dgm:prSet/>
      <dgm:spPr/>
      <dgm:t>
        <a:bodyPr/>
        <a:lstStyle/>
        <a:p>
          <a:endParaRPr lang="en-IN"/>
        </a:p>
      </dgm:t>
    </dgm:pt>
    <dgm:pt modelId="{6449A507-A296-42B9-A0C3-957FC07EE9C6}" cxnId="{7B20C038-0C15-4108-98DA-AD10D6BB581B}" type="sibTrans">
      <dgm:prSet/>
      <dgm:spPr/>
      <dgm:t>
        <a:bodyPr/>
        <a:lstStyle/>
        <a:p>
          <a:endParaRPr lang="en-IN"/>
        </a:p>
      </dgm:t>
    </dgm:pt>
    <dgm:pt modelId="{98CDC11F-82C4-4B98-9B9B-B95E85A9A7E4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7. Keil uVision</a:t>
          </a:r>
          <a:endParaRPr lang="en-US" dirty="0">
            <a:solidFill>
              <a:schemeClr val="tx1"/>
            </a:solidFill>
          </a:endParaRPr>
        </a:p>
      </dgm:t>
    </dgm:pt>
    <dgm:pt modelId="{9A69CBDD-2DA2-42B8-A57B-56E1E99626B6}" cxnId="{8671CC48-F628-46FD-BDDB-A15FF8927B1F}" type="parTrans">
      <dgm:prSet/>
      <dgm:spPr/>
      <dgm:t>
        <a:bodyPr/>
        <a:lstStyle/>
        <a:p>
          <a:endParaRPr lang="en-IN"/>
        </a:p>
      </dgm:t>
    </dgm:pt>
    <dgm:pt modelId="{614A468E-D848-40D4-A81D-074AD6BA4785}" cxnId="{8671CC48-F628-46FD-BDDB-A15FF8927B1F}" type="sibTrans">
      <dgm:prSet/>
      <dgm:spPr/>
      <dgm:t>
        <a:bodyPr/>
        <a:lstStyle/>
        <a:p>
          <a:endParaRPr lang="en-IN"/>
        </a:p>
      </dgm:t>
    </dgm:pt>
    <dgm:pt modelId="{B8870C0C-E9B8-42A5-B62F-58FC54BBFDA2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8.Developer Board</a:t>
          </a:r>
          <a:endParaRPr lang="en-US" dirty="0">
            <a:solidFill>
              <a:schemeClr val="tx1"/>
            </a:solidFill>
          </a:endParaRPr>
        </a:p>
      </dgm:t>
    </dgm:pt>
    <dgm:pt modelId="{519009E7-F240-4F60-BF63-18F940EB6E71}" cxnId="{0BC7FA17-0096-4D02-8F3C-DEBAE8642BE8}" type="parTrans">
      <dgm:prSet/>
      <dgm:spPr/>
      <dgm:t>
        <a:bodyPr/>
        <a:lstStyle/>
        <a:p>
          <a:endParaRPr lang="en-IN"/>
        </a:p>
      </dgm:t>
    </dgm:pt>
    <dgm:pt modelId="{EC4F3358-1EA0-4C5E-B8A5-04F4FADC214D}" cxnId="{0BC7FA17-0096-4D02-8F3C-DEBAE8642BE8}" type="sibTrans">
      <dgm:prSet/>
      <dgm:spPr/>
      <dgm:t>
        <a:bodyPr/>
        <a:lstStyle/>
        <a:p>
          <a:endParaRPr lang="en-IN"/>
        </a:p>
      </dgm:t>
    </dgm:pt>
    <dgm:pt modelId="{858A80D8-6114-4B76-83EF-CAC6248BF14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Proteus 8 software</a:t>
          </a:r>
        </a:p>
      </dgm:t>
    </dgm:pt>
    <dgm:pt modelId="{97FD6B39-1310-4074-A587-8960175D6181}" cxnId="{77E89BC7-A3DA-47DA-86FB-6C5B2B170866}" type="parTrans">
      <dgm:prSet/>
      <dgm:spPr/>
      <dgm:t>
        <a:bodyPr/>
        <a:lstStyle/>
        <a:p>
          <a:endParaRPr lang="en-IN"/>
        </a:p>
      </dgm:t>
    </dgm:pt>
    <dgm:pt modelId="{4DC9A739-B6CA-4F3F-B0E5-E7BF059B4458}" cxnId="{77E89BC7-A3DA-47DA-86FB-6C5B2B170866}" type="sibTrans">
      <dgm:prSet/>
      <dgm:spPr/>
      <dgm:t>
        <a:bodyPr/>
        <a:lstStyle/>
        <a:p>
          <a:endParaRPr lang="en-IN"/>
        </a:p>
      </dgm:t>
    </dgm:pt>
    <dgm:pt modelId="{906AF939-2B29-4A6D-B27F-E9982C07F6D0}" type="pres">
      <dgm:prSet presAssocID="{19E4283B-DCEE-4689-AAF7-EA4D2CD8E7D4}" presName="diagram" presStyleCnt="0">
        <dgm:presLayoutVars>
          <dgm:dir/>
          <dgm:resizeHandles val="exact"/>
        </dgm:presLayoutVars>
      </dgm:prSet>
      <dgm:spPr/>
    </dgm:pt>
    <dgm:pt modelId="{8F00E3B9-470E-40DB-9966-02BB46DC6CB1}" type="pres">
      <dgm:prSet presAssocID="{00AF2D59-C607-41F0-9D48-4F0EB6E816BE}" presName="node" presStyleLbl="node1" presStyleIdx="0" presStyleCnt="9">
        <dgm:presLayoutVars>
          <dgm:bulletEnabled val="1"/>
        </dgm:presLayoutVars>
      </dgm:prSet>
      <dgm:spPr/>
    </dgm:pt>
    <dgm:pt modelId="{95C5C08E-3161-48BB-AFB6-093971E49F27}" type="pres">
      <dgm:prSet presAssocID="{1D051CBD-4F56-4759-ACA5-F5C7C5474E0A}" presName="sibTrans" presStyleCnt="0"/>
      <dgm:spPr/>
    </dgm:pt>
    <dgm:pt modelId="{BCB0D854-8167-4AE5-AE60-12D0653384EE}" type="pres">
      <dgm:prSet presAssocID="{345047F0-4862-45A1-A7E5-65CEF15B67B2}" presName="node" presStyleLbl="node1" presStyleIdx="1" presStyleCnt="9">
        <dgm:presLayoutVars>
          <dgm:bulletEnabled val="1"/>
        </dgm:presLayoutVars>
      </dgm:prSet>
      <dgm:spPr/>
    </dgm:pt>
    <dgm:pt modelId="{1BCF4260-5920-4C87-88F3-B64C001B227A}" type="pres">
      <dgm:prSet presAssocID="{8FC5B65B-6B55-401D-8C94-6E964519BE92}" presName="sibTrans" presStyleCnt="0"/>
      <dgm:spPr/>
    </dgm:pt>
    <dgm:pt modelId="{DF4E470D-566C-4B57-A6A0-9B2C557CF024}" type="pres">
      <dgm:prSet presAssocID="{BD32FF8E-6F9D-4A0B-88A9-E94099633133}" presName="node" presStyleLbl="node1" presStyleIdx="2" presStyleCnt="9">
        <dgm:presLayoutVars>
          <dgm:bulletEnabled val="1"/>
        </dgm:presLayoutVars>
      </dgm:prSet>
      <dgm:spPr/>
    </dgm:pt>
    <dgm:pt modelId="{085E55A6-6F9F-4E36-AADA-2AD77405A2E5}" type="pres">
      <dgm:prSet presAssocID="{6B7EE242-38F3-4E87-9C53-C572F5DE9ED4}" presName="sibTrans" presStyleCnt="0"/>
      <dgm:spPr/>
    </dgm:pt>
    <dgm:pt modelId="{6513F82B-7A2B-4865-B34F-7B00D4593FE5}" type="pres">
      <dgm:prSet presAssocID="{B8859B96-80A1-435D-A3C3-41E521D5D1D6}" presName="node" presStyleLbl="node1" presStyleIdx="3" presStyleCnt="9">
        <dgm:presLayoutVars>
          <dgm:bulletEnabled val="1"/>
        </dgm:presLayoutVars>
      </dgm:prSet>
      <dgm:spPr/>
    </dgm:pt>
    <dgm:pt modelId="{16799957-194C-46A8-9EB4-24FF7D015719}" type="pres">
      <dgm:prSet presAssocID="{4F8CBDFC-A15B-4B41-974F-BFC032015EAA}" presName="sibTrans" presStyleCnt="0"/>
      <dgm:spPr/>
    </dgm:pt>
    <dgm:pt modelId="{8814517F-7A1E-450E-8DC6-0DFD8FB8FC3F}" type="pres">
      <dgm:prSet presAssocID="{DA06B5BA-33AD-4DB2-B915-0950BC37CBA6}" presName="node" presStyleLbl="node1" presStyleIdx="4" presStyleCnt="9">
        <dgm:presLayoutVars>
          <dgm:bulletEnabled val="1"/>
        </dgm:presLayoutVars>
      </dgm:prSet>
      <dgm:spPr/>
    </dgm:pt>
    <dgm:pt modelId="{1FA7EF77-D21D-4FEB-8FB9-7F747E00755F}" type="pres">
      <dgm:prSet presAssocID="{D95FB605-FCED-4A3D-BB7D-3FA324CE01CA}" presName="sibTrans" presStyleCnt="0"/>
      <dgm:spPr/>
    </dgm:pt>
    <dgm:pt modelId="{D1B6E6E7-9992-46EF-AB72-9AFCAE19F060}" type="pres">
      <dgm:prSet presAssocID="{B40984B6-76AA-4D8A-99D1-56FAD475BEBE}" presName="node" presStyleLbl="node1" presStyleIdx="5" presStyleCnt="9">
        <dgm:presLayoutVars>
          <dgm:bulletEnabled val="1"/>
        </dgm:presLayoutVars>
      </dgm:prSet>
      <dgm:spPr/>
    </dgm:pt>
    <dgm:pt modelId="{3391963E-BCA3-4434-A558-5495B86DDC30}" type="pres">
      <dgm:prSet presAssocID="{6449A507-A296-42B9-A0C3-957FC07EE9C6}" presName="sibTrans" presStyleCnt="0"/>
      <dgm:spPr/>
    </dgm:pt>
    <dgm:pt modelId="{89373F7B-F33D-41FA-B63A-B56BD5331DFC}" type="pres">
      <dgm:prSet presAssocID="{98CDC11F-82C4-4B98-9B9B-B95E85A9A7E4}" presName="node" presStyleLbl="node1" presStyleIdx="6" presStyleCnt="9">
        <dgm:presLayoutVars>
          <dgm:bulletEnabled val="1"/>
        </dgm:presLayoutVars>
      </dgm:prSet>
      <dgm:spPr/>
    </dgm:pt>
    <dgm:pt modelId="{849D9E40-4451-409F-9643-C1E9BF2C67D3}" type="pres">
      <dgm:prSet presAssocID="{614A468E-D848-40D4-A81D-074AD6BA4785}" presName="sibTrans" presStyleCnt="0"/>
      <dgm:spPr/>
    </dgm:pt>
    <dgm:pt modelId="{1D338FEE-C961-4F34-837B-D20B9A4A3B22}" type="pres">
      <dgm:prSet presAssocID="{B8870C0C-E9B8-42A5-B62F-58FC54BBFDA2}" presName="node" presStyleLbl="node1" presStyleIdx="7" presStyleCnt="9">
        <dgm:presLayoutVars>
          <dgm:bulletEnabled val="1"/>
        </dgm:presLayoutVars>
      </dgm:prSet>
      <dgm:spPr/>
    </dgm:pt>
    <dgm:pt modelId="{E8BD97A2-EEB7-4696-BE10-5FA336139CD7}" type="pres">
      <dgm:prSet presAssocID="{EC4F3358-1EA0-4C5E-B8A5-04F4FADC214D}" presName="sibTrans" presStyleCnt="0"/>
      <dgm:spPr/>
    </dgm:pt>
    <dgm:pt modelId="{C5DFC064-9BCA-4B9F-AE9F-FEBE3C849BF2}" type="pres">
      <dgm:prSet presAssocID="{858A80D8-6114-4B76-83EF-CAC6248BF14B}" presName="node" presStyleLbl="node1" presStyleIdx="8" presStyleCnt="9">
        <dgm:presLayoutVars>
          <dgm:bulletEnabled val="1"/>
        </dgm:presLayoutVars>
      </dgm:prSet>
      <dgm:spPr/>
    </dgm:pt>
  </dgm:ptLst>
  <dgm:cxnLst>
    <dgm:cxn modelId="{FAA6D407-A9E1-4BD6-BA04-A76A6E3FC4F3}" srcId="{19E4283B-DCEE-4689-AAF7-EA4D2CD8E7D4}" destId="{345047F0-4862-45A1-A7E5-65CEF15B67B2}" srcOrd="1" destOrd="0" parTransId="{D74FC24A-3B57-4F3C-AD49-73848FC78E47}" sibTransId="{8FC5B65B-6B55-401D-8C94-6E964519BE92}"/>
    <dgm:cxn modelId="{0BC7FA17-0096-4D02-8F3C-DEBAE8642BE8}" srcId="{19E4283B-DCEE-4689-AAF7-EA4D2CD8E7D4}" destId="{B8870C0C-E9B8-42A5-B62F-58FC54BBFDA2}" srcOrd="7" destOrd="0" parTransId="{519009E7-F240-4F60-BF63-18F940EB6E71}" sibTransId="{EC4F3358-1EA0-4C5E-B8A5-04F4FADC214D}"/>
    <dgm:cxn modelId="{7B20C038-0C15-4108-98DA-AD10D6BB581B}" srcId="{19E4283B-DCEE-4689-AAF7-EA4D2CD8E7D4}" destId="{B40984B6-76AA-4D8A-99D1-56FAD475BEBE}" srcOrd="5" destOrd="0" parTransId="{01F7CE80-6887-4C70-96E8-30CC28FA5F67}" sibTransId="{6449A507-A296-42B9-A0C3-957FC07EE9C6}"/>
    <dgm:cxn modelId="{28BB4861-A398-476F-8320-E4EBE09091E4}" type="presOf" srcId="{858A80D8-6114-4B76-83EF-CAC6248BF14B}" destId="{C5DFC064-9BCA-4B9F-AE9F-FEBE3C849BF2}" srcOrd="0" destOrd="0" presId="urn:microsoft.com/office/officeart/2005/8/layout/default#1"/>
    <dgm:cxn modelId="{FEEC2645-488D-457B-B3CC-D63D8004D4F6}" type="presOf" srcId="{345047F0-4862-45A1-A7E5-65CEF15B67B2}" destId="{BCB0D854-8167-4AE5-AE60-12D0653384EE}" srcOrd="0" destOrd="0" presId="urn:microsoft.com/office/officeart/2005/8/layout/default#1"/>
    <dgm:cxn modelId="{8671CC48-F628-46FD-BDDB-A15FF8927B1F}" srcId="{19E4283B-DCEE-4689-AAF7-EA4D2CD8E7D4}" destId="{98CDC11F-82C4-4B98-9B9B-B95E85A9A7E4}" srcOrd="6" destOrd="0" parTransId="{9A69CBDD-2DA2-42B8-A57B-56E1E99626B6}" sibTransId="{614A468E-D848-40D4-A81D-074AD6BA4785}"/>
    <dgm:cxn modelId="{23341169-1E27-4A61-8711-8CD3062EE610}" srcId="{19E4283B-DCEE-4689-AAF7-EA4D2CD8E7D4}" destId="{B8859B96-80A1-435D-A3C3-41E521D5D1D6}" srcOrd="3" destOrd="0" parTransId="{C0A9B363-FD1D-4CFB-8DDF-52F708AA22B3}" sibTransId="{4F8CBDFC-A15B-4B41-974F-BFC032015EAA}"/>
    <dgm:cxn modelId="{2FBABA4B-B760-493E-BA27-0E7BA9874668}" type="presOf" srcId="{19E4283B-DCEE-4689-AAF7-EA4D2CD8E7D4}" destId="{906AF939-2B29-4A6D-B27F-E9982C07F6D0}" srcOrd="0" destOrd="0" presId="urn:microsoft.com/office/officeart/2005/8/layout/default#1"/>
    <dgm:cxn modelId="{15563E77-7E9D-44CF-935C-C2BA98E718A7}" srcId="{19E4283B-DCEE-4689-AAF7-EA4D2CD8E7D4}" destId="{BD32FF8E-6F9D-4A0B-88A9-E94099633133}" srcOrd="2" destOrd="0" parTransId="{246AA874-5D88-4D8F-B3CF-D23C3BDA633A}" sibTransId="{6B7EE242-38F3-4E87-9C53-C572F5DE9ED4}"/>
    <dgm:cxn modelId="{24261281-B112-40F0-8E59-AC7F12A877F9}" type="presOf" srcId="{B40984B6-76AA-4D8A-99D1-56FAD475BEBE}" destId="{D1B6E6E7-9992-46EF-AB72-9AFCAE19F060}" srcOrd="0" destOrd="0" presId="urn:microsoft.com/office/officeart/2005/8/layout/default#1"/>
    <dgm:cxn modelId="{212C5C89-3806-4FB8-B8DD-71AAA15D80F6}" type="presOf" srcId="{B8859B96-80A1-435D-A3C3-41E521D5D1D6}" destId="{6513F82B-7A2B-4865-B34F-7B00D4593FE5}" srcOrd="0" destOrd="0" presId="urn:microsoft.com/office/officeart/2005/8/layout/default#1"/>
    <dgm:cxn modelId="{E1750B90-B366-41BA-8952-17E914987A13}" srcId="{19E4283B-DCEE-4689-AAF7-EA4D2CD8E7D4}" destId="{00AF2D59-C607-41F0-9D48-4F0EB6E816BE}" srcOrd="0" destOrd="0" parTransId="{1509B220-EB04-43C0-860C-4603AE90BDD3}" sibTransId="{1D051CBD-4F56-4759-ACA5-F5C7C5474E0A}"/>
    <dgm:cxn modelId="{D91FE691-4AB9-43FD-8343-11F800CD4BBF}" type="presOf" srcId="{BD32FF8E-6F9D-4A0B-88A9-E94099633133}" destId="{DF4E470D-566C-4B57-A6A0-9B2C557CF024}" srcOrd="0" destOrd="0" presId="urn:microsoft.com/office/officeart/2005/8/layout/default#1"/>
    <dgm:cxn modelId="{6A439897-3958-434D-84D1-0B554EE66A5B}" type="presOf" srcId="{DA06B5BA-33AD-4DB2-B915-0950BC37CBA6}" destId="{8814517F-7A1E-450E-8DC6-0DFD8FB8FC3F}" srcOrd="0" destOrd="0" presId="urn:microsoft.com/office/officeart/2005/8/layout/default#1"/>
    <dgm:cxn modelId="{028721A9-F896-4A01-A7D4-407CE238FDE0}" srcId="{19E4283B-DCEE-4689-AAF7-EA4D2CD8E7D4}" destId="{DA06B5BA-33AD-4DB2-B915-0950BC37CBA6}" srcOrd="4" destOrd="0" parTransId="{B701D7CD-BC70-46D8-9CBA-D97F4E15D32A}" sibTransId="{D95FB605-FCED-4A3D-BB7D-3FA324CE01CA}"/>
    <dgm:cxn modelId="{2669E6B6-6B9F-4BC4-A4BF-CA9352443EA6}" type="presOf" srcId="{98CDC11F-82C4-4B98-9B9B-B95E85A9A7E4}" destId="{89373F7B-F33D-41FA-B63A-B56BD5331DFC}" srcOrd="0" destOrd="0" presId="urn:microsoft.com/office/officeart/2005/8/layout/default#1"/>
    <dgm:cxn modelId="{587827C5-BBC3-420B-B1D3-F29FD3B01E66}" type="presOf" srcId="{B8870C0C-E9B8-42A5-B62F-58FC54BBFDA2}" destId="{1D338FEE-C961-4F34-837B-D20B9A4A3B22}" srcOrd="0" destOrd="0" presId="urn:microsoft.com/office/officeart/2005/8/layout/default#1"/>
    <dgm:cxn modelId="{77E89BC7-A3DA-47DA-86FB-6C5B2B170866}" srcId="{19E4283B-DCEE-4689-AAF7-EA4D2CD8E7D4}" destId="{858A80D8-6114-4B76-83EF-CAC6248BF14B}" srcOrd="8" destOrd="0" parTransId="{97FD6B39-1310-4074-A587-8960175D6181}" sibTransId="{4DC9A739-B6CA-4F3F-B0E5-E7BF059B4458}"/>
    <dgm:cxn modelId="{18D696CF-0181-4BD4-8F63-E2AFF6ABC7CB}" type="presOf" srcId="{00AF2D59-C607-41F0-9D48-4F0EB6E816BE}" destId="{8F00E3B9-470E-40DB-9966-02BB46DC6CB1}" srcOrd="0" destOrd="0" presId="urn:microsoft.com/office/officeart/2005/8/layout/default#1"/>
    <dgm:cxn modelId="{0E63095A-4A96-4F35-AAAF-423E1AFDFE63}" type="presParOf" srcId="{906AF939-2B29-4A6D-B27F-E9982C07F6D0}" destId="{8F00E3B9-470E-40DB-9966-02BB46DC6CB1}" srcOrd="0" destOrd="0" presId="urn:microsoft.com/office/officeart/2005/8/layout/default#1"/>
    <dgm:cxn modelId="{B09920ED-5E77-4E64-B65B-A67648C0F0C8}" type="presParOf" srcId="{906AF939-2B29-4A6D-B27F-E9982C07F6D0}" destId="{95C5C08E-3161-48BB-AFB6-093971E49F27}" srcOrd="1" destOrd="0" presId="urn:microsoft.com/office/officeart/2005/8/layout/default#1"/>
    <dgm:cxn modelId="{2E1BF8F4-8235-42FB-B9B9-76B2AAE5DACB}" type="presParOf" srcId="{906AF939-2B29-4A6D-B27F-E9982C07F6D0}" destId="{BCB0D854-8167-4AE5-AE60-12D0653384EE}" srcOrd="2" destOrd="0" presId="urn:microsoft.com/office/officeart/2005/8/layout/default#1"/>
    <dgm:cxn modelId="{6030B7CC-E469-40D9-9663-E3648D2392A0}" type="presParOf" srcId="{906AF939-2B29-4A6D-B27F-E9982C07F6D0}" destId="{1BCF4260-5920-4C87-88F3-B64C001B227A}" srcOrd="3" destOrd="0" presId="urn:microsoft.com/office/officeart/2005/8/layout/default#1"/>
    <dgm:cxn modelId="{73B55EAA-3FDF-414E-92AE-82D50AF5D65C}" type="presParOf" srcId="{906AF939-2B29-4A6D-B27F-E9982C07F6D0}" destId="{DF4E470D-566C-4B57-A6A0-9B2C557CF024}" srcOrd="4" destOrd="0" presId="urn:microsoft.com/office/officeart/2005/8/layout/default#1"/>
    <dgm:cxn modelId="{C5A6BD75-3A8B-4FAC-AA89-9FD7FE5E6F43}" type="presParOf" srcId="{906AF939-2B29-4A6D-B27F-E9982C07F6D0}" destId="{085E55A6-6F9F-4E36-AADA-2AD77405A2E5}" srcOrd="5" destOrd="0" presId="urn:microsoft.com/office/officeart/2005/8/layout/default#1"/>
    <dgm:cxn modelId="{6F7E6F66-1F95-426A-877D-2B9E3C796E85}" type="presParOf" srcId="{906AF939-2B29-4A6D-B27F-E9982C07F6D0}" destId="{6513F82B-7A2B-4865-B34F-7B00D4593FE5}" srcOrd="6" destOrd="0" presId="urn:microsoft.com/office/officeart/2005/8/layout/default#1"/>
    <dgm:cxn modelId="{05799080-F6F8-4B1C-B282-79B77B22DA4D}" type="presParOf" srcId="{906AF939-2B29-4A6D-B27F-E9982C07F6D0}" destId="{16799957-194C-46A8-9EB4-24FF7D015719}" srcOrd="7" destOrd="0" presId="urn:microsoft.com/office/officeart/2005/8/layout/default#1"/>
    <dgm:cxn modelId="{58E0DAD1-DCB3-4125-A636-3A2F7951CF3B}" type="presParOf" srcId="{906AF939-2B29-4A6D-B27F-E9982C07F6D0}" destId="{8814517F-7A1E-450E-8DC6-0DFD8FB8FC3F}" srcOrd="8" destOrd="0" presId="urn:microsoft.com/office/officeart/2005/8/layout/default#1"/>
    <dgm:cxn modelId="{3C58F2D1-4AFD-4840-A637-35A336EF3550}" type="presParOf" srcId="{906AF939-2B29-4A6D-B27F-E9982C07F6D0}" destId="{1FA7EF77-D21D-4FEB-8FB9-7F747E00755F}" srcOrd="9" destOrd="0" presId="urn:microsoft.com/office/officeart/2005/8/layout/default#1"/>
    <dgm:cxn modelId="{1A892629-A12B-4B02-856A-A302961E44AE}" type="presParOf" srcId="{906AF939-2B29-4A6D-B27F-E9982C07F6D0}" destId="{D1B6E6E7-9992-46EF-AB72-9AFCAE19F060}" srcOrd="10" destOrd="0" presId="urn:microsoft.com/office/officeart/2005/8/layout/default#1"/>
    <dgm:cxn modelId="{B8498054-2E5B-4321-8399-3012C1D19C75}" type="presParOf" srcId="{906AF939-2B29-4A6D-B27F-E9982C07F6D0}" destId="{3391963E-BCA3-4434-A558-5495B86DDC30}" srcOrd="11" destOrd="0" presId="urn:microsoft.com/office/officeart/2005/8/layout/default#1"/>
    <dgm:cxn modelId="{223BD1A9-BFDA-427C-8CCD-9D4E7201BF5B}" type="presParOf" srcId="{906AF939-2B29-4A6D-B27F-E9982C07F6D0}" destId="{89373F7B-F33D-41FA-B63A-B56BD5331DFC}" srcOrd="12" destOrd="0" presId="urn:microsoft.com/office/officeart/2005/8/layout/default#1"/>
    <dgm:cxn modelId="{3D8ADD5B-5218-42A9-A539-3712D13CB8B2}" type="presParOf" srcId="{906AF939-2B29-4A6D-B27F-E9982C07F6D0}" destId="{849D9E40-4451-409F-9643-C1E9BF2C67D3}" srcOrd="13" destOrd="0" presId="urn:microsoft.com/office/officeart/2005/8/layout/default#1"/>
    <dgm:cxn modelId="{22A0F3FA-9F0E-4031-8580-BDA610C38881}" type="presParOf" srcId="{906AF939-2B29-4A6D-B27F-E9982C07F6D0}" destId="{1D338FEE-C961-4F34-837B-D20B9A4A3B22}" srcOrd="14" destOrd="0" presId="urn:microsoft.com/office/officeart/2005/8/layout/default#1"/>
    <dgm:cxn modelId="{EF23DF25-34FE-43DB-A281-F91A17262979}" type="presParOf" srcId="{906AF939-2B29-4A6D-B27F-E9982C07F6D0}" destId="{E8BD97A2-EEB7-4696-BE10-5FA336139CD7}" srcOrd="15" destOrd="0" presId="urn:microsoft.com/office/officeart/2005/8/layout/default#1"/>
    <dgm:cxn modelId="{99EFAD8A-F4CD-4D78-B727-E14328422A5F}" type="presParOf" srcId="{906AF939-2B29-4A6D-B27F-E9982C07F6D0}" destId="{C5DFC064-9BCA-4B9F-AE9F-FEBE3C849BF2}" srcOrd="1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FEA64A-1654-4A63-987E-17280E80C3A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388E6C1-D036-494E-94AF-B852286933E3}">
      <dgm:prSet/>
      <dgm:spPr/>
      <dgm:t>
        <a:bodyPr/>
        <a:lstStyle/>
        <a:p>
          <a:r>
            <a:rPr lang="en-US" dirty="0"/>
            <a:t>REVIEW 0 : Choosing a Topic and analyse on it.</a:t>
          </a:r>
        </a:p>
      </dgm:t>
    </dgm:pt>
    <dgm:pt modelId="{1A2EFCD1-496A-4FBC-BFBA-C6E55476D5DD}" cxnId="{6DB729F1-3C59-4465-B3AD-FD3B955127F6}" type="parTrans">
      <dgm:prSet/>
      <dgm:spPr/>
      <dgm:t>
        <a:bodyPr/>
        <a:lstStyle/>
        <a:p>
          <a:endParaRPr lang="en-US"/>
        </a:p>
      </dgm:t>
    </dgm:pt>
    <dgm:pt modelId="{3DE8A9A4-2590-4C68-84E8-C961CD6440B0}" cxnId="{6DB729F1-3C59-4465-B3AD-FD3B955127F6}" type="sibTrans">
      <dgm:prSet/>
      <dgm:spPr/>
      <dgm:t>
        <a:bodyPr/>
        <a:lstStyle/>
        <a:p>
          <a:endParaRPr lang="en-US"/>
        </a:p>
      </dgm:t>
    </dgm:pt>
    <dgm:pt modelId="{6D1C41FB-6C34-43DF-B311-3DEBAA0B3310}">
      <dgm:prSet/>
      <dgm:spPr/>
      <dgm:t>
        <a:bodyPr/>
        <a:lstStyle/>
        <a:p>
          <a:r>
            <a:rPr lang="en-US" dirty="0"/>
            <a:t>REVIEW 1 : Simulating the circuit using Proteus software.</a:t>
          </a:r>
        </a:p>
      </dgm:t>
    </dgm:pt>
    <dgm:pt modelId="{F1CCA9A8-4331-4733-B2F9-42C179FDB682}" cxnId="{06C2D293-3A91-4F8D-9618-4172E99CEFBA}" type="parTrans">
      <dgm:prSet/>
      <dgm:spPr/>
      <dgm:t>
        <a:bodyPr/>
        <a:lstStyle/>
        <a:p>
          <a:endParaRPr lang="en-US"/>
        </a:p>
      </dgm:t>
    </dgm:pt>
    <dgm:pt modelId="{F7E021FF-FD1E-4AC0-B54D-C14B8F37F254}" cxnId="{06C2D293-3A91-4F8D-9618-4172E99CEFBA}" type="sibTrans">
      <dgm:prSet/>
      <dgm:spPr/>
      <dgm:t>
        <a:bodyPr/>
        <a:lstStyle/>
        <a:p>
          <a:endParaRPr lang="en-US"/>
        </a:p>
      </dgm:t>
    </dgm:pt>
    <dgm:pt modelId="{DFB9A9B0-649E-4157-A5BE-A19C3F25AE6B}">
      <dgm:prSet/>
      <dgm:spPr/>
      <dgm:t>
        <a:bodyPr/>
        <a:lstStyle/>
        <a:p>
          <a:r>
            <a:rPr lang="en-US" dirty="0"/>
            <a:t>REVIEW 2 : Connecting the components.</a:t>
          </a:r>
        </a:p>
      </dgm:t>
    </dgm:pt>
    <dgm:pt modelId="{500E5BAB-D1D7-40FD-80B4-700E138135C8}" cxnId="{BE711954-EA3A-47D9-A124-F6932F6BF86A}" type="parTrans">
      <dgm:prSet/>
      <dgm:spPr/>
      <dgm:t>
        <a:bodyPr/>
        <a:lstStyle/>
        <a:p>
          <a:endParaRPr lang="en-US"/>
        </a:p>
      </dgm:t>
    </dgm:pt>
    <dgm:pt modelId="{D7B84E60-4409-4126-B618-CD003775110F}" cxnId="{BE711954-EA3A-47D9-A124-F6932F6BF86A}" type="sibTrans">
      <dgm:prSet/>
      <dgm:spPr/>
      <dgm:t>
        <a:bodyPr/>
        <a:lstStyle/>
        <a:p>
          <a:endParaRPr lang="en-US"/>
        </a:p>
      </dgm:t>
    </dgm:pt>
    <dgm:pt modelId="{12769A3C-AE61-4E6C-A42A-6117E5B6DE07}">
      <dgm:prSet/>
      <dgm:spPr/>
      <dgm:t>
        <a:bodyPr/>
        <a:lstStyle/>
        <a:p>
          <a:r>
            <a:rPr lang="en-US" dirty="0"/>
            <a:t>REVIEW3 : Presenting the working model with the output</a:t>
          </a:r>
        </a:p>
      </dgm:t>
    </dgm:pt>
    <dgm:pt modelId="{8CFABD45-5FF5-4980-A79F-BEDB38C60D42}" cxnId="{9CB0CFEA-7D50-4878-B0F1-43CA4DDF771D}" type="parTrans">
      <dgm:prSet/>
      <dgm:spPr/>
      <dgm:t>
        <a:bodyPr/>
        <a:lstStyle/>
        <a:p>
          <a:endParaRPr lang="en-US"/>
        </a:p>
      </dgm:t>
    </dgm:pt>
    <dgm:pt modelId="{A860EE9F-6C69-4314-AEB1-DE05CF6FCDB3}" cxnId="{9CB0CFEA-7D50-4878-B0F1-43CA4DDF771D}" type="sibTrans">
      <dgm:prSet/>
      <dgm:spPr/>
      <dgm:t>
        <a:bodyPr/>
        <a:lstStyle/>
        <a:p>
          <a:endParaRPr lang="en-US"/>
        </a:p>
      </dgm:t>
    </dgm:pt>
    <dgm:pt modelId="{65979FC0-C01C-4ECE-A55C-3D45EFD1635B}" type="pres">
      <dgm:prSet presAssocID="{58FEA64A-1654-4A63-987E-17280E80C3A0}" presName="root" presStyleCnt="0">
        <dgm:presLayoutVars>
          <dgm:dir/>
          <dgm:resizeHandles val="exact"/>
        </dgm:presLayoutVars>
      </dgm:prSet>
      <dgm:spPr/>
    </dgm:pt>
    <dgm:pt modelId="{01081060-EE51-4766-9D28-7FFB0E209619}" type="pres">
      <dgm:prSet presAssocID="{5388E6C1-D036-494E-94AF-B852286933E3}" presName="compNode" presStyleCnt="0"/>
      <dgm:spPr/>
    </dgm:pt>
    <dgm:pt modelId="{07C41D66-DC65-4B11-B26E-A3F1791A61E1}" type="pres">
      <dgm:prSet presAssocID="{5388E6C1-D036-494E-94AF-B852286933E3}" presName="bgRect" presStyleLbl="bgShp" presStyleIdx="0" presStyleCnt="4"/>
      <dgm:spPr/>
    </dgm:pt>
    <dgm:pt modelId="{FA0658D6-C3A7-4115-9B0B-4EF9668AF9D5}" type="pres">
      <dgm:prSet presAssocID="{5388E6C1-D036-494E-94AF-B852286933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F7F0E722-C765-4B90-B6D7-6498BCF414E2}" type="pres">
      <dgm:prSet presAssocID="{5388E6C1-D036-494E-94AF-B852286933E3}" presName="spaceRect" presStyleCnt="0"/>
      <dgm:spPr/>
    </dgm:pt>
    <dgm:pt modelId="{932BA25A-0FF5-4FBF-BEE7-EB87C6DE2D99}" type="pres">
      <dgm:prSet presAssocID="{5388E6C1-D036-494E-94AF-B852286933E3}" presName="parTx" presStyleLbl="revTx" presStyleIdx="0" presStyleCnt="4">
        <dgm:presLayoutVars>
          <dgm:chMax val="0"/>
          <dgm:chPref val="0"/>
        </dgm:presLayoutVars>
      </dgm:prSet>
      <dgm:spPr/>
    </dgm:pt>
    <dgm:pt modelId="{1B856EE4-4C6E-4B9B-AEAA-0FABC0DC17EC}" type="pres">
      <dgm:prSet presAssocID="{3DE8A9A4-2590-4C68-84E8-C961CD6440B0}" presName="sibTrans" presStyleCnt="0"/>
      <dgm:spPr/>
    </dgm:pt>
    <dgm:pt modelId="{F469F566-CCF5-4688-B755-35FAF6180B4D}" type="pres">
      <dgm:prSet presAssocID="{6D1C41FB-6C34-43DF-B311-3DEBAA0B3310}" presName="compNode" presStyleCnt="0"/>
      <dgm:spPr/>
    </dgm:pt>
    <dgm:pt modelId="{51A09608-EA47-48AC-A46C-C8796E1EB85A}" type="pres">
      <dgm:prSet presAssocID="{6D1C41FB-6C34-43DF-B311-3DEBAA0B3310}" presName="bgRect" presStyleLbl="bgShp" presStyleIdx="1" presStyleCnt="4"/>
      <dgm:spPr/>
    </dgm:pt>
    <dgm:pt modelId="{A6277B47-788F-4559-9AA6-26E39A653009}" type="pres">
      <dgm:prSet presAssocID="{6D1C41FB-6C34-43DF-B311-3DEBAA0B33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9E69F873-2B9E-43C8-9F26-CE40FA21646F}" type="pres">
      <dgm:prSet presAssocID="{6D1C41FB-6C34-43DF-B311-3DEBAA0B3310}" presName="spaceRect" presStyleCnt="0"/>
      <dgm:spPr/>
    </dgm:pt>
    <dgm:pt modelId="{D4971AC7-DDC9-4355-A5BF-34AC959C2A78}" type="pres">
      <dgm:prSet presAssocID="{6D1C41FB-6C34-43DF-B311-3DEBAA0B3310}" presName="parTx" presStyleLbl="revTx" presStyleIdx="1" presStyleCnt="4">
        <dgm:presLayoutVars>
          <dgm:chMax val="0"/>
          <dgm:chPref val="0"/>
        </dgm:presLayoutVars>
      </dgm:prSet>
      <dgm:spPr/>
    </dgm:pt>
    <dgm:pt modelId="{97D985CC-BA23-48EC-A34A-543D0FEAF406}" type="pres">
      <dgm:prSet presAssocID="{F7E021FF-FD1E-4AC0-B54D-C14B8F37F254}" presName="sibTrans" presStyleCnt="0"/>
      <dgm:spPr/>
    </dgm:pt>
    <dgm:pt modelId="{F2E02B79-F306-4401-9B10-2CC88B34EA33}" type="pres">
      <dgm:prSet presAssocID="{DFB9A9B0-649E-4157-A5BE-A19C3F25AE6B}" presName="compNode" presStyleCnt="0"/>
      <dgm:spPr/>
    </dgm:pt>
    <dgm:pt modelId="{8160C329-4196-4E37-8F35-E77E4A390570}" type="pres">
      <dgm:prSet presAssocID="{DFB9A9B0-649E-4157-A5BE-A19C3F25AE6B}" presName="bgRect" presStyleLbl="bgShp" presStyleIdx="2" presStyleCnt="4"/>
      <dgm:spPr/>
    </dgm:pt>
    <dgm:pt modelId="{9829F57A-825C-4C8A-A771-E2BCE74EE461}" type="pres">
      <dgm:prSet presAssocID="{DFB9A9B0-649E-4157-A5BE-A19C3F25AE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BD8E5393-845E-4103-8397-332B09313307}" type="pres">
      <dgm:prSet presAssocID="{DFB9A9B0-649E-4157-A5BE-A19C3F25AE6B}" presName="spaceRect" presStyleCnt="0"/>
      <dgm:spPr/>
    </dgm:pt>
    <dgm:pt modelId="{F9081141-5663-4FFC-BD3C-E3E8C00D0A55}" type="pres">
      <dgm:prSet presAssocID="{DFB9A9B0-649E-4157-A5BE-A19C3F25AE6B}" presName="parTx" presStyleLbl="revTx" presStyleIdx="2" presStyleCnt="4">
        <dgm:presLayoutVars>
          <dgm:chMax val="0"/>
          <dgm:chPref val="0"/>
        </dgm:presLayoutVars>
      </dgm:prSet>
      <dgm:spPr/>
    </dgm:pt>
    <dgm:pt modelId="{EC921E7D-F65E-4094-9AA0-AB9081E15FFE}" type="pres">
      <dgm:prSet presAssocID="{D7B84E60-4409-4126-B618-CD003775110F}" presName="sibTrans" presStyleCnt="0"/>
      <dgm:spPr/>
    </dgm:pt>
    <dgm:pt modelId="{A4F8F8CA-E566-4FA2-9160-10BE385EFDA2}" type="pres">
      <dgm:prSet presAssocID="{12769A3C-AE61-4E6C-A42A-6117E5B6DE07}" presName="compNode" presStyleCnt="0"/>
      <dgm:spPr/>
    </dgm:pt>
    <dgm:pt modelId="{74D52E59-81DA-4F86-9D83-7F72F5F3FCBE}" type="pres">
      <dgm:prSet presAssocID="{12769A3C-AE61-4E6C-A42A-6117E5B6DE07}" presName="bgRect" presStyleLbl="bgShp" presStyleIdx="3" presStyleCnt="4"/>
      <dgm:spPr/>
    </dgm:pt>
    <dgm:pt modelId="{7E1211A3-C58F-468F-8A08-E48085C002C8}" type="pres">
      <dgm:prSet presAssocID="{12769A3C-AE61-4E6C-A42A-6117E5B6DE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E0D074F5-63C3-4AE7-B817-3037E0F42D70}" type="pres">
      <dgm:prSet presAssocID="{12769A3C-AE61-4E6C-A42A-6117E5B6DE07}" presName="spaceRect" presStyleCnt="0"/>
      <dgm:spPr/>
    </dgm:pt>
    <dgm:pt modelId="{F0182FF7-9F86-4E6F-AA58-6AEC32B57838}" type="pres">
      <dgm:prSet presAssocID="{12769A3C-AE61-4E6C-A42A-6117E5B6DE0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6C2A415-2709-419C-A988-EF1B575356C7}" type="presOf" srcId="{12769A3C-AE61-4E6C-A42A-6117E5B6DE07}" destId="{F0182FF7-9F86-4E6F-AA58-6AEC32B57838}" srcOrd="0" destOrd="0" presId="urn:microsoft.com/office/officeart/2018/2/layout/IconVerticalSolidList"/>
    <dgm:cxn modelId="{AC62FA17-640E-46C4-835C-ADCD8AC45684}" type="presOf" srcId="{5388E6C1-D036-494E-94AF-B852286933E3}" destId="{932BA25A-0FF5-4FBF-BEE7-EB87C6DE2D99}" srcOrd="0" destOrd="0" presId="urn:microsoft.com/office/officeart/2018/2/layout/IconVerticalSolidList"/>
    <dgm:cxn modelId="{891CB121-3358-4139-BF32-EB4190B3981D}" type="presOf" srcId="{6D1C41FB-6C34-43DF-B311-3DEBAA0B3310}" destId="{D4971AC7-DDC9-4355-A5BF-34AC959C2A78}" srcOrd="0" destOrd="0" presId="urn:microsoft.com/office/officeart/2018/2/layout/IconVerticalSolidList"/>
    <dgm:cxn modelId="{BE711954-EA3A-47D9-A124-F6932F6BF86A}" srcId="{58FEA64A-1654-4A63-987E-17280E80C3A0}" destId="{DFB9A9B0-649E-4157-A5BE-A19C3F25AE6B}" srcOrd="2" destOrd="0" parTransId="{500E5BAB-D1D7-40FD-80B4-700E138135C8}" sibTransId="{D7B84E60-4409-4126-B618-CD003775110F}"/>
    <dgm:cxn modelId="{06C2D293-3A91-4F8D-9618-4172E99CEFBA}" srcId="{58FEA64A-1654-4A63-987E-17280E80C3A0}" destId="{6D1C41FB-6C34-43DF-B311-3DEBAA0B3310}" srcOrd="1" destOrd="0" parTransId="{F1CCA9A8-4331-4733-B2F9-42C179FDB682}" sibTransId="{F7E021FF-FD1E-4AC0-B54D-C14B8F37F254}"/>
    <dgm:cxn modelId="{2E1353D0-437A-42B0-9FC9-2D26834E77F6}" type="presOf" srcId="{58FEA64A-1654-4A63-987E-17280E80C3A0}" destId="{65979FC0-C01C-4ECE-A55C-3D45EFD1635B}" srcOrd="0" destOrd="0" presId="urn:microsoft.com/office/officeart/2018/2/layout/IconVerticalSolidList"/>
    <dgm:cxn modelId="{372FADE6-E809-440E-AFEF-C06A01AD5E55}" type="presOf" srcId="{DFB9A9B0-649E-4157-A5BE-A19C3F25AE6B}" destId="{F9081141-5663-4FFC-BD3C-E3E8C00D0A55}" srcOrd="0" destOrd="0" presId="urn:microsoft.com/office/officeart/2018/2/layout/IconVerticalSolidList"/>
    <dgm:cxn modelId="{9CB0CFEA-7D50-4878-B0F1-43CA4DDF771D}" srcId="{58FEA64A-1654-4A63-987E-17280E80C3A0}" destId="{12769A3C-AE61-4E6C-A42A-6117E5B6DE07}" srcOrd="3" destOrd="0" parTransId="{8CFABD45-5FF5-4980-A79F-BEDB38C60D42}" sibTransId="{A860EE9F-6C69-4314-AEB1-DE05CF6FCDB3}"/>
    <dgm:cxn modelId="{6DB729F1-3C59-4465-B3AD-FD3B955127F6}" srcId="{58FEA64A-1654-4A63-987E-17280E80C3A0}" destId="{5388E6C1-D036-494E-94AF-B852286933E3}" srcOrd="0" destOrd="0" parTransId="{1A2EFCD1-496A-4FBC-BFBA-C6E55476D5DD}" sibTransId="{3DE8A9A4-2590-4C68-84E8-C961CD6440B0}"/>
    <dgm:cxn modelId="{2CA0AC76-5859-42E6-B11B-1611BDA94279}" type="presParOf" srcId="{65979FC0-C01C-4ECE-A55C-3D45EFD1635B}" destId="{01081060-EE51-4766-9D28-7FFB0E209619}" srcOrd="0" destOrd="0" presId="urn:microsoft.com/office/officeart/2018/2/layout/IconVerticalSolidList"/>
    <dgm:cxn modelId="{40E4E56B-9D42-4154-9188-9CD6C1B43C96}" type="presParOf" srcId="{01081060-EE51-4766-9D28-7FFB0E209619}" destId="{07C41D66-DC65-4B11-B26E-A3F1791A61E1}" srcOrd="0" destOrd="0" presId="urn:microsoft.com/office/officeart/2018/2/layout/IconVerticalSolidList"/>
    <dgm:cxn modelId="{8F87C3CE-9F1E-4B07-AE39-946F889FA0DB}" type="presParOf" srcId="{01081060-EE51-4766-9D28-7FFB0E209619}" destId="{FA0658D6-C3A7-4115-9B0B-4EF9668AF9D5}" srcOrd="1" destOrd="0" presId="urn:microsoft.com/office/officeart/2018/2/layout/IconVerticalSolidList"/>
    <dgm:cxn modelId="{1A5DBDFE-45C8-49EA-98FD-08BFFEE44A2D}" type="presParOf" srcId="{01081060-EE51-4766-9D28-7FFB0E209619}" destId="{F7F0E722-C765-4B90-B6D7-6498BCF414E2}" srcOrd="2" destOrd="0" presId="urn:microsoft.com/office/officeart/2018/2/layout/IconVerticalSolidList"/>
    <dgm:cxn modelId="{DC6B28DE-09DC-4F6B-850F-DC97B76E167F}" type="presParOf" srcId="{01081060-EE51-4766-9D28-7FFB0E209619}" destId="{932BA25A-0FF5-4FBF-BEE7-EB87C6DE2D99}" srcOrd="3" destOrd="0" presId="urn:microsoft.com/office/officeart/2018/2/layout/IconVerticalSolidList"/>
    <dgm:cxn modelId="{F275F713-6131-44CA-B50B-4139A9BDB94E}" type="presParOf" srcId="{65979FC0-C01C-4ECE-A55C-3D45EFD1635B}" destId="{1B856EE4-4C6E-4B9B-AEAA-0FABC0DC17EC}" srcOrd="1" destOrd="0" presId="urn:microsoft.com/office/officeart/2018/2/layout/IconVerticalSolidList"/>
    <dgm:cxn modelId="{0F9FC3C5-69F8-47F9-A5A4-7D9283C55B44}" type="presParOf" srcId="{65979FC0-C01C-4ECE-A55C-3D45EFD1635B}" destId="{F469F566-CCF5-4688-B755-35FAF6180B4D}" srcOrd="2" destOrd="0" presId="urn:microsoft.com/office/officeart/2018/2/layout/IconVerticalSolidList"/>
    <dgm:cxn modelId="{1B0A8DD2-C748-4427-8F77-05C67A787B8F}" type="presParOf" srcId="{F469F566-CCF5-4688-B755-35FAF6180B4D}" destId="{51A09608-EA47-48AC-A46C-C8796E1EB85A}" srcOrd="0" destOrd="0" presId="urn:microsoft.com/office/officeart/2018/2/layout/IconVerticalSolidList"/>
    <dgm:cxn modelId="{CD83F6D4-3004-4A91-A11C-CCBB161B24EE}" type="presParOf" srcId="{F469F566-CCF5-4688-B755-35FAF6180B4D}" destId="{A6277B47-788F-4559-9AA6-26E39A653009}" srcOrd="1" destOrd="0" presId="urn:microsoft.com/office/officeart/2018/2/layout/IconVerticalSolidList"/>
    <dgm:cxn modelId="{C668B826-ED99-476E-92D4-FC13E4D5B818}" type="presParOf" srcId="{F469F566-CCF5-4688-B755-35FAF6180B4D}" destId="{9E69F873-2B9E-43C8-9F26-CE40FA21646F}" srcOrd="2" destOrd="0" presId="urn:microsoft.com/office/officeart/2018/2/layout/IconVerticalSolidList"/>
    <dgm:cxn modelId="{2DABA0AB-01E9-4A7F-B9B5-C1CA242308A1}" type="presParOf" srcId="{F469F566-CCF5-4688-B755-35FAF6180B4D}" destId="{D4971AC7-DDC9-4355-A5BF-34AC959C2A78}" srcOrd="3" destOrd="0" presId="urn:microsoft.com/office/officeart/2018/2/layout/IconVerticalSolidList"/>
    <dgm:cxn modelId="{8CAF52F8-15B8-4B24-8E01-C6B912922C53}" type="presParOf" srcId="{65979FC0-C01C-4ECE-A55C-3D45EFD1635B}" destId="{97D985CC-BA23-48EC-A34A-543D0FEAF406}" srcOrd="3" destOrd="0" presId="urn:microsoft.com/office/officeart/2018/2/layout/IconVerticalSolidList"/>
    <dgm:cxn modelId="{63C73A0C-8DF4-410D-9542-9DED39E79FC7}" type="presParOf" srcId="{65979FC0-C01C-4ECE-A55C-3D45EFD1635B}" destId="{F2E02B79-F306-4401-9B10-2CC88B34EA33}" srcOrd="4" destOrd="0" presId="urn:microsoft.com/office/officeart/2018/2/layout/IconVerticalSolidList"/>
    <dgm:cxn modelId="{6ACBA01A-821C-4C02-BDC1-2A883F4DA073}" type="presParOf" srcId="{F2E02B79-F306-4401-9B10-2CC88B34EA33}" destId="{8160C329-4196-4E37-8F35-E77E4A390570}" srcOrd="0" destOrd="0" presId="urn:microsoft.com/office/officeart/2018/2/layout/IconVerticalSolidList"/>
    <dgm:cxn modelId="{809B5139-A88D-4BE7-BCAF-6BEDD1845B2F}" type="presParOf" srcId="{F2E02B79-F306-4401-9B10-2CC88B34EA33}" destId="{9829F57A-825C-4C8A-A771-E2BCE74EE461}" srcOrd="1" destOrd="0" presId="urn:microsoft.com/office/officeart/2018/2/layout/IconVerticalSolidList"/>
    <dgm:cxn modelId="{EA7602E8-3899-434B-A1C9-6012B2198B9E}" type="presParOf" srcId="{F2E02B79-F306-4401-9B10-2CC88B34EA33}" destId="{BD8E5393-845E-4103-8397-332B09313307}" srcOrd="2" destOrd="0" presId="urn:microsoft.com/office/officeart/2018/2/layout/IconVerticalSolidList"/>
    <dgm:cxn modelId="{18589FB6-6089-4ABE-BF4E-E1F1E34AA670}" type="presParOf" srcId="{F2E02B79-F306-4401-9B10-2CC88B34EA33}" destId="{F9081141-5663-4FFC-BD3C-E3E8C00D0A55}" srcOrd="3" destOrd="0" presId="urn:microsoft.com/office/officeart/2018/2/layout/IconVerticalSolidList"/>
    <dgm:cxn modelId="{9EDB2B96-9D42-4EB6-BC21-CC4A9AA073A7}" type="presParOf" srcId="{65979FC0-C01C-4ECE-A55C-3D45EFD1635B}" destId="{EC921E7D-F65E-4094-9AA0-AB9081E15FFE}" srcOrd="5" destOrd="0" presId="urn:microsoft.com/office/officeart/2018/2/layout/IconVerticalSolidList"/>
    <dgm:cxn modelId="{591C6BB8-ABA6-4F29-A8A4-65A455FA8086}" type="presParOf" srcId="{65979FC0-C01C-4ECE-A55C-3D45EFD1635B}" destId="{A4F8F8CA-E566-4FA2-9160-10BE385EFDA2}" srcOrd="6" destOrd="0" presId="urn:microsoft.com/office/officeart/2018/2/layout/IconVerticalSolidList"/>
    <dgm:cxn modelId="{512523E3-264A-4616-8ED9-9FCED979D292}" type="presParOf" srcId="{A4F8F8CA-E566-4FA2-9160-10BE385EFDA2}" destId="{74D52E59-81DA-4F86-9D83-7F72F5F3FCBE}" srcOrd="0" destOrd="0" presId="urn:microsoft.com/office/officeart/2018/2/layout/IconVerticalSolidList"/>
    <dgm:cxn modelId="{D72FC383-3368-4F38-A3B0-7177AEDCEE47}" type="presParOf" srcId="{A4F8F8CA-E566-4FA2-9160-10BE385EFDA2}" destId="{7E1211A3-C58F-468F-8A08-E48085C002C8}" srcOrd="1" destOrd="0" presId="urn:microsoft.com/office/officeart/2018/2/layout/IconVerticalSolidList"/>
    <dgm:cxn modelId="{A5962BC7-5C77-4C8B-A9F7-B4E036359FC2}" type="presParOf" srcId="{A4F8F8CA-E566-4FA2-9160-10BE385EFDA2}" destId="{E0D074F5-63C3-4AE7-B817-3037E0F42D70}" srcOrd="2" destOrd="0" presId="urn:microsoft.com/office/officeart/2018/2/layout/IconVerticalSolidList"/>
    <dgm:cxn modelId="{522C34F0-67B2-4491-8889-6496250C5DE8}" type="presParOf" srcId="{A4F8F8CA-E566-4FA2-9160-10BE385EFDA2}" destId="{F0182FF7-9F86-4E6F-AA58-6AEC32B578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0E3B9-470E-40DB-9966-02BB46DC6CB1}">
      <dsp:nvSpPr>
        <dsp:cNvPr id="0" name=""/>
        <dsp:cNvSpPr/>
      </dsp:nvSpPr>
      <dsp:spPr>
        <a:xfrm>
          <a:off x="630287" y="2089"/>
          <a:ext cx="1857095" cy="11142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1. AT89S52 Microcontroller </a:t>
          </a:r>
          <a:endParaRPr lang="en-IN" sz="2200" b="0" i="0" kern="1200" dirty="0"/>
        </a:p>
      </dsp:txBody>
      <dsp:txXfrm>
        <a:off x="630287" y="2089"/>
        <a:ext cx="1857095" cy="1114257"/>
      </dsp:txXfrm>
    </dsp:sp>
    <dsp:sp modelId="{BCB0D854-8167-4AE5-AE60-12D0653384EE}">
      <dsp:nvSpPr>
        <dsp:cNvPr id="0" name=""/>
        <dsp:cNvSpPr/>
      </dsp:nvSpPr>
      <dsp:spPr>
        <a:xfrm>
          <a:off x="2673092" y="2089"/>
          <a:ext cx="1857095" cy="1114257"/>
        </a:xfrm>
        <a:prstGeom prst="rect">
          <a:avLst/>
        </a:prstGeom>
        <a:gradFill rotWithShape="0">
          <a:gsLst>
            <a:gs pos="0">
              <a:schemeClr val="accent2">
                <a:hueOff val="-183629"/>
                <a:satOff val="-4062"/>
                <a:lumOff val="-80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83629"/>
                <a:satOff val="-4062"/>
                <a:lumOff val="-80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2. Encoder (HT12E)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2673092" y="2089"/>
        <a:ext cx="1857095" cy="1114257"/>
      </dsp:txXfrm>
    </dsp:sp>
    <dsp:sp modelId="{DF4E470D-566C-4B57-A6A0-9B2C557CF024}">
      <dsp:nvSpPr>
        <dsp:cNvPr id="0" name=""/>
        <dsp:cNvSpPr/>
      </dsp:nvSpPr>
      <dsp:spPr>
        <a:xfrm>
          <a:off x="4715898" y="2089"/>
          <a:ext cx="1857095" cy="1114257"/>
        </a:xfrm>
        <a:prstGeom prst="rect">
          <a:avLst/>
        </a:prstGeom>
        <a:gradFill rotWithShape="0">
          <a:gsLst>
            <a:gs pos="0">
              <a:schemeClr val="accent2">
                <a:hueOff val="-367258"/>
                <a:satOff val="-8124"/>
                <a:lumOff val="-161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367258"/>
                <a:satOff val="-8124"/>
                <a:lumOff val="-161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3. Decoder (HT12D)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715898" y="2089"/>
        <a:ext cx="1857095" cy="1114257"/>
      </dsp:txXfrm>
    </dsp:sp>
    <dsp:sp modelId="{6513F82B-7A2B-4865-B34F-7B00D4593FE5}">
      <dsp:nvSpPr>
        <dsp:cNvPr id="0" name=""/>
        <dsp:cNvSpPr/>
      </dsp:nvSpPr>
      <dsp:spPr>
        <a:xfrm>
          <a:off x="630287" y="1302056"/>
          <a:ext cx="1857095" cy="1114257"/>
        </a:xfrm>
        <a:prstGeom prst="rect">
          <a:avLst/>
        </a:prstGeom>
        <a:gradFill rotWithShape="0">
          <a:gsLst>
            <a:gs pos="0">
              <a:schemeClr val="accent2">
                <a:hueOff val="-550887"/>
                <a:satOff val="-12186"/>
                <a:lumOff val="-24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550887"/>
                <a:satOff val="-12186"/>
                <a:lumOff val="-24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4. RF module 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630287" y="1302056"/>
        <a:ext cx="1857095" cy="1114257"/>
      </dsp:txXfrm>
    </dsp:sp>
    <dsp:sp modelId="{8814517F-7A1E-450E-8DC6-0DFD8FB8FC3F}">
      <dsp:nvSpPr>
        <dsp:cNvPr id="0" name=""/>
        <dsp:cNvSpPr/>
      </dsp:nvSpPr>
      <dsp:spPr>
        <a:xfrm>
          <a:off x="2673092" y="1302056"/>
          <a:ext cx="1857095" cy="1114257"/>
        </a:xfrm>
        <a:prstGeom prst="rect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5. Numeric keypad</a:t>
          </a:r>
        </a:p>
      </dsp:txBody>
      <dsp:txXfrm>
        <a:off x="2673092" y="1302056"/>
        <a:ext cx="1857095" cy="1114257"/>
      </dsp:txXfrm>
    </dsp:sp>
    <dsp:sp modelId="{D1B6E6E7-9992-46EF-AB72-9AFCAE19F060}">
      <dsp:nvSpPr>
        <dsp:cNvPr id="0" name=""/>
        <dsp:cNvSpPr/>
      </dsp:nvSpPr>
      <dsp:spPr>
        <a:xfrm>
          <a:off x="4715898" y="1302056"/>
          <a:ext cx="1857095" cy="1114257"/>
        </a:xfrm>
        <a:prstGeom prst="rect">
          <a:avLst/>
        </a:prstGeom>
        <a:gradFill rotWithShape="0">
          <a:gsLst>
            <a:gs pos="0">
              <a:schemeClr val="accent2">
                <a:hueOff val="-918144"/>
                <a:satOff val="-20309"/>
                <a:lumOff val="-404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18144"/>
                <a:satOff val="-20309"/>
                <a:lumOff val="-404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6. LCD 16X2</a:t>
          </a:r>
        </a:p>
      </dsp:txBody>
      <dsp:txXfrm>
        <a:off x="4715898" y="1302056"/>
        <a:ext cx="1857095" cy="1114257"/>
      </dsp:txXfrm>
    </dsp:sp>
    <dsp:sp modelId="{89373F7B-F33D-41FA-B63A-B56BD5331DFC}">
      <dsp:nvSpPr>
        <dsp:cNvPr id="0" name=""/>
        <dsp:cNvSpPr/>
      </dsp:nvSpPr>
      <dsp:spPr>
        <a:xfrm>
          <a:off x="630287" y="2602023"/>
          <a:ext cx="1857095" cy="1114257"/>
        </a:xfrm>
        <a:prstGeom prst="rect">
          <a:avLst/>
        </a:prstGeom>
        <a:gradFill rotWithShape="0">
          <a:gsLst>
            <a:gs pos="0">
              <a:schemeClr val="accent2">
                <a:hueOff val="-1101773"/>
                <a:satOff val="-24371"/>
                <a:lumOff val="-485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101773"/>
                <a:satOff val="-24371"/>
                <a:lumOff val="-485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7. Keil uVision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630287" y="2602023"/>
        <a:ext cx="1857095" cy="1114257"/>
      </dsp:txXfrm>
    </dsp:sp>
    <dsp:sp modelId="{1D338FEE-C961-4F34-837B-D20B9A4A3B22}">
      <dsp:nvSpPr>
        <dsp:cNvPr id="0" name=""/>
        <dsp:cNvSpPr/>
      </dsp:nvSpPr>
      <dsp:spPr>
        <a:xfrm>
          <a:off x="2673092" y="2602023"/>
          <a:ext cx="1857095" cy="1114257"/>
        </a:xfrm>
        <a:prstGeom prst="rect">
          <a:avLst/>
        </a:prstGeom>
        <a:gradFill rotWithShape="0">
          <a:gsLst>
            <a:gs pos="0">
              <a:schemeClr val="accent2">
                <a:hueOff val="-1285402"/>
                <a:satOff val="-28433"/>
                <a:lumOff val="-566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285402"/>
                <a:satOff val="-28433"/>
                <a:lumOff val="-566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8.Developer Board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2673092" y="2602023"/>
        <a:ext cx="1857095" cy="1114257"/>
      </dsp:txXfrm>
    </dsp:sp>
    <dsp:sp modelId="{C5DFC064-9BCA-4B9F-AE9F-FEBE3C849BF2}">
      <dsp:nvSpPr>
        <dsp:cNvPr id="0" name=""/>
        <dsp:cNvSpPr/>
      </dsp:nvSpPr>
      <dsp:spPr>
        <a:xfrm>
          <a:off x="4715898" y="2602023"/>
          <a:ext cx="1857095" cy="1114257"/>
        </a:xfrm>
        <a:prstGeom prst="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Proteus 8 software</a:t>
          </a:r>
        </a:p>
      </dsp:txBody>
      <dsp:txXfrm>
        <a:off x="4715898" y="2602023"/>
        <a:ext cx="1857095" cy="1114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41D66-DC65-4B11-B26E-A3F1791A61E1}">
      <dsp:nvSpPr>
        <dsp:cNvPr id="0" name=""/>
        <dsp:cNvSpPr/>
      </dsp:nvSpPr>
      <dsp:spPr>
        <a:xfrm>
          <a:off x="0" y="1543"/>
          <a:ext cx="7203281" cy="7821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0658D6-C3A7-4115-9B0B-4EF9668AF9D5}">
      <dsp:nvSpPr>
        <dsp:cNvPr id="0" name=""/>
        <dsp:cNvSpPr/>
      </dsp:nvSpPr>
      <dsp:spPr>
        <a:xfrm>
          <a:off x="236604" y="177530"/>
          <a:ext cx="430190" cy="4301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BA25A-0FF5-4FBF-BEE7-EB87C6DE2D99}">
      <dsp:nvSpPr>
        <dsp:cNvPr id="0" name=""/>
        <dsp:cNvSpPr/>
      </dsp:nvSpPr>
      <dsp:spPr>
        <a:xfrm>
          <a:off x="903400" y="1543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REVIEW 0 : Choosing a Topic and analyse on it.</a:t>
          </a:r>
        </a:p>
      </dsp:txBody>
      <dsp:txXfrm>
        <a:off x="903400" y="1543"/>
        <a:ext cx="6299880" cy="782164"/>
      </dsp:txXfrm>
    </dsp:sp>
    <dsp:sp modelId="{51A09608-EA47-48AC-A46C-C8796E1EB85A}">
      <dsp:nvSpPr>
        <dsp:cNvPr id="0" name=""/>
        <dsp:cNvSpPr/>
      </dsp:nvSpPr>
      <dsp:spPr>
        <a:xfrm>
          <a:off x="0" y="979249"/>
          <a:ext cx="7203281" cy="7821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277B47-788F-4559-9AA6-26E39A653009}">
      <dsp:nvSpPr>
        <dsp:cNvPr id="0" name=""/>
        <dsp:cNvSpPr/>
      </dsp:nvSpPr>
      <dsp:spPr>
        <a:xfrm>
          <a:off x="236604" y="1155236"/>
          <a:ext cx="430190" cy="4301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971AC7-DDC9-4355-A5BF-34AC959C2A78}">
      <dsp:nvSpPr>
        <dsp:cNvPr id="0" name=""/>
        <dsp:cNvSpPr/>
      </dsp:nvSpPr>
      <dsp:spPr>
        <a:xfrm>
          <a:off x="903400" y="979249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REVIEW 1 : Simulating the circuit using Proteus software.</a:t>
          </a:r>
        </a:p>
      </dsp:txBody>
      <dsp:txXfrm>
        <a:off x="903400" y="979249"/>
        <a:ext cx="6299880" cy="782164"/>
      </dsp:txXfrm>
    </dsp:sp>
    <dsp:sp modelId="{8160C329-4196-4E37-8F35-E77E4A390570}">
      <dsp:nvSpPr>
        <dsp:cNvPr id="0" name=""/>
        <dsp:cNvSpPr/>
      </dsp:nvSpPr>
      <dsp:spPr>
        <a:xfrm>
          <a:off x="0" y="1956955"/>
          <a:ext cx="7203281" cy="7821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29F57A-825C-4C8A-A771-E2BCE74EE461}">
      <dsp:nvSpPr>
        <dsp:cNvPr id="0" name=""/>
        <dsp:cNvSpPr/>
      </dsp:nvSpPr>
      <dsp:spPr>
        <a:xfrm>
          <a:off x="236604" y="2132942"/>
          <a:ext cx="430190" cy="4301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081141-5663-4FFC-BD3C-E3E8C00D0A55}">
      <dsp:nvSpPr>
        <dsp:cNvPr id="0" name=""/>
        <dsp:cNvSpPr/>
      </dsp:nvSpPr>
      <dsp:spPr>
        <a:xfrm>
          <a:off x="903400" y="1956955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REVIEW 2 : Connecting the components.</a:t>
          </a:r>
        </a:p>
      </dsp:txBody>
      <dsp:txXfrm>
        <a:off x="903400" y="1956955"/>
        <a:ext cx="6299880" cy="782164"/>
      </dsp:txXfrm>
    </dsp:sp>
    <dsp:sp modelId="{74D52E59-81DA-4F86-9D83-7F72F5F3FCBE}">
      <dsp:nvSpPr>
        <dsp:cNvPr id="0" name=""/>
        <dsp:cNvSpPr/>
      </dsp:nvSpPr>
      <dsp:spPr>
        <a:xfrm>
          <a:off x="0" y="2934661"/>
          <a:ext cx="7203281" cy="7821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1211A3-C58F-468F-8A08-E48085C002C8}">
      <dsp:nvSpPr>
        <dsp:cNvPr id="0" name=""/>
        <dsp:cNvSpPr/>
      </dsp:nvSpPr>
      <dsp:spPr>
        <a:xfrm>
          <a:off x="236604" y="3110648"/>
          <a:ext cx="430190" cy="4301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182FF7-9F86-4E6F-AA58-6AEC32B57838}">
      <dsp:nvSpPr>
        <dsp:cNvPr id="0" name=""/>
        <dsp:cNvSpPr/>
      </dsp:nvSpPr>
      <dsp:spPr>
        <a:xfrm>
          <a:off x="903400" y="2934661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REVIEW3 : Presenting the working model with the output</a:t>
          </a:r>
        </a:p>
      </dsp:txBody>
      <dsp:txXfrm>
        <a:off x="903400" y="2934661"/>
        <a:ext cx="6299880" cy="782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E9555-1B27-4166-ABC8-FD6493FFF910}" type="datetimeFigureOut">
              <a:rPr lang="en-US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C60FC-902C-40AA-98A3-3755147C72A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66A3CC13-DDBD-45E1-8447-6BBAB374E5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F2FB0A52-8F57-487A-A804-A1D76D4FE3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CC13-DDBD-45E1-8447-6BBAB374E5B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0A52-8F57-487A-A804-A1D76D4FE3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CC13-DDBD-45E1-8447-6BBAB374E5B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0A52-8F57-487A-A804-A1D76D4FE3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CC13-DDBD-45E1-8447-6BBAB374E5B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0A52-8F57-487A-A804-A1D76D4FE3B9}" type="slidenum">
              <a:rPr lang="en-IN" smtClean="0"/>
            </a:fld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CC13-DDBD-45E1-8447-6BBAB374E5B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0A52-8F57-487A-A804-A1D76D4FE3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CC13-DDBD-45E1-8447-6BBAB374E5B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0A52-8F57-487A-A804-A1D76D4FE3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CC13-DDBD-45E1-8447-6BBAB374E5B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0A52-8F57-487A-A804-A1D76D4FE3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CC13-DDBD-45E1-8447-6BBAB374E5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0A52-8F57-487A-A804-A1D76D4FE3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CC13-DDBD-45E1-8447-6BBAB374E5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0A52-8F57-487A-A804-A1D76D4FE3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66A3CC13-DDBD-45E1-8447-6BBAB374E5BD}" type="datetimeFigureOut">
              <a:rPr lang="en-IN" smtClean="0"/>
            </a:fld>
            <a:endParaRPr lang="en-IN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F2FB0A52-8F57-487A-A804-A1D76D4FE3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CC13-DDBD-45E1-8447-6BBAB374E5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0A52-8F57-487A-A804-A1D76D4FE3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CC13-DDBD-45E1-8447-6BBAB374E5B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0A52-8F57-487A-A804-A1D76D4FE3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CC13-DDBD-45E1-8447-6BBAB374E5B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0A52-8F57-487A-A804-A1D76D4FE3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CC13-DDBD-45E1-8447-6BBAB374E5B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0A52-8F57-487A-A804-A1D76D4FE3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CC13-DDBD-45E1-8447-6BBAB374E5B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0A52-8F57-487A-A804-A1D76D4FE3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CC13-DDBD-45E1-8447-6BBAB374E5B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0A52-8F57-487A-A804-A1D76D4FE3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CC13-DDBD-45E1-8447-6BBAB374E5B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0A52-8F57-487A-A804-A1D76D4FE3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3CC13-DDBD-45E1-8447-6BBAB374E5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0A52-8F57-487A-A804-A1D76D4FE3B9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0286" y="529288"/>
            <a:ext cx="82171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ECE3003 – MICROCONTROLLER AND ITS APPLICATIONS</a:t>
            </a:r>
            <a:br>
              <a:rPr lang="en-US" sz="2000" dirty="0"/>
            </a:br>
            <a:r>
              <a:rPr lang="en-US" sz="2000" dirty="0"/>
              <a:t>J-COMPONENT REVIEW-2 </a:t>
            </a:r>
            <a:br>
              <a:rPr lang="en-US" sz="2000" dirty="0"/>
            </a:br>
            <a:r>
              <a:rPr lang="en-US" sz="2000" dirty="0"/>
              <a:t>Winter 2018-2019</a:t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41384" y="2782669"/>
            <a:ext cx="735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</a:t>
            </a:r>
            <a:r>
              <a:rPr lang="en-IN" sz="3600" b="1" dirty="0">
                <a:solidFill>
                  <a:schemeClr val="bg1"/>
                </a:solidFill>
              </a:rPr>
              <a:t>IRELESS DATA TRANSMITTER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5969" y="6059607"/>
            <a:ext cx="58275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ct val="20000"/>
              </a:spcBef>
              <a:defRPr/>
            </a:pPr>
            <a:r>
              <a:rPr lang="en-US" b="1" dirty="0"/>
              <a:t>Presented to : Prof. V. Prakash, AP, SENSE, VIT Chennai</a:t>
            </a:r>
            <a:endParaRPr lang="en-US" b="1" dirty="0"/>
          </a:p>
          <a:p>
            <a:pPr lvl="0" algn="ctr" defTabSz="914400">
              <a:spcBef>
                <a:spcPct val="20000"/>
              </a:spcBef>
              <a:defRPr/>
            </a:pP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60367" y="4354800"/>
            <a:ext cx="73567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GROUP MEMBERS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sz="2000" b="1" dirty="0"/>
              <a:t>17BEC1208          D. CHARAN</a:t>
            </a:r>
            <a:endParaRPr lang="en-IN" sz="2000" b="1" dirty="0"/>
          </a:p>
          <a:p>
            <a:r>
              <a:rPr lang="en-IN" sz="2000" b="1" dirty="0"/>
              <a:t>17BLC1030          T. JAYANTH KUMAR</a:t>
            </a:r>
            <a:endParaRPr lang="en-IN" sz="2000" b="1" dirty="0"/>
          </a:p>
          <a:p>
            <a:r>
              <a:rPr lang="en-IN" sz="2000" b="1" dirty="0"/>
              <a:t>17BEC1195         M. B. V. SRI HARSHA</a:t>
            </a:r>
            <a:endParaRPr lang="en-IN" sz="2000" b="1" dirty="0"/>
          </a:p>
          <a:p>
            <a:r>
              <a:rPr lang="en-IN" sz="2000" b="1" dirty="0"/>
              <a:t>17BEC1124          K. MADHU SEKHAR</a:t>
            </a:r>
            <a:endParaRPr lang="en-IN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18518"/>
            <a:ext cx="4470542" cy="331393"/>
          </a:xfrm>
        </p:spPr>
        <p:txBody>
          <a:bodyPr>
            <a:normAutofit fontScale="90000"/>
          </a:bodyPr>
          <a:lstStyle/>
          <a:p>
            <a:r>
              <a:rPr lang="en-US" dirty="0"/>
              <a:t>Concepts Learned: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145219"/>
            <a:ext cx="7429499" cy="4645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learnt the configuration of ports of 8051 microcontroller.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learnt how to interface the LCD display and Keypad to the microcontroller.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learnt how to code and simulate the microcontroller circuit in Proteus software.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learnt how to burn the code into a microcontroller.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learnt how to use 8051 microcontroller in our project Wireless Data Transmitter.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APPLICATIONS: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Any data or information can be transmitted faster with a high speed.</a:t>
            </a:r>
            <a:endParaRPr lang="en-IN" dirty="0"/>
          </a:p>
          <a:p>
            <a:pPr lvl="0"/>
            <a:r>
              <a:rPr lang="en-IN" dirty="0"/>
              <a:t>It can be used in apps like Share it, </a:t>
            </a:r>
            <a:r>
              <a:rPr lang="en-IN" dirty="0" err="1"/>
              <a:t>Xender</a:t>
            </a:r>
            <a:r>
              <a:rPr lang="en-IN" dirty="0"/>
              <a:t> etc.</a:t>
            </a:r>
            <a:endParaRPr lang="en-IN" dirty="0"/>
          </a:p>
          <a:p>
            <a:pPr lvl="0"/>
            <a:r>
              <a:rPr lang="en-IN" dirty="0"/>
              <a:t>Data in the servers can be transmitted wirelessly in a LAN.</a:t>
            </a:r>
            <a:endParaRPr lang="en-IN" dirty="0"/>
          </a:p>
          <a:p>
            <a:pPr lvl="0"/>
            <a:r>
              <a:rPr lang="en-US" dirty="0"/>
              <a:t>It can be used in remote controls, Radios etc.</a:t>
            </a:r>
            <a:endParaRPr lang="en-IN" dirty="0"/>
          </a:p>
          <a:p>
            <a:pPr lvl="0"/>
            <a:r>
              <a:rPr lang="en-US" dirty="0"/>
              <a:t>It is very helpful for workers, doctors working in remote areas as they can be in touch with medical centers.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faced: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had difficulties while getting 8051 microcontroller Development board.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faced difficulties while assembling the components of our project in the proteus and simulating it.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had difficulties while burning the code into the microcontroller.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faced difficulties while assembling our project in Hardware.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5" y="804520"/>
            <a:ext cx="6968411" cy="1049235"/>
          </a:xfrm>
        </p:spPr>
        <p:txBody>
          <a:bodyPr>
            <a:normAutofit/>
          </a:bodyPr>
          <a:lstStyle/>
          <a:p>
            <a:r>
              <a:rPr lang="en-IN" b="1" u="sng">
                <a:latin typeface="+mn-lt"/>
              </a:rPr>
              <a:t>TIMELINE</a:t>
            </a:r>
            <a:r>
              <a:rPr lang="en-IN" b="1">
                <a:latin typeface="+mn-lt"/>
              </a:rPr>
              <a:t> :</a:t>
            </a:r>
            <a:endParaRPr lang="en-IN" b="1" u="sng">
              <a:latin typeface="+mn-lt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47704" y="2479246"/>
          <a:ext cx="7203281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OF THE PROJECT: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construct a wireless data transmitter which can transmit data wirelessly</a:t>
            </a:r>
            <a:endParaRPr lang="en-US" dirty="0"/>
          </a:p>
          <a:p>
            <a:r>
              <a:rPr lang="en-US" dirty="0"/>
              <a:t>This project is used to communicate or transmit a message from one place to another place wirelessly. </a:t>
            </a:r>
            <a:endParaRPr lang="en-US" dirty="0"/>
          </a:p>
          <a:p>
            <a:r>
              <a:rPr lang="en-US" dirty="0"/>
              <a:t>The keypad entered data is encrypted by using the Microcontroller and the encrypted data is transmitted wirelessly.</a:t>
            </a:r>
            <a:endParaRPr lang="en-US" dirty="0"/>
          </a:p>
          <a:p>
            <a:r>
              <a:rPr lang="en-US" dirty="0"/>
              <a:t> At the receiver end the signal is received by the standard receiver and the analog signal is fed to the Microcontroller and it is decrypted by the Microcontroller </a:t>
            </a:r>
            <a:endParaRPr lang="en-US" dirty="0"/>
          </a:p>
          <a:p>
            <a:r>
              <a:rPr lang="en-US" dirty="0"/>
              <a:t>The data is displayed on an LCD display.</a:t>
            </a:r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563" y="671136"/>
            <a:ext cx="6968411" cy="1049235"/>
          </a:xfrm>
        </p:spPr>
        <p:txBody>
          <a:bodyPr>
            <a:normAutofit/>
          </a:bodyPr>
          <a:lstStyle/>
          <a:p>
            <a:r>
              <a:rPr lang="en-IN" b="1" i="1" dirty="0">
                <a:latin typeface="+mn-lt"/>
              </a:rPr>
              <a:t>COMPONENTS REQUIRED :</a:t>
            </a:r>
            <a:endParaRPr lang="en-IN" b="1" i="1" dirty="0">
              <a:latin typeface="+mn-lt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47704" y="2479246"/>
          <a:ext cx="7203281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7841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b="1" i="1" dirty="0"/>
              <a:t>BLOCK</a:t>
            </a:r>
            <a:r>
              <a:rPr lang="en-IN" b="1" i="1" dirty="0">
                <a:latin typeface="+mn-lt"/>
              </a:rPr>
              <a:t> DIAGRAM :</a:t>
            </a:r>
            <a:endParaRPr lang="en-IN" b="1" i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309" y="1510506"/>
            <a:ext cx="7239000" cy="5019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55581" y="2317073"/>
            <a:ext cx="6036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Bahnschrift" panose="020B0502040204020203" pitchFamily="34" charset="0"/>
              </a:rPr>
              <a:t>MICRO</a:t>
            </a:r>
            <a:endParaRPr lang="en-IN" sz="105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14018" y="340066"/>
            <a:ext cx="2620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SCHEMATIC DIAGRAM</a:t>
            </a:r>
            <a:endParaRPr lang="en-IN" dirty="0"/>
          </a:p>
        </p:txBody>
      </p:sp>
      <p:pic>
        <p:nvPicPr>
          <p:cNvPr id="10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1" t="12754" r="8776" b="11779"/>
          <a:stretch>
            <a:fillRect/>
          </a:stretch>
        </p:blipFill>
        <p:spPr>
          <a:xfrm>
            <a:off x="506027" y="1154097"/>
            <a:ext cx="8255339" cy="5122416"/>
          </a:xfr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416"/>
            <a:ext cx="8229600" cy="865517"/>
          </a:xfrm>
        </p:spPr>
        <p:txBody>
          <a:bodyPr/>
          <a:lstStyle/>
          <a:p>
            <a:r>
              <a:rPr lang="en-IN" dirty="0"/>
              <a:t>FLOW CHART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582140" y="1017917"/>
            <a:ext cx="1447060" cy="483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3480046" y="1770984"/>
            <a:ext cx="1651248" cy="65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the input through keypad</a:t>
            </a:r>
            <a:endParaRPr lang="en-IN" sz="1400" dirty="0"/>
          </a:p>
        </p:txBody>
      </p:sp>
      <p:sp>
        <p:nvSpPr>
          <p:cNvPr id="13" name="Arrow: Down 12"/>
          <p:cNvSpPr/>
          <p:nvPr/>
        </p:nvSpPr>
        <p:spPr>
          <a:xfrm>
            <a:off x="4163627" y="1482515"/>
            <a:ext cx="284086" cy="28846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/>
          <p:cNvSpPr/>
          <p:nvPr/>
        </p:nvSpPr>
        <p:spPr>
          <a:xfrm>
            <a:off x="4163627" y="2430947"/>
            <a:ext cx="284086" cy="28846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/>
          <p:cNvSpPr/>
          <p:nvPr/>
        </p:nvSpPr>
        <p:spPr>
          <a:xfrm>
            <a:off x="3198181" y="2719416"/>
            <a:ext cx="2214978" cy="65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Micro controller executes the code and sends signal to the encoder</a:t>
            </a:r>
            <a:endParaRPr lang="en-IN" sz="1200" dirty="0"/>
          </a:p>
        </p:txBody>
      </p:sp>
      <p:sp>
        <p:nvSpPr>
          <p:cNvPr id="18" name="Arrow: Down 17"/>
          <p:cNvSpPr/>
          <p:nvPr/>
        </p:nvSpPr>
        <p:spPr>
          <a:xfrm>
            <a:off x="4163625" y="3391290"/>
            <a:ext cx="284086" cy="28846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/>
          <p:cNvSpPr/>
          <p:nvPr/>
        </p:nvSpPr>
        <p:spPr>
          <a:xfrm>
            <a:off x="3608772" y="3693685"/>
            <a:ext cx="1393795" cy="535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Transmitter send the data wirelessly</a:t>
            </a:r>
            <a:endParaRPr lang="en-US" sz="1200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3515445" y="4543406"/>
            <a:ext cx="1580448" cy="65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This data is received by the receiver and decoded </a:t>
            </a:r>
            <a:endParaRPr lang="en-IN" sz="1100" dirty="0"/>
          </a:p>
        </p:txBody>
      </p:sp>
      <p:sp>
        <p:nvSpPr>
          <p:cNvPr id="22" name="Arrow: Down 21"/>
          <p:cNvSpPr/>
          <p:nvPr/>
        </p:nvSpPr>
        <p:spPr>
          <a:xfrm>
            <a:off x="4163626" y="4227085"/>
            <a:ext cx="284086" cy="28846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/>
          <p:cNvSpPr/>
          <p:nvPr/>
        </p:nvSpPr>
        <p:spPr>
          <a:xfrm>
            <a:off x="3272530" y="5514495"/>
            <a:ext cx="2066277" cy="433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Binary equivalent of the data is displayed through the </a:t>
            </a:r>
            <a:r>
              <a:rPr lang="en-US" sz="1050" dirty="0" err="1"/>
              <a:t>led’s</a:t>
            </a:r>
            <a:endParaRPr lang="en-IN" sz="1050" dirty="0"/>
          </a:p>
        </p:txBody>
      </p:sp>
      <p:sp>
        <p:nvSpPr>
          <p:cNvPr id="24" name="Arrow: Down 23"/>
          <p:cNvSpPr/>
          <p:nvPr/>
        </p:nvSpPr>
        <p:spPr>
          <a:xfrm>
            <a:off x="4163626" y="5226026"/>
            <a:ext cx="284086" cy="28846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3879540" y="6196614"/>
            <a:ext cx="852256" cy="477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</a:t>
            </a:r>
            <a:endParaRPr lang="en-IN" dirty="0"/>
          </a:p>
        </p:txBody>
      </p:sp>
      <p:sp>
        <p:nvSpPr>
          <p:cNvPr id="26" name="Arrow: Down 25"/>
          <p:cNvSpPr/>
          <p:nvPr/>
        </p:nvSpPr>
        <p:spPr>
          <a:xfrm>
            <a:off x="4128115" y="5940661"/>
            <a:ext cx="284086" cy="28846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131294" y="2091291"/>
            <a:ext cx="140045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572000" y="4330837"/>
            <a:ext cx="1959745" cy="74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31745" y="2100965"/>
            <a:ext cx="0" cy="2229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18518"/>
            <a:ext cx="3174402" cy="340270"/>
          </a:xfrm>
        </p:spPr>
        <p:txBody>
          <a:bodyPr>
            <a:normAutofit fontScale="90000"/>
          </a:bodyPr>
          <a:lstStyle/>
          <a:p>
            <a:r>
              <a:rPr lang="en-US" dirty="0"/>
              <a:t>PSUEDO CODE: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109709"/>
            <a:ext cx="7429499" cy="46814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Start: Initialize the LCD to port 0</a:t>
            </a:r>
            <a:endParaRPr lang="en-US" dirty="0"/>
          </a:p>
          <a:p>
            <a:r>
              <a:rPr lang="en-US" dirty="0"/>
              <a:t>Assign the RS, RW and E pins to P1.5, P1.6, P1.7</a:t>
            </a:r>
            <a:endParaRPr lang="en-US" dirty="0"/>
          </a:p>
          <a:p>
            <a:r>
              <a:rPr lang="en-US" dirty="0"/>
              <a:t>Assigning the P0.7 for checking the busy of LCD</a:t>
            </a:r>
            <a:endParaRPr lang="en-US" dirty="0"/>
          </a:p>
          <a:p>
            <a:r>
              <a:rPr lang="en-US" dirty="0"/>
              <a:t>Assign the keypad pins to Port 2</a:t>
            </a:r>
            <a:endParaRPr lang="en-US" dirty="0"/>
          </a:p>
          <a:p>
            <a:r>
              <a:rPr lang="en-US" dirty="0"/>
              <a:t>Define the delay program</a:t>
            </a:r>
            <a:endParaRPr lang="en-US" dirty="0"/>
          </a:p>
          <a:p>
            <a:r>
              <a:rPr lang="en-US" dirty="0"/>
              <a:t>Define the required functions</a:t>
            </a:r>
            <a:endParaRPr lang="en-US" dirty="0"/>
          </a:p>
          <a:p>
            <a:r>
              <a:rPr lang="en-US" dirty="0"/>
              <a:t>Giving initial commands to the LCD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sz="1600" dirty="0"/>
              <a:t>P3=0x00;</a:t>
            </a:r>
            <a:endParaRPr lang="en-IN" sz="1600" dirty="0"/>
          </a:p>
          <a:p>
            <a:pPr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err="1"/>
              <a:t>init_lcd</a:t>
            </a:r>
            <a:r>
              <a:rPr lang="en-US" sz="1600" dirty="0"/>
              <a:t>();		</a:t>
            </a:r>
            <a:endParaRPr lang="en-IN" sz="1600" dirty="0"/>
          </a:p>
          <a:p>
            <a:pPr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err="1"/>
              <a:t>cmd_lcd</a:t>
            </a:r>
            <a:r>
              <a:rPr lang="en-US" sz="1600" dirty="0"/>
              <a:t>(0x80);</a:t>
            </a:r>
            <a:endParaRPr lang="en-IN" sz="1600" dirty="0"/>
          </a:p>
          <a:p>
            <a:pPr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err="1"/>
              <a:t>display_lcd</a:t>
            </a:r>
            <a:r>
              <a:rPr lang="en-US" sz="1600" dirty="0"/>
              <a:t>(" RF TRANSMITTER ");</a:t>
            </a:r>
            <a:endParaRPr lang="en-IN" sz="1600" dirty="0"/>
          </a:p>
          <a:p>
            <a:pPr>
              <a:spcBef>
                <a:spcPts val="0"/>
              </a:spcBef>
            </a:pPr>
            <a:r>
              <a:rPr lang="en-US" sz="1600" dirty="0"/>
              <a:t>	DELAYMS(1000);</a:t>
            </a:r>
            <a:endParaRPr lang="en-US" sz="1600" dirty="0"/>
          </a:p>
          <a:p>
            <a:pPr>
              <a:spcBef>
                <a:spcPts val="0"/>
              </a:spcBef>
            </a:pPr>
            <a:endParaRPr lang="en-IN" sz="1600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55663" y="550863"/>
            <a:ext cx="7429500" cy="5240337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 err="1"/>
              <a:t>cmd_lcd</a:t>
            </a:r>
            <a:r>
              <a:rPr lang="en-US" sz="6400" dirty="0"/>
              <a:t>(0x01);</a:t>
            </a:r>
            <a:endParaRPr lang="en-IN" sz="6400" dirty="0"/>
          </a:p>
          <a:p>
            <a:r>
              <a:rPr lang="en-US" sz="6400" dirty="0"/>
              <a:t>	</a:t>
            </a:r>
            <a:r>
              <a:rPr lang="en-US" sz="6400" dirty="0" err="1"/>
              <a:t>cmd_lcd</a:t>
            </a:r>
            <a:r>
              <a:rPr lang="en-US" sz="6400" dirty="0"/>
              <a:t>(0x80);</a:t>
            </a:r>
            <a:endParaRPr lang="en-IN" sz="6400" dirty="0"/>
          </a:p>
          <a:p>
            <a:r>
              <a:rPr lang="en-US" sz="6400" dirty="0"/>
              <a:t>	</a:t>
            </a:r>
            <a:r>
              <a:rPr lang="en-US" sz="6400" dirty="0" err="1"/>
              <a:t>display_lcd</a:t>
            </a:r>
            <a:r>
              <a:rPr lang="en-US" sz="6400" dirty="0"/>
              <a:t>("ENTER ANY KEY...");</a:t>
            </a:r>
            <a:endParaRPr lang="en-IN" sz="6400" dirty="0"/>
          </a:p>
          <a:p>
            <a:r>
              <a:rPr lang="en-US" sz="6400" dirty="0"/>
              <a:t>	</a:t>
            </a:r>
            <a:r>
              <a:rPr lang="en-US" sz="6400" dirty="0" err="1"/>
              <a:t>cmd_lcd</a:t>
            </a:r>
            <a:r>
              <a:rPr lang="en-US" sz="6400" dirty="0"/>
              <a:t>(0xC0);</a:t>
            </a:r>
            <a:endParaRPr lang="en-IN" sz="6400" dirty="0"/>
          </a:p>
          <a:p>
            <a:r>
              <a:rPr lang="en-US" sz="6400" dirty="0"/>
              <a:t>	</a:t>
            </a:r>
            <a:r>
              <a:rPr lang="en-US" sz="6400" dirty="0" err="1"/>
              <a:t>key_cnt</a:t>
            </a:r>
            <a:r>
              <a:rPr lang="en-US" sz="6400" dirty="0"/>
              <a:t>=0;</a:t>
            </a:r>
            <a:endParaRPr lang="en-IN" sz="6400" dirty="0"/>
          </a:p>
          <a:p>
            <a:r>
              <a:rPr lang="en-US" sz="6400" dirty="0"/>
              <a:t>	while(</a:t>
            </a:r>
            <a:r>
              <a:rPr lang="en-US" sz="6400" dirty="0" err="1"/>
              <a:t>key_cnt</a:t>
            </a:r>
            <a:r>
              <a:rPr lang="en-US" sz="6400" dirty="0"/>
              <a:t>!=1)	</a:t>
            </a:r>
            <a:endParaRPr lang="en-IN" sz="6400" dirty="0"/>
          </a:p>
          <a:p>
            <a:r>
              <a:rPr lang="en-US" sz="6400" dirty="0"/>
              <a:t>		{</a:t>
            </a:r>
            <a:endParaRPr lang="en-IN" sz="6400" dirty="0"/>
          </a:p>
          <a:p>
            <a:r>
              <a:rPr lang="en-US" sz="6400" dirty="0"/>
              <a:t>		 KEYPAD();</a:t>
            </a:r>
            <a:endParaRPr lang="en-IN" sz="6400" dirty="0"/>
          </a:p>
          <a:p>
            <a:r>
              <a:rPr lang="en-US" sz="6400" dirty="0"/>
              <a:t>		if(</a:t>
            </a:r>
            <a:r>
              <a:rPr lang="en-US" sz="6400" dirty="0" err="1"/>
              <a:t>fkey</a:t>
            </a:r>
            <a:r>
              <a:rPr lang="en-US" sz="6400" dirty="0"/>
              <a:t>==1)</a:t>
            </a:r>
            <a:endParaRPr lang="en-IN" sz="6400" dirty="0"/>
          </a:p>
          <a:p>
            <a:r>
              <a:rPr lang="en-US" sz="6400" dirty="0"/>
              <a:t>		 {</a:t>
            </a:r>
            <a:endParaRPr lang="en-IN" sz="6400" dirty="0"/>
          </a:p>
          <a:p>
            <a:r>
              <a:rPr lang="en-US" sz="6400" dirty="0"/>
              <a:t>		 </a:t>
            </a:r>
            <a:r>
              <a:rPr lang="en-US" sz="6400" dirty="0" err="1"/>
              <a:t>fkey</a:t>
            </a:r>
            <a:r>
              <a:rPr lang="en-US" sz="6400" dirty="0"/>
              <a:t>=0;</a:t>
            </a:r>
            <a:endParaRPr lang="en-IN" sz="6400" dirty="0"/>
          </a:p>
          <a:p>
            <a:r>
              <a:rPr lang="en-US" sz="6400" dirty="0"/>
              <a:t>		 a[j] = </a:t>
            </a:r>
            <a:r>
              <a:rPr lang="en-US" sz="6400" dirty="0" err="1"/>
              <a:t>key_store</a:t>
            </a:r>
            <a:r>
              <a:rPr lang="en-US" sz="6400" dirty="0"/>
              <a:t>;</a:t>
            </a:r>
            <a:endParaRPr lang="en-IN" sz="6400" dirty="0"/>
          </a:p>
          <a:p>
            <a:r>
              <a:rPr lang="en-US" sz="6400" dirty="0"/>
              <a:t>		 byte=a[j];</a:t>
            </a:r>
            <a:endParaRPr lang="en-IN" sz="6400" dirty="0"/>
          </a:p>
          <a:p>
            <a:r>
              <a:rPr lang="en-US" sz="6400" dirty="0"/>
              <a:t>		 </a:t>
            </a:r>
            <a:r>
              <a:rPr lang="en-US" sz="6400" dirty="0" err="1"/>
              <a:t>lcd_data</a:t>
            </a:r>
            <a:r>
              <a:rPr lang="en-US" sz="6400" dirty="0"/>
              <a:t>(byte);</a:t>
            </a:r>
            <a:endParaRPr lang="en-IN" sz="6400" dirty="0"/>
          </a:p>
          <a:p>
            <a:r>
              <a:rPr lang="en-US" sz="6400" dirty="0"/>
              <a:t>		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161" y="92213"/>
            <a:ext cx="7429499" cy="6060012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en-US" sz="3800" dirty="0"/>
              <a:t> </a:t>
            </a:r>
            <a:r>
              <a:rPr lang="en-US" sz="3600" dirty="0" err="1"/>
              <a:t>key_cnt</a:t>
            </a:r>
            <a:r>
              <a:rPr lang="en-US" sz="3600" dirty="0"/>
              <a:t>++;</a:t>
            </a:r>
            <a:endParaRPr lang="en-IN" sz="3600" dirty="0"/>
          </a:p>
          <a:p>
            <a:pPr>
              <a:spcBef>
                <a:spcPts val="0"/>
              </a:spcBef>
            </a:pPr>
            <a:r>
              <a:rPr lang="en-US" sz="3600" dirty="0"/>
              <a:t>		 }</a:t>
            </a:r>
            <a:endParaRPr lang="en-IN" sz="3600" dirty="0"/>
          </a:p>
          <a:p>
            <a:pPr>
              <a:spcBef>
                <a:spcPts val="0"/>
              </a:spcBef>
            </a:pPr>
            <a:r>
              <a:rPr lang="en-US" sz="3600" dirty="0"/>
              <a:t>		}</a:t>
            </a:r>
            <a:endParaRPr lang="en-IN" sz="3600" dirty="0"/>
          </a:p>
          <a:p>
            <a:pPr>
              <a:spcBef>
                <a:spcPts val="0"/>
              </a:spcBef>
            </a:pPr>
            <a:r>
              <a:rPr lang="en-US" sz="3600" dirty="0"/>
              <a:t>		DELAYMS(300);</a:t>
            </a:r>
            <a:endParaRPr lang="en-IN" sz="3600" dirty="0"/>
          </a:p>
          <a:p>
            <a:pPr>
              <a:spcBef>
                <a:spcPts val="0"/>
              </a:spcBef>
            </a:pPr>
            <a:r>
              <a:rPr lang="en-US" sz="3600" dirty="0"/>
              <a:t>	cmd_lcd(0x01);</a:t>
            </a:r>
            <a:endParaRPr lang="en-IN" sz="3600" dirty="0"/>
          </a:p>
          <a:p>
            <a:pPr>
              <a:spcBef>
                <a:spcPts val="0"/>
              </a:spcBef>
            </a:pPr>
            <a:r>
              <a:rPr lang="en-US" sz="3600" dirty="0"/>
              <a:t>	cmd_lcd(0x80);</a:t>
            </a:r>
            <a:endParaRPr lang="en-IN" sz="3600" dirty="0"/>
          </a:p>
          <a:p>
            <a:pPr>
              <a:spcBef>
                <a:spcPts val="0"/>
              </a:spcBef>
            </a:pPr>
            <a:r>
              <a:rPr lang="en-US" sz="3600" dirty="0"/>
              <a:t>	</a:t>
            </a:r>
            <a:r>
              <a:rPr lang="en-US" sz="3600" dirty="0" err="1"/>
              <a:t>display_lcd</a:t>
            </a:r>
            <a:r>
              <a:rPr lang="en-US" sz="3600" dirty="0"/>
              <a:t>(" TX IN PROGRESS ");</a:t>
            </a:r>
            <a:endParaRPr lang="en-IN" sz="3600" dirty="0"/>
          </a:p>
          <a:p>
            <a:pPr>
              <a:spcBef>
                <a:spcPts val="0"/>
              </a:spcBef>
            </a:pPr>
            <a:r>
              <a:rPr lang="en-US" sz="2200" dirty="0"/>
              <a:t>	</a:t>
            </a:r>
            <a:r>
              <a:rPr lang="en-US" sz="3500" dirty="0"/>
              <a:t>DELAYMS(200);</a:t>
            </a:r>
            <a:endParaRPr lang="en-US" sz="3500" dirty="0"/>
          </a:p>
          <a:p>
            <a:r>
              <a:rPr lang="en-US" sz="3800" dirty="0"/>
              <a:t>		DELAYMS</a:t>
            </a:r>
            <a:r>
              <a:rPr lang="en-US" sz="3500" dirty="0"/>
              <a:t>(300);</a:t>
            </a:r>
            <a:endParaRPr lang="en-IN" sz="3500" dirty="0"/>
          </a:p>
          <a:p>
            <a:r>
              <a:rPr lang="en-US" dirty="0"/>
              <a:t>	</a:t>
            </a:r>
            <a:r>
              <a:rPr lang="en-US" sz="4000" dirty="0"/>
              <a:t>cmd_lcd(0x01);</a:t>
            </a:r>
            <a:endParaRPr lang="en-IN" sz="4000" dirty="0"/>
          </a:p>
          <a:p>
            <a:r>
              <a:rPr lang="en-US" sz="4000" dirty="0"/>
              <a:t>	cmd_lcd(0x80);</a:t>
            </a:r>
            <a:endParaRPr lang="en-IN" sz="4000" dirty="0"/>
          </a:p>
          <a:p>
            <a:r>
              <a:rPr lang="en-US" sz="4000" dirty="0"/>
              <a:t>	</a:t>
            </a:r>
            <a:r>
              <a:rPr lang="en-US" sz="4000" dirty="0" err="1"/>
              <a:t>display_lcd</a:t>
            </a:r>
            <a:r>
              <a:rPr lang="en-US" sz="4000" dirty="0"/>
              <a:t>(" TX IN PROGRESS ");</a:t>
            </a:r>
            <a:endParaRPr lang="en-IN" sz="4000" dirty="0"/>
          </a:p>
          <a:p>
            <a:r>
              <a:rPr lang="en-US" sz="4000" dirty="0"/>
              <a:t>	DELAYMS(200);</a:t>
            </a:r>
            <a:endParaRPr lang="en-IN" sz="4000" dirty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2957</Words>
  <Application>WPS Presentation</Application>
  <PresentationFormat>On-screen Show (4:3)</PresentationFormat>
  <Paragraphs>123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Bahnschrift</vt:lpstr>
      <vt:lpstr>Tw Cen MT</vt:lpstr>
      <vt:lpstr>Microsoft YaHei</vt:lpstr>
      <vt:lpstr>Arial Unicode MS</vt:lpstr>
      <vt:lpstr>Calibri</vt:lpstr>
      <vt:lpstr>Circuit</vt:lpstr>
      <vt:lpstr>PowerPoint 演示文稿</vt:lpstr>
      <vt:lpstr>OBJECTIVE OF THE PROJECT:</vt:lpstr>
      <vt:lpstr>COMPONENTS REQUIRED :</vt:lpstr>
      <vt:lpstr>BLOCK DIAGRAM :</vt:lpstr>
      <vt:lpstr>PowerPoint 演示文稿</vt:lpstr>
      <vt:lpstr>FLOW CHART</vt:lpstr>
      <vt:lpstr>PSUEDO CODE:</vt:lpstr>
      <vt:lpstr>PowerPoint 演示文稿</vt:lpstr>
      <vt:lpstr>PowerPoint 演示文稿</vt:lpstr>
      <vt:lpstr>Concepts Learned:</vt:lpstr>
      <vt:lpstr>APPLICATIONS:</vt:lpstr>
      <vt:lpstr>Difficulties faced:</vt:lpstr>
      <vt:lpstr>TIMELINE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BALU</dc:creator>
  <cp:lastModifiedBy>HARSHA</cp:lastModifiedBy>
  <cp:revision>25</cp:revision>
  <dcterms:created xsi:type="dcterms:W3CDTF">2019-01-24T06:52:00Z</dcterms:created>
  <dcterms:modified xsi:type="dcterms:W3CDTF">2020-06-11T05:46:05Z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