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D75"/>
    <a:srgbClr val="E9BF11"/>
    <a:srgbClr val="556169"/>
    <a:srgbClr val="006AA0"/>
    <a:srgbClr val="328C9E"/>
    <a:srgbClr val="18654D"/>
    <a:srgbClr val="A7643B"/>
    <a:srgbClr val="672669"/>
    <a:srgbClr val="82949D"/>
    <a:srgbClr val="A59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2" autoAdjust="0"/>
    <p:restoredTop sz="94665" autoAdjust="0"/>
  </p:normalViewPr>
  <p:slideViewPr>
    <p:cSldViewPr snapToGrid="0" snapToObjects="1">
      <p:cViewPr>
        <p:scale>
          <a:sx n="99" d="100"/>
          <a:sy n="99" d="100"/>
        </p:scale>
        <p:origin x="-744" y="180"/>
      </p:cViewPr>
      <p:guideLst>
        <p:guide orient="horz" pos="498"/>
        <p:guide pos="5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4422-3444-B745-B222-105521D1BE4E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7082-86CB-5A4E-A9E3-4449E459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1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584DB-AA34-FD42-951C-33481C9C36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AE16-870E-C348-AC05-C5671CA9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1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Clean 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1540" y="2056266"/>
            <a:ext cx="5775157" cy="1098697"/>
          </a:xfrm>
        </p:spPr>
        <p:txBody>
          <a:bodyPr anchor="b">
            <a:noAutofit/>
          </a:bodyPr>
          <a:lstStyle>
            <a:lvl1pPr algn="ctr">
              <a:defRPr sz="2400" baseline="0"/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3287060"/>
            <a:ext cx="9149763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niversityofSurreyColour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3" y="230941"/>
            <a:ext cx="1522040" cy="44851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681163" y="3416300"/>
            <a:ext cx="5775325" cy="9588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z="1800" dirty="0" smtClean="0">
                <a:solidFill>
                  <a:srgbClr val="82949D"/>
                </a:solidFill>
              </a:rPr>
              <a:t>Presentation subtitle</a:t>
            </a:r>
            <a:r>
              <a:rPr lang="en-GB" sz="1800" baseline="0" dirty="0" smtClean="0">
                <a:solidFill>
                  <a:srgbClr val="82949D"/>
                </a:solidFill>
              </a:rPr>
              <a:t> / presenter here</a:t>
            </a:r>
            <a:endParaRPr lang="en-US" sz="1800" dirty="0">
              <a:solidFill>
                <a:srgbClr val="8294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8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Clean Dark Green Cover">
    <p:bg>
      <p:bgPr>
        <a:solidFill>
          <a:srgbClr val="1865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87411"/>
            <a:ext cx="1542197" cy="4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1540" y="2056266"/>
            <a:ext cx="5775157" cy="1098697"/>
          </a:xfrm>
        </p:spPr>
        <p:txBody>
          <a:bodyPr anchor="b">
            <a:noAutofit/>
          </a:bodyPr>
          <a:lstStyle>
            <a:lvl1pPr algn="ctr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3287060"/>
            <a:ext cx="914976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681163" y="3427413"/>
            <a:ext cx="5775325" cy="1119187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 smtClean="0"/>
              <a:t>Presentation subtitle / presenter here</a:t>
            </a:r>
          </a:p>
        </p:txBody>
      </p:sp>
    </p:spTree>
    <p:extLst>
      <p:ext uri="{BB962C8B-B14F-4D97-AF65-F5344CB8AC3E}">
        <p14:creationId xmlns:p14="http://schemas.microsoft.com/office/powerpoint/2010/main" val="31991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Photo 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1540" y="1300266"/>
            <a:ext cx="5775157" cy="109869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anchor="b">
            <a:noAutofit/>
          </a:bodyPr>
          <a:lstStyle>
            <a:lvl1pPr algn="ctr">
              <a:defRPr sz="2400" b="0" cap="none" spc="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2460500"/>
            <a:ext cx="9149763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niversityofSurreyColourBlue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35" y="267251"/>
            <a:ext cx="1569855" cy="462600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681163" y="2540373"/>
            <a:ext cx="5775325" cy="1119187"/>
          </a:xfrm>
        </p:spPr>
        <p:txBody>
          <a:bodyPr/>
          <a:lstStyle>
            <a:lvl1pPr algn="ctr">
              <a:defRPr>
                <a:solidFill>
                  <a:srgbClr val="203D75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 smtClean="0"/>
              <a:t>Presentation subtitle / presenter here</a:t>
            </a:r>
          </a:p>
        </p:txBody>
      </p:sp>
    </p:spTree>
    <p:extLst>
      <p:ext uri="{BB962C8B-B14F-4D97-AF65-F5344CB8AC3E}">
        <p14:creationId xmlns:p14="http://schemas.microsoft.com/office/powerpoint/2010/main" val="379916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Photo Cover Blu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948500"/>
            <a:ext cx="9149763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niversityofSurreyColourBlue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35" y="267251"/>
            <a:ext cx="1569855" cy="4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Photo Dark 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peningSlideBrand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2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1540" y="1300266"/>
            <a:ext cx="5775157" cy="1098697"/>
          </a:xfrm>
        </p:spPr>
        <p:txBody>
          <a:bodyPr anchor="b">
            <a:noAutofit/>
          </a:bodyPr>
          <a:lstStyle>
            <a:lvl1pPr algn="ctr">
              <a:defRPr sz="2400" baseline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92000"/>
                    </a:srgbClr>
                  </a:outerShdw>
                </a:effectLst>
                <a:latin typeface="Georgia"/>
                <a:cs typeface="Georgia"/>
              </a:rPr>
              <a:t>Title of the presentation goes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2460500"/>
            <a:ext cx="914976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681163" y="2540373"/>
            <a:ext cx="5775325" cy="1119187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 smtClean="0"/>
              <a:t>Presentation subtitle / presenter here</a:t>
            </a:r>
          </a:p>
        </p:txBody>
      </p:sp>
    </p:spTree>
    <p:extLst>
      <p:ext uri="{BB962C8B-B14F-4D97-AF65-F5344CB8AC3E}">
        <p14:creationId xmlns:p14="http://schemas.microsoft.com/office/powerpoint/2010/main" val="424960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Photo Dark Blu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eningSlideBrandblurred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316" y="918300"/>
            <a:ext cx="9149763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5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Photo Quo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eningSlideBrandblurred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6517" y="2665962"/>
            <a:ext cx="834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Georgia"/>
                <a:cs typeface="Georgia"/>
              </a:rPr>
              <a:t>‘This is a</a:t>
            </a:r>
            <a:r>
              <a:rPr lang="en-US" sz="3600" baseline="0" dirty="0" smtClean="0">
                <a:solidFill>
                  <a:srgbClr val="FFFFFF"/>
                </a:solidFill>
                <a:latin typeface="Georgia"/>
                <a:cs typeface="Georgia"/>
              </a:rPr>
              <a:t> space for a large format </a:t>
            </a:r>
            <a:r>
              <a:rPr lang="en-US" sz="3600" baseline="0" dirty="0" err="1" smtClean="0">
                <a:solidFill>
                  <a:srgbClr val="FFFFFF"/>
                </a:solidFill>
                <a:latin typeface="Georgia"/>
                <a:cs typeface="Georgia"/>
              </a:rPr>
              <a:t>qoute</a:t>
            </a:r>
            <a:r>
              <a:rPr lang="en-US" sz="3600" dirty="0" smtClean="0">
                <a:solidFill>
                  <a:srgbClr val="FFFFFF"/>
                </a:solidFill>
                <a:latin typeface="Georgia"/>
                <a:cs typeface="Georgia"/>
              </a:rPr>
              <a:t>’</a:t>
            </a:r>
            <a:endParaRPr lang="en-US" sz="36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1712" y="3995248"/>
            <a:ext cx="9144000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1874" y="4227169"/>
            <a:ext cx="6400800" cy="392746"/>
          </a:xfrm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Attribute the quote here. </a:t>
            </a:r>
          </a:p>
        </p:txBody>
      </p:sp>
    </p:spTree>
    <p:extLst>
      <p:ext uri="{BB962C8B-B14F-4D97-AF65-F5344CB8AC3E}">
        <p14:creationId xmlns:p14="http://schemas.microsoft.com/office/powerpoint/2010/main" val="62983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Standard Slide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5392"/>
            <a:ext cx="9144000" cy="282607"/>
          </a:xfrm>
          <a:prstGeom prst="rect">
            <a:avLst/>
          </a:prstGeom>
          <a:solidFill>
            <a:srgbClr val="203D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Tuesday, 12 April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UniversityofSurreyColour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3" y="230941"/>
            <a:ext cx="1522040" cy="44851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19688" y="1600200"/>
            <a:ext cx="3683000" cy="45259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Drop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iOfSurrey - Standard Slide with 3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5392"/>
            <a:ext cx="9144000" cy="282607"/>
          </a:xfrm>
          <a:prstGeom prst="rect">
            <a:avLst/>
          </a:prstGeom>
          <a:solidFill>
            <a:srgbClr val="203D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Tuesday, 12 April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UniversityofSurreyColour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3" y="230941"/>
            <a:ext cx="1522040" cy="44851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19688" y="1600201"/>
            <a:ext cx="1229962" cy="152451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r>
              <a:rPr lang="en-US" dirty="0" smtClean="0"/>
              <a:t>Drop picture 1 here.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502050" y="1600200"/>
            <a:ext cx="2276592" cy="152451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 smtClean="0"/>
              <a:t>Drop picture 2 here.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5119688" y="3277117"/>
            <a:ext cx="3658954" cy="2849045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r>
              <a:rPr lang="en-US" dirty="0" smtClean="0"/>
              <a:t>Drop picture 3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07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Standard Slide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5392"/>
            <a:ext cx="9144000" cy="282607"/>
          </a:xfrm>
          <a:prstGeom prst="rect">
            <a:avLst/>
          </a:prstGeom>
          <a:solidFill>
            <a:srgbClr val="203D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625" y="1638041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Tuesday, 12 April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UniversityofSurreyColour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3" y="230941"/>
            <a:ext cx="1522040" cy="44851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638041"/>
            <a:ext cx="3683000" cy="45259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Drop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Standard Slide with 3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5392"/>
            <a:ext cx="9144000" cy="282607"/>
          </a:xfrm>
          <a:prstGeom prst="rect">
            <a:avLst/>
          </a:prstGeom>
          <a:solidFill>
            <a:srgbClr val="203D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625" y="1638041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Tuesday, 12 April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UniversityofSurreyColour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3" y="230941"/>
            <a:ext cx="1522040" cy="44851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655723"/>
            <a:ext cx="1229962" cy="152451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r>
              <a:rPr lang="en-US" dirty="0" smtClean="0"/>
              <a:t>Drop picture 1 here.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1839562" y="1655722"/>
            <a:ext cx="2276592" cy="152451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 smtClean="0"/>
              <a:t>Drop picture 2 here.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" y="3332639"/>
            <a:ext cx="3658954" cy="2849045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r>
              <a:rPr lang="en-US" dirty="0" smtClean="0"/>
              <a:t>Drop picture 3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5392"/>
            <a:ext cx="9144000" cy="282607"/>
          </a:xfrm>
          <a:prstGeom prst="rect">
            <a:avLst/>
          </a:prstGeom>
          <a:solidFill>
            <a:srgbClr val="203D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1443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Tuesday, 12 April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UniversityofSurreyColour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3" y="230941"/>
            <a:ext cx="1522040" cy="4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9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iOfSurrey - Standard Slide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045C5B80-30DB-F945-8F28-4F1279430857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19688" y="1600200"/>
            <a:ext cx="3683000" cy="45259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Drop picture here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873198"/>
          </a:xfrm>
          <a:prstGeom prst="rect">
            <a:avLst/>
          </a:prstGeom>
          <a:solidFill>
            <a:srgbClr val="203D7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3352"/>
            <a:ext cx="4507927" cy="4132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Headline title goes here</a:t>
            </a:r>
            <a:endParaRPr lang="en-US" dirty="0"/>
          </a:p>
        </p:txBody>
      </p:sp>
      <p:pic>
        <p:nvPicPr>
          <p:cNvPr id="16" name="Picture 15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47091"/>
            <a:ext cx="1542197" cy="4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6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niOfSurrey - Standard Slide with 3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045C5B80-30DB-F945-8F28-4F1279430857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19688" y="1600201"/>
            <a:ext cx="1229962" cy="152451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r>
              <a:rPr lang="en-US" dirty="0" smtClean="0"/>
              <a:t>Drop picture 1 here.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502050" y="1600200"/>
            <a:ext cx="2276592" cy="152451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 smtClean="0"/>
              <a:t>Drop picture 2 here.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5119688" y="3277117"/>
            <a:ext cx="3658954" cy="2849045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r>
              <a:rPr lang="en-US" dirty="0" smtClean="0"/>
              <a:t>Drop picture 3 here.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873198"/>
          </a:xfrm>
          <a:prstGeom prst="rect">
            <a:avLst/>
          </a:prstGeom>
          <a:solidFill>
            <a:srgbClr val="203D7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3352"/>
            <a:ext cx="4507927" cy="4132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Headline title goes here</a:t>
            </a:r>
            <a:endParaRPr lang="en-US" dirty="0"/>
          </a:p>
        </p:txBody>
      </p:sp>
      <p:pic>
        <p:nvPicPr>
          <p:cNvPr id="18" name="Picture 17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47091"/>
            <a:ext cx="1542197" cy="4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4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BLUE Slide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873198"/>
          </a:xfrm>
          <a:prstGeom prst="rect">
            <a:avLst/>
          </a:prstGeom>
          <a:solidFill>
            <a:srgbClr val="203D7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625" y="1638041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045C5B80-30DB-F945-8F28-4F1279430857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638041"/>
            <a:ext cx="3683000" cy="45259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Drop picture here</a:t>
            </a:r>
            <a:endParaRPr lang="en-US" dirty="0"/>
          </a:p>
        </p:txBody>
      </p:sp>
      <p:pic>
        <p:nvPicPr>
          <p:cNvPr id="15" name="Picture 14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47091"/>
            <a:ext cx="1542197" cy="4626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3352"/>
            <a:ext cx="4507927" cy="4132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Headline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32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BLUE Slide with 3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873198"/>
          </a:xfrm>
          <a:prstGeom prst="rect">
            <a:avLst/>
          </a:prstGeom>
          <a:solidFill>
            <a:srgbClr val="203D7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625" y="1638041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045C5B80-30DB-F945-8F28-4F1279430857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655723"/>
            <a:ext cx="1229962" cy="152451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r>
              <a:rPr lang="en-US" dirty="0" smtClean="0"/>
              <a:t>Drop picture 1 here.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1839562" y="1655722"/>
            <a:ext cx="2276592" cy="152451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 smtClean="0"/>
              <a:t>Drop picture 2 here.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" y="3332639"/>
            <a:ext cx="3658954" cy="2849045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r>
              <a:rPr lang="en-US" dirty="0" smtClean="0"/>
              <a:t>Drop picture 3 here.</a:t>
            </a:r>
            <a:endParaRPr lang="en-US" dirty="0"/>
          </a:p>
        </p:txBody>
      </p:sp>
      <p:pic>
        <p:nvPicPr>
          <p:cNvPr id="17" name="Picture 16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47091"/>
            <a:ext cx="1542197" cy="4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9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iOfSurrey - Standard Slide with 3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5392"/>
            <a:ext cx="9144000" cy="282607"/>
          </a:xfrm>
          <a:prstGeom prst="rect">
            <a:avLst/>
          </a:prstGeom>
          <a:solidFill>
            <a:srgbClr val="203D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43165"/>
            <a:ext cx="4507928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Tuesday, 12 April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UniversityofSurreyColour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3" y="230941"/>
            <a:ext cx="1522040" cy="448510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5100638" y="1643063"/>
            <a:ext cx="3702050" cy="452596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78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iOfSurrey - Photo Quote">
    <p:bg>
      <p:bgPr>
        <a:solidFill>
          <a:srgbClr val="1E4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6517" y="2665962"/>
            <a:ext cx="834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Georgia"/>
                <a:cs typeface="Georgia"/>
              </a:rPr>
              <a:t>‘This is a</a:t>
            </a:r>
            <a:r>
              <a:rPr lang="en-US" sz="3600" baseline="0" dirty="0" smtClean="0">
                <a:solidFill>
                  <a:srgbClr val="FFFFFF"/>
                </a:solidFill>
                <a:latin typeface="Georgia"/>
                <a:cs typeface="Georgia"/>
              </a:rPr>
              <a:t> space for a large format quote</a:t>
            </a:r>
            <a:r>
              <a:rPr lang="en-US" sz="3600" dirty="0" smtClean="0">
                <a:solidFill>
                  <a:srgbClr val="FFFFFF"/>
                </a:solidFill>
                <a:latin typeface="Georgia"/>
                <a:cs typeface="Georgia"/>
              </a:rPr>
              <a:t>’</a:t>
            </a:r>
            <a:endParaRPr lang="en-US" sz="36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1712" y="3995248"/>
            <a:ext cx="9144000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1874" y="4227169"/>
            <a:ext cx="6400800" cy="392746"/>
          </a:xfrm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Attribute the quote here. </a:t>
            </a:r>
          </a:p>
        </p:txBody>
      </p:sp>
    </p:spTree>
    <p:extLst>
      <p:ext uri="{BB962C8B-B14F-4D97-AF65-F5344CB8AC3E}">
        <p14:creationId xmlns:p14="http://schemas.microsoft.com/office/powerpoint/2010/main" val="37019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Standard Slide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5392"/>
            <a:ext cx="9144000" cy="282607"/>
          </a:xfrm>
          <a:prstGeom prst="rect">
            <a:avLst/>
          </a:prstGeom>
          <a:solidFill>
            <a:srgbClr val="203D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Headline title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Tuesday, 12 April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UniversityofSurreyColour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3" y="230941"/>
            <a:ext cx="1522040" cy="4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niOfSurrey - Clean Blue Cover">
    <p:bg>
      <p:bgPr>
        <a:solidFill>
          <a:srgbClr val="203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87411"/>
            <a:ext cx="1542197" cy="4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1540" y="2056266"/>
            <a:ext cx="5775157" cy="1098697"/>
          </a:xfrm>
        </p:spPr>
        <p:txBody>
          <a:bodyPr anchor="b">
            <a:noAutofit/>
          </a:bodyPr>
          <a:lstStyle>
            <a:lvl1pPr algn="ctr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3287060"/>
            <a:ext cx="914976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681163" y="3427413"/>
            <a:ext cx="5775325" cy="1119187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 smtClean="0"/>
              <a:t>Presentation subtitle / presenter here</a:t>
            </a:r>
          </a:p>
        </p:txBody>
      </p:sp>
    </p:spTree>
    <p:extLst>
      <p:ext uri="{BB962C8B-B14F-4D97-AF65-F5344CB8AC3E}">
        <p14:creationId xmlns:p14="http://schemas.microsoft.com/office/powerpoint/2010/main" val="27403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iOfSurrey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873198"/>
          </a:xfrm>
          <a:prstGeom prst="rect">
            <a:avLst/>
          </a:prstGeom>
          <a:solidFill>
            <a:srgbClr val="203D7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1443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045C5B80-30DB-F945-8F28-4F1279430857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3352"/>
            <a:ext cx="4507927" cy="4132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Headline title goes here</a:t>
            </a:r>
            <a:endParaRPr lang="en-US" dirty="0"/>
          </a:p>
        </p:txBody>
      </p:sp>
      <p:pic>
        <p:nvPicPr>
          <p:cNvPr id="14" name="Picture 13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47091"/>
            <a:ext cx="1542197" cy="4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3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Blue Slide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873198"/>
          </a:xfrm>
          <a:prstGeom prst="rect">
            <a:avLst/>
          </a:prstGeom>
          <a:solidFill>
            <a:srgbClr val="203D7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045C5B80-30DB-F945-8F28-4F1279430857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3D75"/>
                </a:solidFill>
              </a:defRPr>
            </a:lvl1pPr>
          </a:lstStyle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Sub line / Content 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3352"/>
            <a:ext cx="4507927" cy="4132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Headline title goes here</a:t>
            </a:r>
            <a:endParaRPr lang="en-US" dirty="0"/>
          </a:p>
        </p:txBody>
      </p:sp>
      <p:pic>
        <p:nvPicPr>
          <p:cNvPr id="14" name="Picture 13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47091"/>
            <a:ext cx="1542197" cy="4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9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iOfSurrey - Clean Turqoise Cover">
    <p:bg>
      <p:bgPr>
        <a:solidFill>
          <a:srgbClr val="328C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80471"/>
            <a:ext cx="1542197" cy="4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1540" y="2056266"/>
            <a:ext cx="5775157" cy="1098697"/>
          </a:xfrm>
        </p:spPr>
        <p:txBody>
          <a:bodyPr anchor="b">
            <a:noAutofit/>
          </a:bodyPr>
          <a:lstStyle>
            <a:lvl1pPr algn="ctr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3287060"/>
            <a:ext cx="914976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681163" y="3427413"/>
            <a:ext cx="5775325" cy="1119187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 smtClean="0"/>
              <a:t>Presentation subtitle / presenter here</a:t>
            </a:r>
          </a:p>
        </p:txBody>
      </p:sp>
    </p:spTree>
    <p:extLst>
      <p:ext uri="{BB962C8B-B14F-4D97-AF65-F5344CB8AC3E}">
        <p14:creationId xmlns:p14="http://schemas.microsoft.com/office/powerpoint/2010/main" val="429118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niOfSurrey - Clean Turqoise Cover">
    <p:bg>
      <p:bgPr>
        <a:solidFill>
          <a:srgbClr val="6726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87411"/>
            <a:ext cx="1542197" cy="4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1540" y="2056266"/>
            <a:ext cx="5775157" cy="1098697"/>
          </a:xfrm>
        </p:spPr>
        <p:txBody>
          <a:bodyPr anchor="b">
            <a:noAutofit/>
          </a:bodyPr>
          <a:lstStyle>
            <a:lvl1pPr algn="ctr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3287060"/>
            <a:ext cx="914976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681163" y="3427413"/>
            <a:ext cx="5775325" cy="1119187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 smtClean="0"/>
              <a:t>Presentation subtitle / presenter here</a:t>
            </a:r>
          </a:p>
        </p:txBody>
      </p:sp>
    </p:spTree>
    <p:extLst>
      <p:ext uri="{BB962C8B-B14F-4D97-AF65-F5344CB8AC3E}">
        <p14:creationId xmlns:p14="http://schemas.microsoft.com/office/powerpoint/2010/main" val="127585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OfSurrey - Clean Green Cover">
    <p:bg>
      <p:bgPr>
        <a:solidFill>
          <a:srgbClr val="9EA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OfSurreyPowerPoin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5" y="287411"/>
            <a:ext cx="1542197" cy="4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1540" y="2056266"/>
            <a:ext cx="5775157" cy="1098697"/>
          </a:xfrm>
        </p:spPr>
        <p:txBody>
          <a:bodyPr anchor="b">
            <a:noAutofit/>
          </a:bodyPr>
          <a:lstStyle>
            <a:lvl1pPr algn="ctr"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5763" y="3287060"/>
            <a:ext cx="9149763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681163" y="3427413"/>
            <a:ext cx="5775325" cy="1119187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 smtClean="0"/>
              <a:t>Presentation subtitle / presenter here</a:t>
            </a:r>
          </a:p>
        </p:txBody>
      </p:sp>
    </p:spTree>
    <p:extLst>
      <p:ext uri="{BB962C8B-B14F-4D97-AF65-F5344CB8AC3E}">
        <p14:creationId xmlns:p14="http://schemas.microsoft.com/office/powerpoint/2010/main" val="34754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3352"/>
            <a:ext cx="7551282" cy="41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University of Surrey PowerPoint Template  4:3 format - v2.0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56" y="6575393"/>
            <a:ext cx="2032273" cy="28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6913" y="6575392"/>
            <a:ext cx="2133600" cy="28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fld id="{C8625EC3-6C33-CC45-91BB-212F920403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Do not touch this slide.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This is the slide master and will alter all other slides.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To create a new slide, select it from the new slide drop down button, top right of the ‘Home’ menu. </a:t>
            </a:r>
          </a:p>
        </p:txBody>
      </p:sp>
    </p:spTree>
    <p:extLst>
      <p:ext uri="{BB962C8B-B14F-4D97-AF65-F5344CB8AC3E}">
        <p14:creationId xmlns:p14="http://schemas.microsoft.com/office/powerpoint/2010/main" val="415320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73" r:id="rId3"/>
    <p:sldLayoutId id="2147483656" r:id="rId4"/>
    <p:sldLayoutId id="2147483670" r:id="rId5"/>
    <p:sldLayoutId id="2147483674" r:id="rId6"/>
    <p:sldLayoutId id="2147483652" r:id="rId7"/>
    <p:sldLayoutId id="2147483654" r:id="rId8"/>
    <p:sldLayoutId id="2147483653" r:id="rId9"/>
    <p:sldLayoutId id="2147483655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  <p:sldLayoutId id="2147483663" r:id="rId18"/>
    <p:sldLayoutId id="2147483665" r:id="rId19"/>
    <p:sldLayoutId id="2147483667" r:id="rId20"/>
    <p:sldLayoutId id="2147483668" r:id="rId21"/>
    <p:sldLayoutId id="2147483669" r:id="rId22"/>
    <p:sldLayoutId id="2147483666" r:id="rId23"/>
    <p:sldLayoutId id="2147483671" r:id="rId24"/>
    <p:sldLayoutId id="2147483672" r:id="rId2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000" b="0" kern="1200" cap="none" spc="0" baseline="0">
          <a:ln>
            <a:noFill/>
          </a:ln>
          <a:solidFill>
            <a:srgbClr val="203D75"/>
          </a:solidFill>
          <a:effectLst/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b="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Concept Modelling using Biomedical Ontologies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8C1-3DB2-3F45-8BC1-9188FA4D6B6C}" type="datetime2">
              <a:rPr lang="en-GB" smtClean="0"/>
              <a:pPr/>
              <a:t>Tuesday, 12 April 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25EC3-6C33-CC45-91BB-212F920403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4771" y="3416299"/>
            <a:ext cx="6577313" cy="3023001"/>
          </a:xfrm>
        </p:spPr>
        <p:txBody>
          <a:bodyPr>
            <a:normAutofit/>
          </a:bodyPr>
          <a:lstStyle/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Harshana Liyanage</a:t>
            </a:r>
          </a:p>
          <a:p>
            <a:endParaRPr lang="da-DK" dirty="0"/>
          </a:p>
          <a:p>
            <a:r>
              <a:rPr lang="da-DK" dirty="0" smtClean="0"/>
              <a:t>Department of Clinical &amp; Experimental Medicine</a:t>
            </a:r>
          </a:p>
          <a:p>
            <a:r>
              <a:rPr lang="da-DK" dirty="0" smtClean="0"/>
              <a:t>Faculty of Health &amp; Medical Sciences</a:t>
            </a:r>
          </a:p>
          <a:p>
            <a:r>
              <a:rPr lang="da-DK" dirty="0" smtClean="0"/>
              <a:t>University of Surrey</a:t>
            </a:r>
          </a:p>
          <a:p>
            <a:r>
              <a:rPr lang="da-DK" dirty="0" smtClean="0"/>
              <a:t>United Kingdom</a:t>
            </a:r>
            <a:endParaRPr lang="en-GB" dirty="0"/>
          </a:p>
        </p:txBody>
      </p:sp>
      <p:pic>
        <p:nvPicPr>
          <p:cNvPr id="6" name="Picture 2" descr="https://imianews.files.wordpress.com/2014/10/efmi-sm.png?w=315&amp;h=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7" y="242950"/>
            <a:ext cx="1816910" cy="81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56757"/>
      </p:ext>
    </p:extLst>
  </p:cSld>
  <p:clrMapOvr>
    <a:masterClrMapping/>
  </p:clrMapOvr>
</p:sld>
</file>

<file path=ppt/theme/theme1.xml><?xml version="1.0" encoding="utf-8"?>
<a:theme xmlns:a="http://schemas.openxmlformats.org/drawingml/2006/main" name="UniOfSurrey-PowerPointMasterStandardWidth">
  <a:themeElements>
    <a:clrScheme name="Custom 1">
      <a:dk1>
        <a:srgbClr val="203D75"/>
      </a:dk1>
      <a:lt1>
        <a:srgbClr val="FFFFFF"/>
      </a:lt1>
      <a:dk2>
        <a:srgbClr val="1F497D"/>
      </a:dk2>
      <a:lt2>
        <a:srgbClr val="A59E94"/>
      </a:lt2>
      <a:accent1>
        <a:srgbClr val="006AA0"/>
      </a:accent1>
      <a:accent2>
        <a:srgbClr val="BD0F30"/>
      </a:accent2>
      <a:accent3>
        <a:srgbClr val="9DAC24"/>
      </a:accent3>
      <a:accent4>
        <a:srgbClr val="672669"/>
      </a:accent4>
      <a:accent5>
        <a:srgbClr val="328C9E"/>
      </a:accent5>
      <a:accent6>
        <a:srgbClr val="EC7520"/>
      </a:accent6>
      <a:hlink>
        <a:srgbClr val="006AA0"/>
      </a:hlink>
      <a:folHlink>
        <a:srgbClr val="6726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rgbClr val="556169"/>
            </a:solidFill>
            <a:latin typeface="Georgia"/>
            <a:cs typeface="Georgi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UniOfSurrey-PowerPointMasterStandardWidth.potx</Template>
  <TotalTime>1449</TotalTime>
  <Words>27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UniOfSurrey-PowerPointMasterStandardWidth</vt:lpstr>
      <vt:lpstr>Clinical Concept Modelling using Biomedical Ontologies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Blair</dc:creator>
  <cp:lastModifiedBy>Liyanage HS Dr (Health Care Mgmt)</cp:lastModifiedBy>
  <cp:revision>143</cp:revision>
  <dcterms:created xsi:type="dcterms:W3CDTF">2013-12-09T11:24:51Z</dcterms:created>
  <dcterms:modified xsi:type="dcterms:W3CDTF">2016-04-13T09:15:19Z</dcterms:modified>
</cp:coreProperties>
</file>