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esktop/matlabpgms/P-M%20interaction/P-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esktop/matlabpgms/P-M%20interaction/P-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esktop/matlabpgms/P-M%20interaction/P-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esktop/matlabpgms/P-M%20interaction/P-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deviations</a:t>
            </a:r>
            <a:r>
              <a:rPr lang="en-US" baseline="0"/>
              <a:t> comparision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325235799816653E-2"/>
          <c:y val="0.10465882559965588"/>
          <c:w val="0.77323594141520524"/>
          <c:h val="0.78979827353142185"/>
        </c:manualLayout>
      </c:layout>
      <c:scatterChart>
        <c:scatterStyle val="lineMarker"/>
        <c:varyColors val="0"/>
        <c:ser>
          <c:idx val="0"/>
          <c:order val="0"/>
          <c:tx>
            <c:v>IS-456:2000</c:v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Sheet1!$D$10:$D$15</c:f>
              <c:numCache>
                <c:formatCode>General</c:formatCode>
                <c:ptCount val="6"/>
                <c:pt idx="0">
                  <c:v>65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</c:numCache>
            </c:numRef>
          </c:xVal>
          <c:yVal>
            <c:numRef>
              <c:f>Sheet1!$E$10:$E$15</c:f>
              <c:numCache>
                <c:formatCode>0.000</c:formatCode>
                <c:ptCount val="6"/>
                <c:pt idx="0">
                  <c:v>1.0266107909568201</c:v>
                </c:pt>
                <c:pt idx="1">
                  <c:v>1.0672309114340699</c:v>
                </c:pt>
                <c:pt idx="2">
                  <c:v>1.1184183604441</c:v>
                </c:pt>
                <c:pt idx="3">
                  <c:v>1.15136400940515</c:v>
                </c:pt>
                <c:pt idx="4">
                  <c:v>1.2035193127813</c:v>
                </c:pt>
                <c:pt idx="5">
                  <c:v>1.25184389850253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0F-8145-B1AD-2B0A7F5C0C80}"/>
            </c:ext>
          </c:extLst>
        </c:ser>
        <c:ser>
          <c:idx val="1"/>
          <c:order val="1"/>
          <c:tx>
            <c:v>A1</c:v>
          </c:tx>
          <c:spPr>
            <a:ln w="25400" cap="rnd">
              <a:noFill/>
              <a:round/>
            </a:ln>
            <a:effectLst/>
          </c:spPr>
          <c:marker>
            <c:symbol val="star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Sheet1!$D$10:$D$15</c:f>
              <c:numCache>
                <c:formatCode>General</c:formatCode>
                <c:ptCount val="6"/>
                <c:pt idx="0">
                  <c:v>65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</c:numCache>
            </c:numRef>
          </c:xVal>
          <c:yVal>
            <c:numRef>
              <c:f>Sheet1!$F$10:$F$15</c:f>
              <c:numCache>
                <c:formatCode>0.000</c:formatCode>
                <c:ptCount val="6"/>
                <c:pt idx="0">
                  <c:v>0.97543722339477301</c:v>
                </c:pt>
                <c:pt idx="1">
                  <c:v>1.0156085338027701</c:v>
                </c:pt>
                <c:pt idx="2">
                  <c:v>1.0632186787540401</c:v>
                </c:pt>
                <c:pt idx="3">
                  <c:v>1.0939949041314301</c:v>
                </c:pt>
                <c:pt idx="4">
                  <c:v>1.14257792603081</c:v>
                </c:pt>
                <c:pt idx="5">
                  <c:v>1.18750006025935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0F-8145-B1AD-2B0A7F5C0C80}"/>
            </c:ext>
          </c:extLst>
        </c:ser>
        <c:ser>
          <c:idx val="2"/>
          <c:order val="2"/>
          <c:tx>
            <c:v>A2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Sheet1!$D$10:$D$15</c:f>
              <c:numCache>
                <c:formatCode>General</c:formatCode>
                <c:ptCount val="6"/>
                <c:pt idx="0">
                  <c:v>65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</c:numCache>
            </c:numRef>
          </c:xVal>
          <c:yVal>
            <c:numRef>
              <c:f>Sheet1!$G$10:$G$15</c:f>
              <c:numCache>
                <c:formatCode>0.000</c:formatCode>
                <c:ptCount val="6"/>
                <c:pt idx="0">
                  <c:v>0.89719215604996905</c:v>
                </c:pt>
                <c:pt idx="1">
                  <c:v>0.93671580371725904</c:v>
                </c:pt>
                <c:pt idx="2">
                  <c:v>0.97835051882797996</c:v>
                </c:pt>
                <c:pt idx="3">
                  <c:v>1.0053419410100699</c:v>
                </c:pt>
                <c:pt idx="4">
                  <c:v>1.0486572338070901</c:v>
                </c:pt>
                <c:pt idx="5">
                  <c:v>1.08853099662124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B0F-8145-B1AD-2B0A7F5C0C80}"/>
            </c:ext>
          </c:extLst>
        </c:ser>
        <c:ser>
          <c:idx val="3"/>
          <c:order val="3"/>
          <c:tx>
            <c:v>A3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Sheet1!$D$10:$D$15</c:f>
              <c:numCache>
                <c:formatCode>General</c:formatCode>
                <c:ptCount val="6"/>
                <c:pt idx="0">
                  <c:v>65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</c:numCache>
            </c:numRef>
          </c:xVal>
          <c:yVal>
            <c:numRef>
              <c:f>Sheet1!$H$10:$H$15</c:f>
              <c:numCache>
                <c:formatCode>0.000</c:formatCode>
                <c:ptCount val="6"/>
                <c:pt idx="0">
                  <c:v>0.85047673631254805</c:v>
                </c:pt>
                <c:pt idx="1">
                  <c:v>0.88750733845874896</c:v>
                </c:pt>
                <c:pt idx="2">
                  <c:v>0.92609290555885004</c:v>
                </c:pt>
                <c:pt idx="3">
                  <c:v>0.95107950374712802</c:v>
                </c:pt>
                <c:pt idx="4">
                  <c:v>0.99017439917986905</c:v>
                </c:pt>
                <c:pt idx="5">
                  <c:v>1.0267994238707601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B0F-8145-B1AD-2B0A7F5C0C80}"/>
            </c:ext>
          </c:extLst>
        </c:ser>
        <c:ser>
          <c:idx val="4"/>
          <c:order val="4"/>
          <c:tx>
            <c:v>IRC 112 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Sheet1!$D$10:$D$15</c:f>
              <c:numCache>
                <c:formatCode>General</c:formatCode>
                <c:ptCount val="6"/>
                <c:pt idx="0">
                  <c:v>65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</c:numCache>
            </c:numRef>
          </c:xVal>
          <c:yVal>
            <c:numRef>
              <c:f>Sheet1!$I$10:$I$15</c:f>
              <c:numCache>
                <c:formatCode>0.000</c:formatCode>
                <c:ptCount val="6"/>
                <c:pt idx="0">
                  <c:v>0.99983320578419899</c:v>
                </c:pt>
                <c:pt idx="1">
                  <c:v>0.99327516452819697</c:v>
                </c:pt>
                <c:pt idx="2">
                  <c:v>1.0008467449579199</c:v>
                </c:pt>
                <c:pt idx="3">
                  <c:v>0.98600750401791404</c:v>
                </c:pt>
                <c:pt idx="4">
                  <c:v>0.99314820935385895</c:v>
                </c:pt>
                <c:pt idx="5">
                  <c:v>1.0045979793617199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B0F-8145-B1AD-2B0A7F5C0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187295"/>
        <c:axId val="1280082703"/>
      </c:scatterChart>
      <c:valAx>
        <c:axId val="1280187295"/>
        <c:scaling>
          <c:orientation val="minMax"/>
          <c:min val="6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 of concrete</a:t>
                </a:r>
                <a:r>
                  <a:rPr lang="en-US" baseline="0"/>
                  <a:t> (MPa)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082703"/>
        <c:crosses val="autoZero"/>
        <c:crossBetween val="midCat"/>
      </c:valAx>
      <c:valAx>
        <c:axId val="1280082703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187295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deviations</a:t>
            </a:r>
            <a:r>
              <a:rPr lang="en-US" baseline="0"/>
              <a:t> of 67.5 MPa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Sheet1!$D$10:$D$11</c:f>
              <c:numCache>
                <c:formatCode>General</c:formatCode>
                <c:ptCount val="2"/>
                <c:pt idx="0">
                  <c:v>65</c:v>
                </c:pt>
                <c:pt idx="1">
                  <c:v>70</c:v>
                </c:pt>
              </c:numCache>
            </c:numRef>
          </c:xVal>
          <c:yVal>
            <c:numRef>
              <c:f>Sheet1!$F$10:$F$11</c:f>
              <c:numCache>
                <c:formatCode>0.000</c:formatCode>
                <c:ptCount val="2"/>
                <c:pt idx="0">
                  <c:v>0.97543722339477301</c:v>
                </c:pt>
                <c:pt idx="1">
                  <c:v>1.0156085338027701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53-4C40-84BB-8CF738D50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307760"/>
        <c:axId val="1349097088"/>
      </c:scatterChart>
      <c:valAx>
        <c:axId val="134930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Strength of Concrete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097088"/>
        <c:crosses val="autoZero"/>
        <c:crossBetween val="midCat"/>
      </c:valAx>
      <c:valAx>
        <c:axId val="1349097088"/>
        <c:scaling>
          <c:orientation val="minMax"/>
          <c:max val="1.05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Deviations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307760"/>
        <c:crosses val="autoZero"/>
        <c:crossBetween val="midCat"/>
        <c:majorUnit val="1.0000000000000002E-2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deviations of 77.5 MPa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Sheet1!$D$12:$D$13</c:f>
              <c:numCache>
                <c:formatCode>General</c:formatCode>
                <c:ptCount val="2"/>
                <c:pt idx="0">
                  <c:v>75</c:v>
                </c:pt>
                <c:pt idx="1">
                  <c:v>80</c:v>
                </c:pt>
              </c:numCache>
            </c:numRef>
          </c:xVal>
          <c:yVal>
            <c:numRef>
              <c:f>Sheet1!$G$12:$G$13</c:f>
              <c:numCache>
                <c:formatCode>0.000</c:formatCode>
                <c:ptCount val="2"/>
                <c:pt idx="0">
                  <c:v>0.97835051882797996</c:v>
                </c:pt>
                <c:pt idx="1">
                  <c:v>1.0053419410100699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8A-CD45-B330-3C693EE76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013872"/>
        <c:axId val="1402399264"/>
      </c:scatterChart>
      <c:valAx>
        <c:axId val="134501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Strength of Concrete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99264"/>
        <c:crosses val="autoZero"/>
        <c:crossBetween val="midCat"/>
      </c:valAx>
      <c:valAx>
        <c:axId val="1402399264"/>
        <c:scaling>
          <c:orientation val="minMax"/>
          <c:max val="1.05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</a:t>
                </a:r>
                <a:r>
                  <a:rPr lang="en-US" baseline="0"/>
                  <a:t> Deviations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013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deviations</a:t>
            </a:r>
            <a:r>
              <a:rPr lang="en-US" baseline="0"/>
              <a:t> of 87.5 MPa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Sheet1!$D$14:$D$15</c:f>
              <c:numCache>
                <c:formatCode>General</c:formatCode>
                <c:ptCount val="2"/>
                <c:pt idx="0">
                  <c:v>85</c:v>
                </c:pt>
                <c:pt idx="1">
                  <c:v>90</c:v>
                </c:pt>
              </c:numCache>
            </c:numRef>
          </c:xVal>
          <c:yVal>
            <c:numRef>
              <c:f>Sheet1!$H$14:$H$15</c:f>
              <c:numCache>
                <c:formatCode>0.000</c:formatCode>
                <c:ptCount val="2"/>
                <c:pt idx="0">
                  <c:v>0.99017439917986905</c:v>
                </c:pt>
                <c:pt idx="1">
                  <c:v>1.0267994238707601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0A-9C4F-BAC6-8DAA83F8F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3544208"/>
        <c:axId val="1373579424"/>
      </c:scatterChart>
      <c:valAx>
        <c:axId val="1403544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Strength of Concrete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579424"/>
        <c:crosses val="autoZero"/>
        <c:crossBetween val="midCat"/>
      </c:valAx>
      <c:valAx>
        <c:axId val="1373579424"/>
        <c:scaling>
          <c:orientation val="minMax"/>
          <c:max val="1.05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Deviations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544208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8AA3-505B-8A45-A3BA-E2FA90DEF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62DC6-956A-C24A-8E2D-FBB76894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CBEE-4515-1448-A99B-5BA05899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9A11-425D-B148-A401-C67A2BBA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43C7-1F20-7E4A-B5BD-AD5B7569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0B1C-24B0-4246-9433-B26D0475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28698-309C-1647-A673-5572B4FA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3FCC4-A703-E143-ACA6-2B7620F5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48FD-AA75-0045-B32C-86073241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CAE9-8FF4-F94E-82FB-6E6762E8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E673F-FEFC-6D48-B9F7-02D63ABCC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AE663-F297-7C47-AD24-402A03196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E8D9-94F5-BA4C-8006-EA9A4967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F357-B8F3-6242-A1D4-646C81F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4E4C6-AD0B-3B44-A0E2-0BB862CA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5F2F-CEC8-9F4C-80BB-AA1A639E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3696-6BC4-A44D-BD35-798F2BAB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179F-8D6B-264E-AC20-A1AF75DF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1E26-B652-D747-8BFE-B3932F55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8658F-E2FC-B74F-92A8-D8E587FF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380-D60F-3240-8753-499F3550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616A4-3FFF-494F-9745-F1706FC6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BCFE-77D4-BE48-AE71-2095E6DA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6C62-9272-494B-B4E5-9D0CCD7B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700C1-DBBE-B741-97AE-D705CAAB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6820-A0B1-E94B-BC2D-9294FE2E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0880-0DB8-C94B-B311-C1B17F23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5081-7557-8C41-9E9A-D4F929EF4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1F11-2D28-6C43-946B-03290FDF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A395-A7B6-0345-98F0-9DDA0C90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8D302-CE90-0947-92B4-2B07172D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AAFA-6814-854D-BCE1-1C6D628F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8CEDF-5BC1-1446-9C42-5015743D0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EEFC-EC04-A34D-96B3-75A41C4F7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0EA6-7D36-6A4A-872F-23D4DD558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0C22E-64CD-E74A-9DC4-28DA97F0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CF63A-1EE6-E74F-8CA4-6C1B0862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28D66-690D-5B49-B9BF-EC574DD5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8A512-636E-2443-8E96-59150E03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D812-71D5-CF43-B9CD-F66D309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8B99D-075B-8743-8B1E-ACAA8B13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D1810-25A1-9948-893E-3245C10B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2C634-C487-7748-B77F-FC24144F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B151B-9B43-E04D-91F7-2380ABB5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F9E67-3EB2-5F4E-A2A4-5C45AC38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0CE7C-F942-3D49-BE3F-463145D3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6A77-FCAB-3045-B112-1401DB68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AAFF-0D7B-3E44-BE32-18FE6426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DEDC3-FA57-8F47-8C5D-0FC294E5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2E76E-F4FE-5048-9C98-5E6E8B80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47513-1180-0045-9A80-A4F2F740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9F5D-170F-3B4D-A33C-805EA341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13DB-FF4C-5B4B-B751-60343109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EC288-A1A9-234D-AEA2-CF8696EF6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4527A-7BB1-1142-944A-3CB804026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5114E-172D-BF43-98D4-3009A120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80F3D-F7D1-9743-8D5B-A3CD25BF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31B5D-F602-3242-8AE2-BF3A2057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1F943-431D-4C40-9322-5E84CFF1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8A93-4524-D54B-A46F-9B0789D9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9A7A-0526-2C40-B143-2E41E6095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A734-0921-4643-8A51-F36EEB082096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A13F-1917-044C-A190-685302DA0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2E0E-C127-FE41-91BD-19ACC8AA9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952F-FCBD-124B-A80D-850002DD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DE4D9-FC99-B145-AE8D-889CC3184E53}"/>
              </a:ext>
            </a:extLst>
          </p:cNvPr>
          <p:cNvSpPr txBox="1"/>
          <p:nvPr/>
        </p:nvSpPr>
        <p:spPr>
          <a:xfrm>
            <a:off x="1295206" y="173207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M-65 grade concrete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70BEA-CE8D-234A-83F5-7A231633828D}"/>
              </a:ext>
            </a:extLst>
          </p:cNvPr>
          <p:cNvSpPr txBox="1"/>
          <p:nvPr/>
        </p:nvSpPr>
        <p:spPr>
          <a:xfrm>
            <a:off x="4399760" y="0"/>
            <a:ext cx="4354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A1 values corresponds to 67.5 MPa concrete</a:t>
            </a:r>
          </a:p>
          <a:p>
            <a:r>
              <a:rPr lang="en-US" dirty="0">
                <a:solidFill>
                  <a:srgbClr val="FF0000"/>
                </a:solidFill>
              </a:rPr>
              <a:t>A2 values corresponds to 77.5 MPa concrete</a:t>
            </a:r>
          </a:p>
          <a:p>
            <a:r>
              <a:rPr lang="en-US" dirty="0">
                <a:solidFill>
                  <a:srgbClr val="FF0000"/>
                </a:solidFill>
              </a:rPr>
              <a:t>A3 values corresponds to 87.5 MPa concrete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826FA-B1EB-8D47-A259-2DA1DAC1042A}"/>
              </a:ext>
            </a:extLst>
          </p:cNvPr>
          <p:cNvSpPr txBox="1"/>
          <p:nvPr/>
        </p:nvSpPr>
        <p:spPr>
          <a:xfrm>
            <a:off x="9499076" y="173207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M-70 grade concrete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A9DA33-E220-604B-A8DF-A3A22B0B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1" y="542539"/>
            <a:ext cx="6921500" cy="641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E63830-9D35-EE43-8648-F503CA143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98" y="898035"/>
            <a:ext cx="71120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6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25B79-08CA-8741-8657-BB376C53BED1}"/>
              </a:ext>
            </a:extLst>
          </p:cNvPr>
          <p:cNvSpPr txBox="1"/>
          <p:nvPr/>
        </p:nvSpPr>
        <p:spPr>
          <a:xfrm>
            <a:off x="1235829" y="268210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M-75 grade concrete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0EEAC-DEE9-D74F-BF2C-3C91170D3FFF}"/>
              </a:ext>
            </a:extLst>
          </p:cNvPr>
          <p:cNvSpPr txBox="1"/>
          <p:nvPr/>
        </p:nvSpPr>
        <p:spPr>
          <a:xfrm>
            <a:off x="8194770" y="268210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M-80 grade concrete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2CCAD-A439-314B-A442-30410BF9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700"/>
            <a:ext cx="7112000" cy="608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A335B8-AFAC-7246-9BBA-13D5AF2B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74700"/>
            <a:ext cx="7060051" cy="65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4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FAD64-0F64-3C45-8E4D-C0D829C65FE0}"/>
              </a:ext>
            </a:extLst>
          </p:cNvPr>
          <p:cNvSpPr txBox="1"/>
          <p:nvPr/>
        </p:nvSpPr>
        <p:spPr>
          <a:xfrm>
            <a:off x="1841471" y="83544"/>
            <a:ext cx="235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M-85 grade concrete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43FA-6620-DF4E-8212-7E03B34FC742}"/>
              </a:ext>
            </a:extLst>
          </p:cNvPr>
          <p:cNvSpPr txBox="1"/>
          <p:nvPr/>
        </p:nvSpPr>
        <p:spPr>
          <a:xfrm>
            <a:off x="8801336" y="83544"/>
            <a:ext cx="235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M-90 grade concrete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A3520-F7A8-DB46-84B6-0D356E36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4" y="772022"/>
            <a:ext cx="7112000" cy="60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1D467B-4EF6-2440-8A19-2DB1C6EB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17" y="645022"/>
            <a:ext cx="711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4EBD1-5ECC-3743-BA8B-FFBB226141D0}"/>
              </a:ext>
            </a:extLst>
          </p:cNvPr>
          <p:cNvSpPr txBox="1"/>
          <p:nvPr/>
        </p:nvSpPr>
        <p:spPr>
          <a:xfrm>
            <a:off x="9630888" y="1401288"/>
            <a:ext cx="2365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A1=67.5 MPa concrete</a:t>
            </a:r>
          </a:p>
          <a:p>
            <a:r>
              <a:rPr lang="en-US" dirty="0">
                <a:solidFill>
                  <a:srgbClr val="FF0000"/>
                </a:solidFill>
              </a:rPr>
              <a:t>A2= 77.5 MPa concrete</a:t>
            </a:r>
          </a:p>
          <a:p>
            <a:r>
              <a:rPr lang="en-US" dirty="0">
                <a:solidFill>
                  <a:srgbClr val="FF0000"/>
                </a:solidFill>
              </a:rPr>
              <a:t>A3=87.5 MPa concrete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88A0B0-30B6-4945-90F0-539F7B1CA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69729"/>
              </p:ext>
            </p:extLst>
          </p:nvPr>
        </p:nvGraphicFramePr>
        <p:xfrm>
          <a:off x="1520042" y="1401288"/>
          <a:ext cx="7457703" cy="450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75718-D46B-1B42-91AC-90FC059C7141}"/>
              </a:ext>
            </a:extLst>
          </p:cNvPr>
          <p:cNvCxnSpPr>
            <a:cxnSpLocks/>
          </p:cNvCxnSpPr>
          <p:nvPr/>
        </p:nvCxnSpPr>
        <p:spPr>
          <a:xfrm>
            <a:off x="2232561" y="4001984"/>
            <a:ext cx="58545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7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D0C890-855D-D048-B8BB-ED05B642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22822"/>
              </p:ext>
            </p:extLst>
          </p:nvPr>
        </p:nvGraphicFramePr>
        <p:xfrm>
          <a:off x="2398816" y="1745673"/>
          <a:ext cx="6982690" cy="3479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935">
                  <a:extLst>
                    <a:ext uri="{9D8B030D-6E8A-4147-A177-3AD203B41FA5}">
                      <a16:colId xmlns:a16="http://schemas.microsoft.com/office/drawing/2014/main" val="3954866554"/>
                    </a:ext>
                  </a:extLst>
                </a:gridCol>
                <a:gridCol w="1086751">
                  <a:extLst>
                    <a:ext uri="{9D8B030D-6E8A-4147-A177-3AD203B41FA5}">
                      <a16:colId xmlns:a16="http://schemas.microsoft.com/office/drawing/2014/main" val="3563721010"/>
                    </a:ext>
                  </a:extLst>
                </a:gridCol>
                <a:gridCol w="1086751">
                  <a:extLst>
                    <a:ext uri="{9D8B030D-6E8A-4147-A177-3AD203B41FA5}">
                      <a16:colId xmlns:a16="http://schemas.microsoft.com/office/drawing/2014/main" val="3513556264"/>
                    </a:ext>
                  </a:extLst>
                </a:gridCol>
                <a:gridCol w="1086751">
                  <a:extLst>
                    <a:ext uri="{9D8B030D-6E8A-4147-A177-3AD203B41FA5}">
                      <a16:colId xmlns:a16="http://schemas.microsoft.com/office/drawing/2014/main" val="1887480438"/>
                    </a:ext>
                  </a:extLst>
                </a:gridCol>
                <a:gridCol w="1086751">
                  <a:extLst>
                    <a:ext uri="{9D8B030D-6E8A-4147-A177-3AD203B41FA5}">
                      <a16:colId xmlns:a16="http://schemas.microsoft.com/office/drawing/2014/main" val="483422323"/>
                    </a:ext>
                  </a:extLst>
                </a:gridCol>
                <a:gridCol w="1086751">
                  <a:extLst>
                    <a:ext uri="{9D8B030D-6E8A-4147-A177-3AD203B41FA5}">
                      <a16:colId xmlns:a16="http://schemas.microsoft.com/office/drawing/2014/main" val="1329481009"/>
                    </a:ext>
                  </a:extLst>
                </a:gridCol>
              </a:tblGrid>
              <a:tr h="497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Grade of concrete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IS 456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IRC 112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46300"/>
                  </a:ext>
                </a:extLst>
              </a:tr>
              <a:tr h="49706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1.103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0.847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0.803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666952"/>
                  </a:ext>
                </a:extLst>
              </a:tr>
              <a:tr h="49706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0.888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5768742"/>
                  </a:ext>
                </a:extLst>
              </a:tr>
              <a:tr h="49706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1.118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821530"/>
                  </a:ext>
                </a:extLst>
              </a:tr>
              <a:tr h="49706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1.151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6716976"/>
                  </a:ext>
                </a:extLst>
              </a:tr>
              <a:tr h="49706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1.204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1.143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594592"/>
                  </a:ext>
                </a:extLst>
              </a:tr>
              <a:tr h="497067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1.252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1.188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1.027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1.005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155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91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4D1CF0-8E03-064F-A647-5D326261B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744462"/>
              </p:ext>
            </p:extLst>
          </p:nvPr>
        </p:nvGraphicFramePr>
        <p:xfrm>
          <a:off x="2339440" y="1591294"/>
          <a:ext cx="6970816" cy="397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85A1DE-89D4-E74E-ADC3-90FDC4826DC6}"/>
              </a:ext>
            </a:extLst>
          </p:cNvPr>
          <p:cNvCxnSpPr>
            <a:cxnSpLocks/>
          </p:cNvCxnSpPr>
          <p:nvPr/>
        </p:nvCxnSpPr>
        <p:spPr>
          <a:xfrm flipH="1">
            <a:off x="3016336" y="3550722"/>
            <a:ext cx="60564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007DC6-9F42-DB42-A507-6E058A84C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281244"/>
              </p:ext>
            </p:extLst>
          </p:nvPr>
        </p:nvGraphicFramePr>
        <p:xfrm>
          <a:off x="2470068" y="1413164"/>
          <a:ext cx="6935189" cy="3871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55CD74-2607-6C44-8731-09ABDCBFD35C}"/>
              </a:ext>
            </a:extLst>
          </p:cNvPr>
          <p:cNvCxnSpPr>
            <a:cxnSpLocks/>
          </p:cNvCxnSpPr>
          <p:nvPr/>
        </p:nvCxnSpPr>
        <p:spPr>
          <a:xfrm flipV="1">
            <a:off x="3111336" y="3289465"/>
            <a:ext cx="610391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9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256E451-2A10-F444-ADAE-F57819153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980733"/>
              </p:ext>
            </p:extLst>
          </p:nvPr>
        </p:nvGraphicFramePr>
        <p:xfrm>
          <a:off x="2351313" y="1330035"/>
          <a:ext cx="7208323" cy="4429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EC8400-5A00-1641-948C-E475AD3E71B7}"/>
              </a:ext>
            </a:extLst>
          </p:cNvPr>
          <p:cNvCxnSpPr>
            <a:cxnSpLocks/>
          </p:cNvCxnSpPr>
          <p:nvPr/>
        </p:nvCxnSpPr>
        <p:spPr>
          <a:xfrm>
            <a:off x="3004457" y="3515096"/>
            <a:ext cx="63295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3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137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harsha neduri</cp:lastModifiedBy>
  <cp:revision>10</cp:revision>
  <dcterms:created xsi:type="dcterms:W3CDTF">2020-02-03T14:26:12Z</dcterms:created>
  <dcterms:modified xsi:type="dcterms:W3CDTF">2020-02-05T13:52:30Z</dcterms:modified>
</cp:coreProperties>
</file>