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A12C-6386-434A-9483-C0AA5DFB697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C1D7-90A0-4CD9-9736-56171193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0849"/>
            <a:ext cx="9144000" cy="1056012"/>
          </a:xfrm>
        </p:spPr>
        <p:txBody>
          <a:bodyPr/>
          <a:lstStyle/>
          <a:p>
            <a:r>
              <a:rPr lang="en-US" dirty="0" smtClean="0"/>
              <a:t>Baidu Medical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Hanghang</a:t>
            </a:r>
            <a:r>
              <a:rPr lang="en-US" dirty="0" smtClean="0"/>
              <a:t> Tong</a:t>
            </a:r>
          </a:p>
          <a:p>
            <a:r>
              <a:rPr lang="en-US" dirty="0" smtClean="0"/>
              <a:t>Harshaneel Gokhale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 times, when people feel something wrong about them medically, they search for the appropriate cause on the search engine, such as Baidu, in natural language text.</a:t>
            </a:r>
          </a:p>
          <a:p>
            <a:r>
              <a:rPr lang="en-US" dirty="0" smtClean="0"/>
              <a:t>This generates a lot of data to analyze which we can use to make a better system for a better user experience.</a:t>
            </a:r>
          </a:p>
          <a:p>
            <a:r>
              <a:rPr lang="en-US" dirty="0" smtClean="0"/>
              <a:t>Our  objective of analyzing this data is to understand how such queries are related to the results and to predict possible results for unknown queries.</a:t>
            </a:r>
          </a:p>
          <a:p>
            <a:r>
              <a:rPr lang="en-US" dirty="0" smtClean="0"/>
              <a:t>This will allow us to create a better and more accurate system causing better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this analysis we have the data in a tripartite graph. This data is collected by Baidu by storing queries that users have submitted over Baidu search engine and results of those queries.</a:t>
            </a:r>
          </a:p>
          <a:p>
            <a:r>
              <a:rPr lang="en-US" dirty="0" smtClean="0"/>
              <a:t>Three parts of the data consists of users, queries and diseases.</a:t>
            </a:r>
          </a:p>
          <a:p>
            <a:r>
              <a:rPr lang="en-US" dirty="0" smtClean="0"/>
              <a:t>In total there are about 1.7 million nodes with 1 million users, 716k queries and 500 diseases.</a:t>
            </a:r>
          </a:p>
          <a:p>
            <a:r>
              <a:rPr lang="en-US" dirty="0" smtClean="0"/>
              <a:t>In order to work with such a huge graph we have stored them in the sparse matrix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improve performance of the system by showing good results ranked higher in the results section. That typically means we need to have better ranking in order to succeed.</a:t>
            </a:r>
          </a:p>
          <a:p>
            <a:r>
              <a:rPr lang="en-US" dirty="0" smtClean="0"/>
              <a:t>The baseline algorithm we are using for this system is Random Walk with Restarts (RWR).</a:t>
            </a:r>
          </a:p>
          <a:p>
            <a:r>
              <a:rPr lang="en-US" dirty="0" smtClean="0"/>
              <a:t>RWR ranks the nodes of the network with respect to the query node. This  allows us to begin with ranking of diseases with respect to nodes representing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9691"/>
            <a:ext cx="10515600" cy="5023040"/>
          </a:xfrm>
        </p:spPr>
        <p:txBody>
          <a:bodyPr/>
          <a:lstStyle/>
          <a:p>
            <a:r>
              <a:rPr lang="en-US" dirty="0" smtClean="0"/>
              <a:t>In order to see how well the fundamental algorithm behaves, we ran following experiment: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 randomly sampled query nodes and for each of the we hid some percent of the disease nodes attached to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We incrementally removed disease nodes and checked  precision and recall of the system to get following results-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37" y="4014500"/>
            <a:ext cx="4767943" cy="26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0810"/>
            <a:ext cx="10515600" cy="4310742"/>
          </a:xfrm>
        </p:spPr>
        <p:txBody>
          <a:bodyPr/>
          <a:lstStyle/>
          <a:p>
            <a:r>
              <a:rPr lang="en-US" dirty="0" smtClean="0"/>
              <a:t>As we can see in the results that, precision and recall of the system reduces as we hide more and more diseases from queries.</a:t>
            </a:r>
          </a:p>
          <a:p>
            <a:r>
              <a:rPr lang="en-US" dirty="0" smtClean="0"/>
              <a:t>But even at 100% hiding precision and recall does not become zero.</a:t>
            </a:r>
          </a:p>
          <a:p>
            <a:r>
              <a:rPr lang="en-US" dirty="0" smtClean="0"/>
              <a:t>That is mainly because, though we hide a disease node from a query node, but because of connection with users, query node finds its way to the hidden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63459"/>
          </a:xfrm>
        </p:spPr>
        <p:txBody>
          <a:bodyPr/>
          <a:lstStyle/>
          <a:p>
            <a:r>
              <a:rPr lang="en-US" dirty="0" smtClean="0"/>
              <a:t>To see results over an interactive GUI we have a demo system designed in Python as shown below.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5" y="2619180"/>
            <a:ext cx="6379029" cy="3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Baidu Medical Data Analysis</vt:lpstr>
      <vt:lpstr>Objective</vt:lpstr>
      <vt:lpstr>Data format</vt:lpstr>
      <vt:lpstr>Algorithm</vt:lpstr>
      <vt:lpstr>Performance evaluation</vt:lpstr>
      <vt:lpstr>Performance evaluation (contd.)</vt:lpstr>
      <vt:lpstr>Demo system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Baidu Medical Data Analysis</dc:title>
  <dc:creator>Harshaneel Gokhale (Student)</dc:creator>
  <cp:lastModifiedBy>Harshaneel Gokhale (Student)</cp:lastModifiedBy>
  <cp:revision>4</cp:revision>
  <dcterms:created xsi:type="dcterms:W3CDTF">2015-10-14T19:27:17Z</dcterms:created>
  <dcterms:modified xsi:type="dcterms:W3CDTF">2015-10-14T19:52:12Z</dcterms:modified>
</cp:coreProperties>
</file>