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0"/>
  </p:notesMasterIdLst>
  <p:sldIdLst>
    <p:sldId id="256" r:id="rId2"/>
    <p:sldId id="257" r:id="rId3"/>
    <p:sldId id="258" r:id="rId4"/>
    <p:sldId id="261" r:id="rId5"/>
    <p:sldId id="260" r:id="rId6"/>
    <p:sldId id="262" r:id="rId7"/>
    <p:sldId id="263" r:id="rId8"/>
    <p:sldId id="259" r:id="rId9"/>
  </p:sldIdLst>
  <p:sldSz cx="14257338" cy="10693400"/>
  <p:notesSz cx="7569200" cy="10693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userDrawn="1">
          <p15:clr>
            <a:srgbClr val="A4A3A4"/>
          </p15:clr>
        </p15:guide>
        <p15:guide id="2" pos="4069" userDrawn="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 roundtripDataSignature="AMtx7miY1ZvYswj6GevZsd6/GW5o7y6C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1430" y="82"/>
      </p:cViewPr>
      <p:guideLst>
        <p:guide orient="horz" pos="2880"/>
        <p:guide pos="406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customschemas.google.com/relationships/presentationmetadata" Target="meta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12838" y="801688"/>
            <a:ext cx="5345112"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6900" y="5079350"/>
            <a:ext cx="6055350" cy="481202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678934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756900" y="5079350"/>
            <a:ext cx="6055350" cy="4812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 name="Google Shape;42;p1:notes"/>
          <p:cNvSpPr>
            <a:spLocks noGrp="1" noRot="1" noChangeAspect="1"/>
          </p:cNvSpPr>
          <p:nvPr>
            <p:ph type="sldImg" idx="2"/>
          </p:nvPr>
        </p:nvSpPr>
        <p:spPr>
          <a:xfrm>
            <a:off x="1112838" y="801688"/>
            <a:ext cx="5345112"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0464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2:notes"/>
          <p:cNvSpPr txBox="1">
            <a:spLocks noGrp="1"/>
          </p:cNvSpPr>
          <p:nvPr>
            <p:ph type="body" idx="1"/>
          </p:nvPr>
        </p:nvSpPr>
        <p:spPr>
          <a:xfrm>
            <a:off x="756900" y="5079350"/>
            <a:ext cx="6055350" cy="4812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 name="Google Shape;47;p2:notes"/>
          <p:cNvSpPr>
            <a:spLocks noGrp="1" noRot="1" noChangeAspect="1"/>
          </p:cNvSpPr>
          <p:nvPr>
            <p:ph type="sldImg" idx="2"/>
          </p:nvPr>
        </p:nvSpPr>
        <p:spPr>
          <a:xfrm>
            <a:off x="1112838" y="801688"/>
            <a:ext cx="5345112"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3187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3:notes"/>
          <p:cNvSpPr txBox="1">
            <a:spLocks noGrp="1"/>
          </p:cNvSpPr>
          <p:nvPr>
            <p:ph type="body" idx="1"/>
          </p:nvPr>
        </p:nvSpPr>
        <p:spPr>
          <a:xfrm>
            <a:off x="756900" y="5079350"/>
            <a:ext cx="6055350" cy="4812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3:notes"/>
          <p:cNvSpPr>
            <a:spLocks noGrp="1" noRot="1" noChangeAspect="1"/>
          </p:cNvSpPr>
          <p:nvPr>
            <p:ph type="sldImg" idx="2"/>
          </p:nvPr>
        </p:nvSpPr>
        <p:spPr>
          <a:xfrm>
            <a:off x="1112838" y="801688"/>
            <a:ext cx="5345112"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1612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09193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01648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4:notes"/>
          <p:cNvSpPr txBox="1">
            <a:spLocks noGrp="1"/>
          </p:cNvSpPr>
          <p:nvPr>
            <p:ph type="body" idx="1"/>
          </p:nvPr>
        </p:nvSpPr>
        <p:spPr>
          <a:xfrm>
            <a:off x="756900" y="5079350"/>
            <a:ext cx="6055350" cy="4812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p4:notes"/>
          <p:cNvSpPr>
            <a:spLocks noGrp="1" noRot="1" noChangeAspect="1"/>
          </p:cNvSpPr>
          <p:nvPr>
            <p:ph type="sldImg" idx="2"/>
          </p:nvPr>
        </p:nvSpPr>
        <p:spPr>
          <a:xfrm>
            <a:off x="1112838" y="801688"/>
            <a:ext cx="5345112"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25305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1" y="0"/>
            <a:ext cx="14258394" cy="106934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2996682" y="2825165"/>
            <a:ext cx="8277592" cy="2363109"/>
          </a:xfrm>
        </p:spPr>
        <p:txBody>
          <a:bodyPr anchor="b">
            <a:noAutofit/>
          </a:bodyPr>
          <a:lstStyle>
            <a:lvl1pPr algn="ctr">
              <a:defRPr sz="7484">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96682" y="5610726"/>
            <a:ext cx="8277592" cy="2148115"/>
          </a:xfrm>
        </p:spPr>
        <p:txBody>
          <a:bodyPr anchor="t">
            <a:normAutofit/>
          </a:bodyPr>
          <a:lstStyle>
            <a:lvl1pPr marL="0" indent="0" algn="ctr">
              <a:buNone/>
              <a:defRPr sz="3118">
                <a:solidFill>
                  <a:schemeClr val="tx1"/>
                </a:solidFill>
              </a:defRPr>
            </a:lvl1pPr>
            <a:lvl2pPr marL="712866" indent="0" algn="ctr">
              <a:buNone/>
              <a:defRPr>
                <a:solidFill>
                  <a:schemeClr val="tx1">
                    <a:tint val="75000"/>
                  </a:schemeClr>
                </a:solidFill>
              </a:defRPr>
            </a:lvl2pPr>
            <a:lvl3pPr marL="1425732" indent="0" algn="ctr">
              <a:buNone/>
              <a:defRPr>
                <a:solidFill>
                  <a:schemeClr val="tx1">
                    <a:tint val="75000"/>
                  </a:schemeClr>
                </a:solidFill>
              </a:defRPr>
            </a:lvl3pPr>
            <a:lvl4pPr marL="2138599" indent="0" algn="ctr">
              <a:buNone/>
              <a:defRPr>
                <a:solidFill>
                  <a:schemeClr val="tx1">
                    <a:tint val="75000"/>
                  </a:schemeClr>
                </a:solidFill>
              </a:defRPr>
            </a:lvl4pPr>
            <a:lvl5pPr marL="2851465" indent="0" algn="ctr">
              <a:buNone/>
              <a:defRPr>
                <a:solidFill>
                  <a:schemeClr val="tx1">
                    <a:tint val="75000"/>
                  </a:schemeClr>
                </a:solidFill>
              </a:defRPr>
            </a:lvl5pPr>
            <a:lvl6pPr marL="3564331" indent="0" algn="ctr">
              <a:buNone/>
              <a:defRPr>
                <a:solidFill>
                  <a:schemeClr val="tx1">
                    <a:tint val="75000"/>
                  </a:schemeClr>
                </a:solidFill>
              </a:defRPr>
            </a:lvl6pPr>
            <a:lvl7pPr marL="4277197" indent="0" algn="ctr">
              <a:buNone/>
              <a:defRPr>
                <a:solidFill>
                  <a:schemeClr val="tx1">
                    <a:tint val="75000"/>
                  </a:schemeClr>
                </a:solidFill>
              </a:defRPr>
            </a:lvl7pPr>
            <a:lvl8pPr marL="4990064" indent="0" algn="ctr">
              <a:buNone/>
              <a:defRPr>
                <a:solidFill>
                  <a:schemeClr val="tx1">
                    <a:tint val="75000"/>
                  </a:schemeClr>
                </a:solidFill>
              </a:defRPr>
            </a:lvl8pPr>
            <a:lvl9pPr marL="570293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9457207" y="7881435"/>
            <a:ext cx="1049773" cy="435657"/>
          </a:xfrm>
        </p:spPr>
        <p:txBody>
          <a:bodyPr/>
          <a:lstStyle/>
          <a:p>
            <a:endParaRPr lang="en-IN"/>
          </a:p>
        </p:txBody>
      </p:sp>
      <p:sp>
        <p:nvSpPr>
          <p:cNvPr id="5" name="Footer Placeholder 4"/>
          <p:cNvSpPr>
            <a:spLocks noGrp="1"/>
          </p:cNvSpPr>
          <p:nvPr>
            <p:ph type="ftr" sz="quarter" idx="11"/>
          </p:nvPr>
        </p:nvSpPr>
        <p:spPr>
          <a:xfrm>
            <a:off x="2996682" y="7881435"/>
            <a:ext cx="6337936" cy="435657"/>
          </a:xfrm>
        </p:spPr>
        <p:txBody>
          <a:bodyPr/>
          <a:lstStyle/>
          <a:p>
            <a:endParaRPr lang="en-IN"/>
          </a:p>
        </p:txBody>
      </p:sp>
      <p:sp>
        <p:nvSpPr>
          <p:cNvPr id="6" name="Slide Number Placeholder 5"/>
          <p:cNvSpPr>
            <a:spLocks noGrp="1"/>
          </p:cNvSpPr>
          <p:nvPr>
            <p:ph type="sldNum" sz="quarter" idx="12"/>
          </p:nvPr>
        </p:nvSpPr>
        <p:spPr>
          <a:xfrm>
            <a:off x="10629571" y="7881435"/>
            <a:ext cx="644703" cy="435657"/>
          </a:xfrm>
        </p:spPr>
        <p:txBody>
          <a:bodyPr/>
          <a:lstStyle/>
          <a:p>
            <a:fld id="{00000000-1234-1234-1234-123412341234}" type="slidenum">
              <a:rPr lang="en-US" smtClean="0"/>
              <a:pPr/>
              <a:t>‹#›</a:t>
            </a:fld>
            <a:endParaRPr lang="en-US"/>
          </a:p>
        </p:txBody>
      </p:sp>
      <p:cxnSp>
        <p:nvCxnSpPr>
          <p:cNvPr id="15" name="Straight Connector 14"/>
          <p:cNvCxnSpPr/>
          <p:nvPr/>
        </p:nvCxnSpPr>
        <p:spPr>
          <a:xfrm>
            <a:off x="3149315" y="5412702"/>
            <a:ext cx="797232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890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34971" y="7508481"/>
            <a:ext cx="10600596" cy="883691"/>
          </a:xfrm>
        </p:spPr>
        <p:txBody>
          <a:bodyPr anchor="b">
            <a:normAutofit/>
          </a:bodyPr>
          <a:lstStyle>
            <a:lvl1pPr algn="ctr">
              <a:defRPr sz="3742"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600146" y="1610611"/>
            <a:ext cx="11057049" cy="5241090"/>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n-US" smtClean="0"/>
              <a:t>Click icon to add picture</a:t>
            </a:r>
            <a:endParaRPr lang="en-US" dirty="0"/>
          </a:p>
        </p:txBody>
      </p:sp>
      <p:sp>
        <p:nvSpPr>
          <p:cNvPr id="4" name="Text Placeholder 3"/>
          <p:cNvSpPr>
            <a:spLocks noGrp="1"/>
          </p:cNvSpPr>
          <p:nvPr>
            <p:ph type="body" sz="half" idx="2"/>
          </p:nvPr>
        </p:nvSpPr>
        <p:spPr>
          <a:xfrm>
            <a:off x="1834971" y="8392172"/>
            <a:ext cx="10600596" cy="769825"/>
          </a:xfrm>
        </p:spPr>
        <p:txBody>
          <a:bodyPr anchor="t">
            <a:normAutofit/>
          </a:bodyPr>
          <a:lstStyle>
            <a:lvl1pPr marL="0" indent="0" algn="ctr">
              <a:buNone/>
              <a:defRPr sz="2495"/>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42097404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834971" y="1414050"/>
            <a:ext cx="10600596" cy="4830367"/>
          </a:xfrm>
        </p:spPr>
        <p:txBody>
          <a:bodyPr anchor="ctr">
            <a:normAutofit/>
          </a:bodyPr>
          <a:lstStyle>
            <a:lvl1pPr algn="ctr">
              <a:defRPr sz="498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834970" y="6666872"/>
            <a:ext cx="10600599" cy="2495130"/>
          </a:xfrm>
        </p:spPr>
        <p:txBody>
          <a:bodyPr anchor="ctr">
            <a:normAutofit/>
          </a:bodyPr>
          <a:lstStyle>
            <a:lvl1pPr marL="0" indent="0" algn="ctr">
              <a:buNone/>
              <a:defRPr sz="3118">
                <a:solidFill>
                  <a:schemeClr val="tx1"/>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cxnSp>
        <p:nvCxnSpPr>
          <p:cNvPr id="15" name="Straight Connector 14"/>
          <p:cNvCxnSpPr/>
          <p:nvPr/>
        </p:nvCxnSpPr>
        <p:spPr>
          <a:xfrm>
            <a:off x="1993385" y="6455644"/>
            <a:ext cx="103007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561340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0494" y="1531398"/>
            <a:ext cx="9979279" cy="3696486"/>
          </a:xfrm>
        </p:spPr>
        <p:txBody>
          <a:bodyPr anchor="ctr">
            <a:normAutofit/>
          </a:bodyPr>
          <a:lstStyle>
            <a:lvl1pPr algn="ctr">
              <a:defRPr sz="4989"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95034" y="5227883"/>
            <a:ext cx="9188059" cy="1016533"/>
          </a:xfrm>
        </p:spPr>
        <p:txBody>
          <a:bodyPr anchor="ctr">
            <a:normAutofit/>
          </a:bodyPr>
          <a:lstStyle>
            <a:lvl1pPr marL="0" indent="0" algn="r">
              <a:buFontTx/>
              <a:buNone/>
              <a:defRPr sz="2807"/>
            </a:lvl1pPr>
            <a:lvl2pPr marL="712866" indent="0">
              <a:buFontTx/>
              <a:buNone/>
              <a:defRPr/>
            </a:lvl2pPr>
            <a:lvl3pPr marL="1425732" indent="0">
              <a:buFontTx/>
              <a:buNone/>
              <a:defRPr/>
            </a:lvl3pPr>
            <a:lvl4pPr marL="2138599" indent="0">
              <a:buFontTx/>
              <a:buNone/>
              <a:defRPr/>
            </a:lvl4pPr>
            <a:lvl5pPr marL="2851465"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834967" y="6772488"/>
            <a:ext cx="10600602" cy="2389513"/>
          </a:xfrm>
        </p:spPr>
        <p:txBody>
          <a:bodyPr anchor="ctr">
            <a:normAutofit/>
          </a:bodyPr>
          <a:lstStyle>
            <a:lvl1pPr marL="0" indent="0" algn="ctr">
              <a:buNone/>
              <a:defRPr sz="3118">
                <a:solidFill>
                  <a:schemeClr val="tx1"/>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
        <p:nvSpPr>
          <p:cNvPr id="14" name="TextBox 13"/>
          <p:cNvSpPr txBox="1"/>
          <p:nvPr/>
        </p:nvSpPr>
        <p:spPr>
          <a:xfrm>
            <a:off x="1325274" y="1411694"/>
            <a:ext cx="713052" cy="911817"/>
          </a:xfrm>
          <a:prstGeom prst="rect">
            <a:avLst/>
          </a:prstGeom>
        </p:spPr>
        <p:txBody>
          <a:bodyPr vert="horz" lIns="142573" tIns="71287" rIns="142573" bIns="71287" rtlCol="0" anchor="ctr">
            <a:noAutofit/>
          </a:bodyPr>
          <a:lstStyle/>
          <a:p>
            <a:pPr lvl="0"/>
            <a:r>
              <a:rPr lang="en-US" sz="11226" dirty="0">
                <a:solidFill>
                  <a:schemeClr val="tx1"/>
                </a:solidFill>
                <a:effectLst/>
              </a:rPr>
              <a:t>“</a:t>
            </a:r>
          </a:p>
        </p:txBody>
      </p:sp>
      <p:sp>
        <p:nvSpPr>
          <p:cNvPr id="15" name="TextBox 14"/>
          <p:cNvSpPr txBox="1"/>
          <p:nvPr/>
        </p:nvSpPr>
        <p:spPr>
          <a:xfrm>
            <a:off x="11902170" y="4409383"/>
            <a:ext cx="713052" cy="911817"/>
          </a:xfrm>
          <a:prstGeom prst="rect">
            <a:avLst/>
          </a:prstGeom>
        </p:spPr>
        <p:txBody>
          <a:bodyPr vert="horz" lIns="142573" tIns="71287" rIns="142573" bIns="71287" rtlCol="0" anchor="ctr">
            <a:noAutofit/>
          </a:bodyPr>
          <a:lstStyle/>
          <a:p>
            <a:pPr lvl="0" algn="r"/>
            <a:r>
              <a:rPr lang="en-US" sz="11226" dirty="0">
                <a:solidFill>
                  <a:schemeClr val="tx1"/>
                </a:solidFill>
                <a:effectLst/>
              </a:rPr>
              <a:t>”</a:t>
            </a:r>
          </a:p>
        </p:txBody>
      </p:sp>
      <p:cxnSp>
        <p:nvCxnSpPr>
          <p:cNvPr id="19" name="Straight Connector 18"/>
          <p:cNvCxnSpPr/>
          <p:nvPr/>
        </p:nvCxnSpPr>
        <p:spPr>
          <a:xfrm>
            <a:off x="1993386" y="6455644"/>
            <a:ext cx="1028376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36175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834976" y="5158936"/>
            <a:ext cx="10600587" cy="2290240"/>
          </a:xfrm>
        </p:spPr>
        <p:txBody>
          <a:bodyPr anchor="b">
            <a:normAutofit/>
          </a:bodyPr>
          <a:lstStyle>
            <a:lvl1pPr algn="l">
              <a:defRPr sz="498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834974" y="7449175"/>
            <a:ext cx="10600590" cy="1341587"/>
          </a:xfrm>
        </p:spPr>
        <p:txBody>
          <a:bodyPr anchor="t">
            <a:normAutofit/>
          </a:bodyPr>
          <a:lstStyle>
            <a:lvl1pPr marL="0" indent="0" algn="l">
              <a:buNone/>
              <a:defRPr sz="2807">
                <a:solidFill>
                  <a:schemeClr val="tx1"/>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31215502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197564" y="1531398"/>
            <a:ext cx="9862211" cy="3498460"/>
          </a:xfrm>
        </p:spPr>
        <p:txBody>
          <a:bodyPr anchor="ctr">
            <a:normAutofit/>
          </a:bodyPr>
          <a:lstStyle>
            <a:lvl1pPr algn="ctr">
              <a:defRPr sz="4989"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834974" y="5674631"/>
            <a:ext cx="10600590" cy="1383013"/>
          </a:xfrm>
        </p:spPr>
        <p:txBody>
          <a:bodyPr anchor="b">
            <a:normAutofit/>
          </a:bodyPr>
          <a:lstStyle>
            <a:lvl1pPr marL="0" indent="0" algn="l">
              <a:spcBef>
                <a:spcPts val="0"/>
              </a:spcBef>
              <a:buNone/>
              <a:defRPr sz="3118">
                <a:solidFill>
                  <a:schemeClr val="tx1"/>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834970" y="7062925"/>
            <a:ext cx="10600599" cy="2099075"/>
          </a:xfrm>
        </p:spPr>
        <p:txBody>
          <a:bodyPr anchor="t">
            <a:normAutofit/>
          </a:bodyPr>
          <a:lstStyle>
            <a:lvl1pPr marL="0" indent="0" algn="l">
              <a:buNone/>
              <a:defRPr sz="2495">
                <a:solidFill>
                  <a:schemeClr val="tx1"/>
                </a:solidFill>
              </a:defRPr>
            </a:lvl1pPr>
            <a:lvl2pPr marL="712866" indent="0">
              <a:buNone/>
              <a:defRPr sz="2495">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
        <p:nvSpPr>
          <p:cNvPr id="12" name="TextBox 11"/>
          <p:cNvSpPr txBox="1"/>
          <p:nvPr/>
        </p:nvSpPr>
        <p:spPr>
          <a:xfrm>
            <a:off x="1369073" y="1398492"/>
            <a:ext cx="713052" cy="911817"/>
          </a:xfrm>
          <a:prstGeom prst="rect">
            <a:avLst/>
          </a:prstGeom>
        </p:spPr>
        <p:txBody>
          <a:bodyPr vert="horz" lIns="142573" tIns="71287" rIns="142573" bIns="71287" rtlCol="0" anchor="ctr">
            <a:noAutofit/>
          </a:bodyPr>
          <a:lstStyle/>
          <a:p>
            <a:pPr lvl="0"/>
            <a:r>
              <a:rPr lang="en-US" sz="12474" dirty="0">
                <a:solidFill>
                  <a:schemeClr val="tx1"/>
                </a:solidFill>
                <a:effectLst/>
              </a:rPr>
              <a:t>“</a:t>
            </a:r>
          </a:p>
        </p:txBody>
      </p:sp>
      <p:sp>
        <p:nvSpPr>
          <p:cNvPr id="13" name="TextBox 12"/>
          <p:cNvSpPr txBox="1"/>
          <p:nvPr/>
        </p:nvSpPr>
        <p:spPr>
          <a:xfrm>
            <a:off x="11927574" y="4066124"/>
            <a:ext cx="713052" cy="911817"/>
          </a:xfrm>
          <a:prstGeom prst="rect">
            <a:avLst/>
          </a:prstGeom>
        </p:spPr>
        <p:txBody>
          <a:bodyPr vert="horz" lIns="142573" tIns="71287" rIns="142573" bIns="71287" rtlCol="0" anchor="ctr">
            <a:noAutofit/>
          </a:bodyPr>
          <a:lstStyle/>
          <a:p>
            <a:pPr lvl="0" algn="r"/>
            <a:r>
              <a:rPr lang="en-US" sz="12474" dirty="0">
                <a:solidFill>
                  <a:schemeClr val="tx1"/>
                </a:solidFill>
                <a:effectLst/>
              </a:rPr>
              <a:t>”</a:t>
            </a:r>
          </a:p>
        </p:txBody>
      </p:sp>
      <p:cxnSp>
        <p:nvCxnSpPr>
          <p:cNvPr id="26" name="Straight Connector 25"/>
          <p:cNvCxnSpPr/>
          <p:nvPr/>
        </p:nvCxnSpPr>
        <p:spPr>
          <a:xfrm>
            <a:off x="1993386" y="5346700"/>
            <a:ext cx="1028376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805747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834970" y="1531398"/>
            <a:ext cx="10600596" cy="3577669"/>
          </a:xfrm>
        </p:spPr>
        <p:txBody>
          <a:bodyPr vert="horz" lIns="91440" tIns="45720" rIns="91440" bIns="45720" rtlCol="0" anchor="ctr">
            <a:normAutofit/>
          </a:bodyPr>
          <a:lstStyle>
            <a:lvl1pPr>
              <a:defRPr lang="en-US" sz="4989"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834974" y="5560568"/>
            <a:ext cx="10600590" cy="1411529"/>
          </a:xfrm>
        </p:spPr>
        <p:txBody>
          <a:bodyPr anchor="b">
            <a:normAutofit/>
          </a:bodyPr>
          <a:lstStyle>
            <a:lvl1pPr marL="0" indent="0" algn="l">
              <a:spcBef>
                <a:spcPts val="0"/>
              </a:spcBef>
              <a:buNone/>
              <a:defRPr sz="3118">
                <a:solidFill>
                  <a:schemeClr val="tx1"/>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834971" y="6970514"/>
            <a:ext cx="10600596" cy="2191487"/>
          </a:xfrm>
        </p:spPr>
        <p:txBody>
          <a:bodyPr anchor="t">
            <a:normAutofit/>
          </a:bodyPr>
          <a:lstStyle>
            <a:lvl1pPr marL="0" indent="0" algn="l">
              <a:buNone/>
              <a:defRPr sz="2495">
                <a:solidFill>
                  <a:schemeClr val="tx1"/>
                </a:solidFill>
              </a:defRPr>
            </a:lvl1pPr>
            <a:lvl2pPr marL="712866" indent="0">
              <a:buNone/>
              <a:defRPr sz="2495">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cxnSp>
        <p:nvCxnSpPr>
          <p:cNvPr id="15" name="Straight Connector 14"/>
          <p:cNvCxnSpPr/>
          <p:nvPr/>
        </p:nvCxnSpPr>
        <p:spPr>
          <a:xfrm>
            <a:off x="1993392" y="5346700"/>
            <a:ext cx="1030074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689489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834970" y="3882767"/>
            <a:ext cx="10600599" cy="5279236"/>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cxnSp>
        <p:nvCxnSpPr>
          <p:cNvPr id="14" name="Straight Connector 13"/>
          <p:cNvCxnSpPr/>
          <p:nvPr/>
        </p:nvCxnSpPr>
        <p:spPr>
          <a:xfrm>
            <a:off x="1993386" y="3671541"/>
            <a:ext cx="1030074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321375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11324" y="1414051"/>
            <a:ext cx="2524238" cy="774795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834973" y="1414051"/>
            <a:ext cx="7664269" cy="7747948"/>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cxnSp>
        <p:nvCxnSpPr>
          <p:cNvPr id="14" name="Straight Connector 13"/>
          <p:cNvCxnSpPr/>
          <p:nvPr/>
        </p:nvCxnSpPr>
        <p:spPr>
          <a:xfrm>
            <a:off x="9738011" y="1414051"/>
            <a:ext cx="0" cy="7747948"/>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306328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obj">
  <p:cSld name="1_Blank">
    <p:spTree>
      <p:nvGrpSpPr>
        <p:cNvPr id="1" name="Shape 12"/>
        <p:cNvGrpSpPr/>
        <p:nvPr/>
      </p:nvGrpSpPr>
      <p:grpSpPr>
        <a:xfrm>
          <a:off x="0" y="0"/>
          <a:ext cx="0" cy="0"/>
          <a:chOff x="0" y="0"/>
          <a:chExt cx="0" cy="0"/>
        </a:xfrm>
      </p:grpSpPr>
      <p:sp>
        <p:nvSpPr>
          <p:cNvPr id="13" name="Google Shape;13;p6"/>
          <p:cNvSpPr txBox="1">
            <a:spLocks noGrp="1"/>
          </p:cNvSpPr>
          <p:nvPr>
            <p:ph type="ftr" idx="11"/>
          </p:nvPr>
        </p:nvSpPr>
        <p:spPr>
          <a:xfrm>
            <a:off x="4847495" y="9944862"/>
            <a:ext cx="4562348" cy="27699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6"/>
          <p:cNvSpPr txBox="1">
            <a:spLocks noGrp="1"/>
          </p:cNvSpPr>
          <p:nvPr>
            <p:ph type="dt" idx="10"/>
          </p:nvPr>
        </p:nvSpPr>
        <p:spPr>
          <a:xfrm>
            <a:off x="712867" y="9944862"/>
            <a:ext cx="3279188" cy="27699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6"/>
          <p:cNvSpPr txBox="1">
            <a:spLocks noGrp="1"/>
          </p:cNvSpPr>
          <p:nvPr>
            <p:ph type="sldNum" idx="12"/>
          </p:nvPr>
        </p:nvSpPr>
        <p:spPr>
          <a:xfrm>
            <a:off x="10265283" y="9944863"/>
            <a:ext cx="3279188" cy="276999"/>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51558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993385" y="3674020"/>
            <a:ext cx="10283766"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360476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3385" y="2559388"/>
            <a:ext cx="10283766" cy="2841772"/>
          </a:xfrm>
        </p:spPr>
        <p:txBody>
          <a:bodyPr anchor="b">
            <a:normAutofit/>
          </a:bodyPr>
          <a:lstStyle>
            <a:lvl1pPr algn="ctr">
              <a:defRPr sz="623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93385" y="5823614"/>
            <a:ext cx="10283766" cy="1699616"/>
          </a:xfrm>
        </p:spPr>
        <p:txBody>
          <a:bodyPr anchor="t">
            <a:normAutofit/>
          </a:bodyPr>
          <a:lstStyle>
            <a:lvl1pPr marL="0" indent="0" algn="ctr">
              <a:buNone/>
              <a:defRPr sz="3742">
                <a:solidFill>
                  <a:schemeClr val="tx1"/>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cxnSp>
        <p:nvCxnSpPr>
          <p:cNvPr id="31" name="Straight Connector 30"/>
          <p:cNvCxnSpPr/>
          <p:nvPr/>
        </p:nvCxnSpPr>
        <p:spPr>
          <a:xfrm>
            <a:off x="1993387" y="5612385"/>
            <a:ext cx="1028376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331712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993385" y="3674020"/>
            <a:ext cx="10283766"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834971" y="1427248"/>
            <a:ext cx="10600596" cy="20330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34971" y="3878140"/>
            <a:ext cx="5203928" cy="537521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242728" y="3878140"/>
            <a:ext cx="5203928" cy="537521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1197405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834974" y="4145342"/>
            <a:ext cx="5203928" cy="898542"/>
          </a:xfrm>
        </p:spPr>
        <p:txBody>
          <a:bodyPr anchor="b">
            <a:noAutofit/>
          </a:bodyPr>
          <a:lstStyle>
            <a:lvl1pPr marL="0" indent="0">
              <a:buNone/>
              <a:defRPr sz="3742" b="0">
                <a:solidFill>
                  <a:schemeClr val="accent1"/>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Click to edit Master text styles</a:t>
            </a:r>
          </a:p>
        </p:txBody>
      </p:sp>
      <p:sp>
        <p:nvSpPr>
          <p:cNvPr id="4" name="Content Placeholder 3"/>
          <p:cNvSpPr>
            <a:spLocks noGrp="1"/>
          </p:cNvSpPr>
          <p:nvPr>
            <p:ph sz="half" idx="2"/>
          </p:nvPr>
        </p:nvSpPr>
        <p:spPr>
          <a:xfrm>
            <a:off x="1834974" y="5057088"/>
            <a:ext cx="5203928" cy="422032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237551" y="4145342"/>
            <a:ext cx="5203928" cy="898542"/>
          </a:xfrm>
        </p:spPr>
        <p:txBody>
          <a:bodyPr anchor="b">
            <a:noAutofit/>
          </a:bodyPr>
          <a:lstStyle>
            <a:lvl1pPr marL="0" indent="0">
              <a:buNone/>
              <a:defRPr sz="3742" b="0">
                <a:solidFill>
                  <a:schemeClr val="accent1"/>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Click to edit Master text styles</a:t>
            </a:r>
          </a:p>
        </p:txBody>
      </p:sp>
      <p:sp>
        <p:nvSpPr>
          <p:cNvPr id="6" name="Content Placeholder 5"/>
          <p:cNvSpPr>
            <a:spLocks noGrp="1"/>
          </p:cNvSpPr>
          <p:nvPr>
            <p:ph sz="quarter" idx="4"/>
          </p:nvPr>
        </p:nvSpPr>
        <p:spPr>
          <a:xfrm>
            <a:off x="7237551" y="5057088"/>
            <a:ext cx="5203928" cy="422032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000000-1234-1234-1234-123412341234}" type="slidenum">
              <a:rPr lang="en-US" smtClean="0"/>
              <a:pPr/>
              <a:t>‹#›</a:t>
            </a:fld>
            <a:endParaRPr lang="en-US"/>
          </a:p>
        </p:txBody>
      </p:sp>
      <p:cxnSp>
        <p:nvCxnSpPr>
          <p:cNvPr id="41" name="Straight Connector 40"/>
          <p:cNvCxnSpPr/>
          <p:nvPr/>
        </p:nvCxnSpPr>
        <p:spPr>
          <a:xfrm>
            <a:off x="1993386" y="3671541"/>
            <a:ext cx="1028376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60174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34971" y="1427248"/>
            <a:ext cx="10600597" cy="20330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000000-1234-1234-1234-123412341234}" type="slidenum">
              <a:rPr lang="en-US" smtClean="0"/>
              <a:pPr/>
              <a:t>‹#›</a:t>
            </a:fld>
            <a:endParaRPr lang="en-US"/>
          </a:p>
        </p:txBody>
      </p:sp>
      <p:cxnSp>
        <p:nvCxnSpPr>
          <p:cNvPr id="14" name="Straight Connector 13"/>
          <p:cNvCxnSpPr/>
          <p:nvPr/>
        </p:nvCxnSpPr>
        <p:spPr>
          <a:xfrm>
            <a:off x="1993386" y="3671541"/>
            <a:ext cx="1028376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2124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1754319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34970" y="2165084"/>
            <a:ext cx="3955379" cy="2138680"/>
          </a:xfrm>
        </p:spPr>
        <p:txBody>
          <a:bodyPr anchor="b">
            <a:normAutofit/>
          </a:bodyPr>
          <a:lstStyle>
            <a:lvl1pPr algn="ctr">
              <a:defRPr sz="3742" b="0"/>
            </a:lvl1pPr>
          </a:lstStyle>
          <a:p>
            <a:r>
              <a:rPr lang="en-US" smtClean="0"/>
              <a:t>Click to edit Master title style</a:t>
            </a:r>
            <a:endParaRPr lang="en-US" dirty="0"/>
          </a:p>
        </p:txBody>
      </p:sp>
      <p:sp>
        <p:nvSpPr>
          <p:cNvPr id="3" name="Content Placeholder 2"/>
          <p:cNvSpPr>
            <a:spLocks noGrp="1"/>
          </p:cNvSpPr>
          <p:nvPr>
            <p:ph idx="1"/>
          </p:nvPr>
        </p:nvSpPr>
        <p:spPr>
          <a:xfrm>
            <a:off x="6424007" y="1531399"/>
            <a:ext cx="6011562" cy="7630602"/>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834970" y="4726216"/>
            <a:ext cx="3955379" cy="3802104"/>
          </a:xfrm>
        </p:spPr>
        <p:txBody>
          <a:bodyPr anchor="t">
            <a:normAutofit/>
          </a:bodyPr>
          <a:lstStyle>
            <a:lvl1pPr marL="0" indent="0" algn="ctr">
              <a:buNone/>
              <a:defRPr sz="2495"/>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000000-1234-1234-1234-123412341234}" type="slidenum">
              <a:rPr lang="en-US" smtClean="0"/>
              <a:pPr/>
              <a:t>‹#›</a:t>
            </a:fld>
            <a:endParaRPr lang="en-US"/>
          </a:p>
        </p:txBody>
      </p:sp>
      <p:cxnSp>
        <p:nvCxnSpPr>
          <p:cNvPr id="16" name="Straight Connector 15"/>
          <p:cNvCxnSpPr/>
          <p:nvPr/>
        </p:nvCxnSpPr>
        <p:spPr>
          <a:xfrm>
            <a:off x="1993386" y="4541394"/>
            <a:ext cx="363854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495811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34969" y="2937382"/>
            <a:ext cx="5663335" cy="2138680"/>
          </a:xfrm>
        </p:spPr>
        <p:txBody>
          <a:bodyPr anchor="b">
            <a:normAutofit/>
          </a:bodyPr>
          <a:lstStyle>
            <a:lvl1pPr algn="ctr">
              <a:defRPr sz="3742"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81449" y="1610611"/>
            <a:ext cx="4567623" cy="7472182"/>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n-US" smtClean="0"/>
              <a:t>Click icon to add picture</a:t>
            </a:r>
            <a:endParaRPr lang="en-US" dirty="0"/>
          </a:p>
        </p:txBody>
      </p:sp>
      <p:sp>
        <p:nvSpPr>
          <p:cNvPr id="4" name="Text Placeholder 3"/>
          <p:cNvSpPr>
            <a:spLocks noGrp="1"/>
          </p:cNvSpPr>
          <p:nvPr>
            <p:ph type="body" sz="half" idx="2"/>
          </p:nvPr>
        </p:nvSpPr>
        <p:spPr>
          <a:xfrm>
            <a:off x="1834970" y="5076063"/>
            <a:ext cx="5663333" cy="2851573"/>
          </a:xfrm>
        </p:spPr>
        <p:txBody>
          <a:bodyPr anchor="t">
            <a:normAutofit/>
          </a:bodyPr>
          <a:lstStyle>
            <a:lvl1pPr marL="0" indent="0" algn="ctr">
              <a:buNone/>
              <a:defRPr sz="2495"/>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349453920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 y="0"/>
            <a:ext cx="14270540" cy="10693400"/>
            <a:chOff x="0" y="0"/>
            <a:chExt cx="9152467" cy="6858000"/>
          </a:xfrm>
        </p:grpSpPr>
        <p:pic>
          <p:nvPicPr>
            <p:cNvPr id="8" name="Picture 7" descr="S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834971" y="1427248"/>
            <a:ext cx="10600596" cy="2033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34970" y="3882767"/>
            <a:ext cx="10600599" cy="5371643"/>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11330" y="9294016"/>
            <a:ext cx="1790405" cy="435657"/>
          </a:xfrm>
          <a:prstGeom prst="rect">
            <a:avLst/>
          </a:prstGeom>
        </p:spPr>
        <p:txBody>
          <a:bodyPr vert="horz" lIns="91440" tIns="45720" rIns="91440" bIns="45720" rtlCol="0" anchor="ctr"/>
          <a:lstStyle>
            <a:lvl1pPr algn="r">
              <a:defRPr sz="1559" b="0" i="0">
                <a:solidFill>
                  <a:schemeClr val="tx1"/>
                </a:solidFill>
                <a:effectLst/>
                <a:latin typeface="+mn-lt"/>
              </a:defRPr>
            </a:lvl1pPr>
          </a:lstStyle>
          <a:p>
            <a:endParaRPr lang="en-IN"/>
          </a:p>
        </p:txBody>
      </p:sp>
      <p:sp>
        <p:nvSpPr>
          <p:cNvPr id="5" name="Footer Placeholder 4"/>
          <p:cNvSpPr>
            <a:spLocks noGrp="1"/>
          </p:cNvSpPr>
          <p:nvPr>
            <p:ph type="ftr" sz="quarter" idx="3"/>
          </p:nvPr>
        </p:nvSpPr>
        <p:spPr>
          <a:xfrm>
            <a:off x="1834970" y="9294016"/>
            <a:ext cx="7959204" cy="435657"/>
          </a:xfrm>
          <a:prstGeom prst="rect">
            <a:avLst/>
          </a:prstGeom>
        </p:spPr>
        <p:txBody>
          <a:bodyPr vert="horz" lIns="91440" tIns="45720" rIns="91440" bIns="45720" rtlCol="0" anchor="ctr"/>
          <a:lstStyle>
            <a:lvl1pPr algn="l">
              <a:defRPr sz="1559"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1818889" y="9294016"/>
            <a:ext cx="616680" cy="435657"/>
          </a:xfrm>
          <a:prstGeom prst="rect">
            <a:avLst/>
          </a:prstGeom>
        </p:spPr>
        <p:txBody>
          <a:bodyPr vert="horz" lIns="91440" tIns="45720" rIns="91440" bIns="45720" rtlCol="0" anchor="ctr"/>
          <a:lstStyle>
            <a:lvl1pPr algn="r">
              <a:defRPr sz="1559" b="0" i="0">
                <a:solidFill>
                  <a:schemeClr val="tx1"/>
                </a:solidFill>
                <a:effectLst/>
                <a:latin typeface="+mn-lt"/>
              </a:defRPr>
            </a:lvl1pPr>
          </a:lstStyle>
          <a:p>
            <a:fld id="{00000000-1234-1234-1234-123412341234}" type="slidenum">
              <a:rPr lang="en-US" smtClean="0"/>
              <a:pPr/>
              <a:t>‹#›</a:t>
            </a:fld>
            <a:endParaRPr lang="en-US"/>
          </a:p>
        </p:txBody>
      </p:sp>
    </p:spTree>
    <p:extLst>
      <p:ext uri="{BB962C8B-B14F-4D97-AF65-F5344CB8AC3E}">
        <p14:creationId xmlns:p14="http://schemas.microsoft.com/office/powerpoint/2010/main" val="4239869736"/>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Lst>
  <p:hf sldNum="0" hdr="0" ftr="0" dt="0"/>
  <p:txStyles>
    <p:titleStyle>
      <a:lvl1pPr algn="ctr" defTabSz="712866" rtl="0" eaLnBrk="1" latinLnBrk="0" hangingPunct="1">
        <a:spcBef>
          <a:spcPct val="0"/>
        </a:spcBef>
        <a:buNone/>
        <a:defRPr sz="6237"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45541" indent="-445541" algn="l" defTabSz="712866" rtl="0" eaLnBrk="1" latinLnBrk="0" hangingPunct="1">
        <a:spcBef>
          <a:spcPct val="20000"/>
        </a:spcBef>
        <a:spcAft>
          <a:spcPts val="936"/>
        </a:spcAft>
        <a:buClr>
          <a:schemeClr val="accent1"/>
        </a:buClr>
        <a:buSzPct val="115000"/>
        <a:buFont typeface="Arial"/>
        <a:buChar char="•"/>
        <a:defRPr sz="3742" kern="1200" cap="none">
          <a:solidFill>
            <a:schemeClr val="tx1">
              <a:lumMod val="85000"/>
              <a:lumOff val="15000"/>
            </a:schemeClr>
          </a:solidFill>
          <a:effectLst/>
          <a:latin typeface="+mn-lt"/>
          <a:ea typeface="+mn-ea"/>
          <a:cs typeface="+mn-cs"/>
        </a:defRPr>
      </a:lvl1pPr>
      <a:lvl2pPr marL="1158408" indent="-445541" algn="l" defTabSz="712866" rtl="0" eaLnBrk="1" latinLnBrk="0" hangingPunct="1">
        <a:spcBef>
          <a:spcPct val="20000"/>
        </a:spcBef>
        <a:spcAft>
          <a:spcPts val="936"/>
        </a:spcAft>
        <a:buClr>
          <a:schemeClr val="accent1"/>
        </a:buClr>
        <a:buSzPct val="115000"/>
        <a:buFont typeface="Arial"/>
        <a:buChar char="•"/>
        <a:defRPr sz="3118" kern="1200" cap="none">
          <a:solidFill>
            <a:schemeClr val="tx1">
              <a:lumMod val="85000"/>
              <a:lumOff val="15000"/>
            </a:schemeClr>
          </a:solidFill>
          <a:effectLst/>
          <a:latin typeface="+mn-lt"/>
          <a:ea typeface="+mn-ea"/>
          <a:cs typeface="+mn-cs"/>
        </a:defRPr>
      </a:lvl2pPr>
      <a:lvl3pPr marL="1871274" indent="-445541" algn="l" defTabSz="712866" rtl="0" eaLnBrk="1" latinLnBrk="0" hangingPunct="1">
        <a:spcBef>
          <a:spcPct val="20000"/>
        </a:spcBef>
        <a:spcAft>
          <a:spcPts val="936"/>
        </a:spcAft>
        <a:buClr>
          <a:schemeClr val="accent1"/>
        </a:buClr>
        <a:buSzPct val="115000"/>
        <a:buFont typeface="Arial"/>
        <a:buChar char="•"/>
        <a:defRPr sz="2807" kern="1200" cap="none">
          <a:solidFill>
            <a:schemeClr val="tx1">
              <a:lumMod val="85000"/>
              <a:lumOff val="15000"/>
            </a:schemeClr>
          </a:solidFill>
          <a:effectLst/>
          <a:latin typeface="+mn-lt"/>
          <a:ea typeface="+mn-ea"/>
          <a:cs typeface="+mn-cs"/>
        </a:defRPr>
      </a:lvl3pPr>
      <a:lvl4pPr marL="2405924" indent="-267325" algn="l" defTabSz="712866" rtl="0" eaLnBrk="1" latinLnBrk="0" hangingPunct="1">
        <a:spcBef>
          <a:spcPct val="20000"/>
        </a:spcBef>
        <a:spcAft>
          <a:spcPts val="936"/>
        </a:spcAft>
        <a:buClr>
          <a:schemeClr val="accent1"/>
        </a:buClr>
        <a:buSzPct val="115000"/>
        <a:buFont typeface="Arial"/>
        <a:buChar char="•"/>
        <a:defRPr sz="2495" kern="1200" cap="none">
          <a:solidFill>
            <a:schemeClr val="tx1">
              <a:lumMod val="85000"/>
              <a:lumOff val="15000"/>
            </a:schemeClr>
          </a:solidFill>
          <a:effectLst/>
          <a:latin typeface="+mn-lt"/>
          <a:ea typeface="+mn-ea"/>
          <a:cs typeface="+mn-cs"/>
        </a:defRPr>
      </a:lvl4pPr>
      <a:lvl5pPr marL="3118790" indent="-267325" algn="l" defTabSz="712866" rtl="0" eaLnBrk="1" latinLnBrk="0" hangingPunct="1">
        <a:spcBef>
          <a:spcPct val="20000"/>
        </a:spcBef>
        <a:spcAft>
          <a:spcPts val="936"/>
        </a:spcAft>
        <a:buClr>
          <a:schemeClr val="accent1"/>
        </a:buClr>
        <a:buSzPct val="115000"/>
        <a:buFont typeface="Arial"/>
        <a:buChar char="•"/>
        <a:defRPr sz="2183" kern="1200" cap="none">
          <a:solidFill>
            <a:schemeClr val="tx1">
              <a:lumMod val="85000"/>
              <a:lumOff val="15000"/>
            </a:schemeClr>
          </a:solidFill>
          <a:effectLst/>
          <a:latin typeface="+mn-lt"/>
          <a:ea typeface="+mn-ea"/>
          <a:cs typeface="+mn-cs"/>
        </a:defRPr>
      </a:lvl5pPr>
      <a:lvl6pPr marL="3920764" indent="-356433" algn="l" defTabSz="712866" rtl="0" eaLnBrk="1" latinLnBrk="0" hangingPunct="1">
        <a:spcBef>
          <a:spcPct val="20000"/>
        </a:spcBef>
        <a:spcAft>
          <a:spcPts val="936"/>
        </a:spcAft>
        <a:buClr>
          <a:schemeClr val="accent1"/>
        </a:buClr>
        <a:buSzPct val="115000"/>
        <a:buFont typeface="Arial"/>
        <a:buChar char="•"/>
        <a:defRPr sz="2183" kern="1200" cap="none">
          <a:solidFill>
            <a:schemeClr val="tx1">
              <a:lumMod val="85000"/>
              <a:lumOff val="15000"/>
            </a:schemeClr>
          </a:solidFill>
          <a:effectLst/>
          <a:latin typeface="+mn-lt"/>
          <a:ea typeface="+mn-ea"/>
          <a:cs typeface="+mn-cs"/>
        </a:defRPr>
      </a:lvl6pPr>
      <a:lvl7pPr marL="4633631" indent="-356433" algn="l" defTabSz="712866" rtl="0" eaLnBrk="1" latinLnBrk="0" hangingPunct="1">
        <a:spcBef>
          <a:spcPct val="20000"/>
        </a:spcBef>
        <a:spcAft>
          <a:spcPts val="936"/>
        </a:spcAft>
        <a:buClr>
          <a:schemeClr val="accent1"/>
        </a:buClr>
        <a:buSzPct val="115000"/>
        <a:buFont typeface="Arial"/>
        <a:buChar char="•"/>
        <a:defRPr sz="2183" kern="1200" cap="none">
          <a:solidFill>
            <a:schemeClr val="tx1">
              <a:lumMod val="85000"/>
              <a:lumOff val="15000"/>
            </a:schemeClr>
          </a:solidFill>
          <a:effectLst/>
          <a:latin typeface="+mn-lt"/>
          <a:ea typeface="+mn-ea"/>
          <a:cs typeface="+mn-cs"/>
        </a:defRPr>
      </a:lvl7pPr>
      <a:lvl8pPr marL="5346497" indent="-356433" algn="l" defTabSz="712866" rtl="0" eaLnBrk="1" latinLnBrk="0" hangingPunct="1">
        <a:spcBef>
          <a:spcPct val="20000"/>
        </a:spcBef>
        <a:spcAft>
          <a:spcPts val="936"/>
        </a:spcAft>
        <a:buClr>
          <a:schemeClr val="accent1"/>
        </a:buClr>
        <a:buSzPct val="115000"/>
        <a:buFont typeface="Arial"/>
        <a:buChar char="•"/>
        <a:defRPr sz="2183" kern="1200" cap="none">
          <a:solidFill>
            <a:schemeClr val="tx1">
              <a:lumMod val="85000"/>
              <a:lumOff val="15000"/>
            </a:schemeClr>
          </a:solidFill>
          <a:effectLst/>
          <a:latin typeface="+mn-lt"/>
          <a:ea typeface="+mn-ea"/>
          <a:cs typeface="+mn-cs"/>
        </a:defRPr>
      </a:lvl8pPr>
      <a:lvl9pPr marL="6059363" indent="-356433" algn="l" defTabSz="712866" rtl="0" eaLnBrk="1" latinLnBrk="0" hangingPunct="1">
        <a:spcBef>
          <a:spcPct val="20000"/>
        </a:spcBef>
        <a:spcAft>
          <a:spcPts val="936"/>
        </a:spcAft>
        <a:buClr>
          <a:schemeClr val="accent1"/>
        </a:buClr>
        <a:buSzPct val="115000"/>
        <a:buFont typeface="Arial"/>
        <a:buChar char="•"/>
        <a:defRPr sz="2183" kern="1200" cap="none">
          <a:solidFill>
            <a:schemeClr val="tx1">
              <a:lumMod val="85000"/>
              <a:lumOff val="15000"/>
            </a:schemeClr>
          </a:solidFill>
          <a:effectLst/>
          <a:latin typeface="+mn-lt"/>
          <a:ea typeface="+mn-ea"/>
          <a:cs typeface="+mn-cs"/>
        </a:defRPr>
      </a:lvl9pPr>
    </p:bodyStyle>
    <p:otherStyle>
      <a:defPPr>
        <a:defRPr lang="en-US"/>
      </a:defPPr>
      <a:lvl1pPr marL="0" algn="l" defTabSz="712866" rtl="0" eaLnBrk="1" latinLnBrk="0" hangingPunct="1">
        <a:defRPr sz="2807" kern="1200">
          <a:solidFill>
            <a:schemeClr val="tx1"/>
          </a:solidFill>
          <a:latin typeface="+mn-lt"/>
          <a:ea typeface="+mn-ea"/>
          <a:cs typeface="+mn-cs"/>
        </a:defRPr>
      </a:lvl1pPr>
      <a:lvl2pPr marL="712866" algn="l" defTabSz="712866" rtl="0" eaLnBrk="1" latinLnBrk="0" hangingPunct="1">
        <a:defRPr sz="2807" kern="1200">
          <a:solidFill>
            <a:schemeClr val="tx1"/>
          </a:solidFill>
          <a:latin typeface="+mn-lt"/>
          <a:ea typeface="+mn-ea"/>
          <a:cs typeface="+mn-cs"/>
        </a:defRPr>
      </a:lvl2pPr>
      <a:lvl3pPr marL="1425732" algn="l" defTabSz="712866" rtl="0" eaLnBrk="1" latinLnBrk="0" hangingPunct="1">
        <a:defRPr sz="2807" kern="1200">
          <a:solidFill>
            <a:schemeClr val="tx1"/>
          </a:solidFill>
          <a:latin typeface="+mn-lt"/>
          <a:ea typeface="+mn-ea"/>
          <a:cs typeface="+mn-cs"/>
        </a:defRPr>
      </a:lvl3pPr>
      <a:lvl4pPr marL="2138599" algn="l" defTabSz="712866" rtl="0" eaLnBrk="1" latinLnBrk="0" hangingPunct="1">
        <a:defRPr sz="2807" kern="1200">
          <a:solidFill>
            <a:schemeClr val="tx1"/>
          </a:solidFill>
          <a:latin typeface="+mn-lt"/>
          <a:ea typeface="+mn-ea"/>
          <a:cs typeface="+mn-cs"/>
        </a:defRPr>
      </a:lvl4pPr>
      <a:lvl5pPr marL="2851465" algn="l" defTabSz="712866" rtl="0" eaLnBrk="1" latinLnBrk="0" hangingPunct="1">
        <a:defRPr sz="2807" kern="1200">
          <a:solidFill>
            <a:schemeClr val="tx1"/>
          </a:solidFill>
          <a:latin typeface="+mn-lt"/>
          <a:ea typeface="+mn-ea"/>
          <a:cs typeface="+mn-cs"/>
        </a:defRPr>
      </a:lvl5pPr>
      <a:lvl6pPr marL="3564331" algn="l" defTabSz="712866" rtl="0" eaLnBrk="1" latinLnBrk="0" hangingPunct="1">
        <a:defRPr sz="2807" kern="1200">
          <a:solidFill>
            <a:schemeClr val="tx1"/>
          </a:solidFill>
          <a:latin typeface="+mn-lt"/>
          <a:ea typeface="+mn-ea"/>
          <a:cs typeface="+mn-cs"/>
        </a:defRPr>
      </a:lvl6pPr>
      <a:lvl7pPr marL="4277197" algn="l" defTabSz="712866" rtl="0" eaLnBrk="1" latinLnBrk="0" hangingPunct="1">
        <a:defRPr sz="2807" kern="1200">
          <a:solidFill>
            <a:schemeClr val="tx1"/>
          </a:solidFill>
          <a:latin typeface="+mn-lt"/>
          <a:ea typeface="+mn-ea"/>
          <a:cs typeface="+mn-cs"/>
        </a:defRPr>
      </a:lvl7pPr>
      <a:lvl8pPr marL="4990064" algn="l" defTabSz="712866" rtl="0" eaLnBrk="1" latinLnBrk="0" hangingPunct="1">
        <a:defRPr sz="2807" kern="1200">
          <a:solidFill>
            <a:schemeClr val="tx1"/>
          </a:solidFill>
          <a:latin typeface="+mn-lt"/>
          <a:ea typeface="+mn-ea"/>
          <a:cs typeface="+mn-cs"/>
        </a:defRPr>
      </a:lvl8pPr>
      <a:lvl9pPr marL="5702930" algn="l" defTabSz="712866"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
          <p:cNvSpPr txBox="1"/>
          <p:nvPr/>
        </p:nvSpPr>
        <p:spPr>
          <a:xfrm>
            <a:off x="2085975" y="2584450"/>
            <a:ext cx="10201275" cy="5509160"/>
          </a:xfrm>
          <a:prstGeom prst="rect">
            <a:avLst/>
          </a:prstGeom>
          <a:noFill/>
          <a:ln>
            <a:noFill/>
          </a:ln>
        </p:spPr>
        <p:txBody>
          <a:bodyPr spcFirstLastPara="1" wrap="square" lIns="91425" tIns="45700" rIns="91425" bIns="45700" anchor="t" anchorCtr="0">
            <a:spAutoFit/>
          </a:bodyPr>
          <a:lstStyle/>
          <a:p>
            <a:pPr algn="ctr"/>
            <a:endParaRPr sz="4400" dirty="0">
              <a:solidFill>
                <a:schemeClr val="dk1"/>
              </a:solidFill>
              <a:latin typeface="Calibri"/>
              <a:ea typeface="Calibri"/>
              <a:cs typeface="Calibri"/>
              <a:sym typeface="Calibri"/>
            </a:endParaRPr>
          </a:p>
          <a:p>
            <a:pPr algn="ctr"/>
            <a:endParaRPr sz="4400" dirty="0">
              <a:solidFill>
                <a:schemeClr val="dk1"/>
              </a:solidFill>
              <a:latin typeface="Calibri"/>
              <a:ea typeface="Calibri"/>
              <a:cs typeface="Calibri"/>
              <a:sym typeface="Calibri"/>
            </a:endParaRPr>
          </a:p>
          <a:p>
            <a:pPr algn="ctr"/>
            <a:r>
              <a:rPr lang="en-US" sz="6600" dirty="0">
                <a:solidFill>
                  <a:schemeClr val="dk1"/>
                </a:solidFill>
                <a:latin typeface="Calibri"/>
                <a:ea typeface="Calibri"/>
                <a:cs typeface="Calibri"/>
                <a:sym typeface="Calibri"/>
              </a:rPr>
              <a:t>"Pandemic Mortality Trends: A Deep Dive into Provisional COVID-19 Death Data“</a:t>
            </a:r>
            <a:br>
              <a:rPr lang="en-US" sz="6600" dirty="0">
                <a:solidFill>
                  <a:schemeClr val="dk1"/>
                </a:solidFill>
                <a:latin typeface="Calibri"/>
                <a:ea typeface="Calibri"/>
                <a:cs typeface="Calibri"/>
                <a:sym typeface="Calibri"/>
              </a:rPr>
            </a:br>
            <a:r>
              <a:rPr lang="en-US" sz="6600" dirty="0" smtClean="0">
                <a:solidFill>
                  <a:schemeClr val="dk1"/>
                </a:solidFill>
                <a:latin typeface="Calibri"/>
                <a:ea typeface="Calibri"/>
                <a:cs typeface="Calibri"/>
                <a:sym typeface="Calibri"/>
              </a:rPr>
              <a:t>29</a:t>
            </a:r>
            <a:r>
              <a:rPr lang="en-US" sz="6600" baseline="30000" dirty="0" smtClean="0">
                <a:solidFill>
                  <a:schemeClr val="dk1"/>
                </a:solidFill>
                <a:latin typeface="Calibri"/>
                <a:ea typeface="Calibri"/>
                <a:cs typeface="Calibri"/>
                <a:sym typeface="Calibri"/>
              </a:rPr>
              <a:t>th</a:t>
            </a:r>
            <a:r>
              <a:rPr lang="en-US" sz="6600" dirty="0" smtClean="0">
                <a:solidFill>
                  <a:schemeClr val="dk1"/>
                </a:solidFill>
                <a:latin typeface="Calibri"/>
                <a:ea typeface="Calibri"/>
                <a:cs typeface="Calibri"/>
                <a:sym typeface="Calibri"/>
              </a:rPr>
              <a:t> Jan 2025</a:t>
            </a:r>
            <a:endParaRPr sz="6600"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2"/>
          <p:cNvSpPr txBox="1"/>
          <p:nvPr/>
        </p:nvSpPr>
        <p:spPr>
          <a:xfrm>
            <a:off x="785813" y="457201"/>
            <a:ext cx="12430125" cy="9258299"/>
          </a:xfrm>
          <a:prstGeom prst="rect">
            <a:avLst/>
          </a:prstGeom>
          <a:noFill/>
          <a:ln>
            <a:noFill/>
          </a:ln>
        </p:spPr>
        <p:txBody>
          <a:bodyPr spcFirstLastPara="1" wrap="square" lIns="0" tIns="71750" rIns="0" bIns="0" anchor="t" anchorCtr="0">
            <a:spAutoFit/>
          </a:bodyPr>
          <a:lstStyle/>
          <a:p>
            <a:pPr marL="13970" algn="ctr">
              <a:spcBef>
                <a:spcPts val="360"/>
              </a:spcBef>
            </a:pPr>
            <a:endParaRPr lang="en-US" sz="2800" b="1" u="sng" dirty="0" smtClean="0">
              <a:solidFill>
                <a:schemeClr val="dk1"/>
              </a:solidFill>
              <a:latin typeface="Calibri"/>
              <a:ea typeface="Calibri"/>
              <a:cs typeface="Calibri"/>
              <a:sym typeface="Calibri"/>
            </a:endParaRPr>
          </a:p>
          <a:p>
            <a:pPr marL="13970" algn="ctr">
              <a:spcBef>
                <a:spcPts val="360"/>
              </a:spcBef>
            </a:pPr>
            <a:r>
              <a:rPr lang="en-US" sz="2800" b="1" u="sng" dirty="0" smtClean="0">
                <a:solidFill>
                  <a:schemeClr val="dk1"/>
                </a:solidFill>
                <a:latin typeface="Calibri"/>
                <a:ea typeface="Calibri"/>
                <a:cs typeface="Calibri"/>
                <a:sym typeface="Calibri"/>
              </a:rPr>
              <a:t>Data </a:t>
            </a:r>
            <a:r>
              <a:rPr lang="en-US" sz="2800" b="1" u="sng" dirty="0">
                <a:solidFill>
                  <a:schemeClr val="dk1"/>
                </a:solidFill>
                <a:latin typeface="Calibri"/>
                <a:ea typeface="Calibri"/>
                <a:cs typeface="Calibri"/>
                <a:sym typeface="Calibri"/>
              </a:rPr>
              <a:t>Dictionary- </a:t>
            </a:r>
            <a:r>
              <a:rPr lang="en-US" sz="2800" b="1" u="sng" dirty="0" err="1">
                <a:solidFill>
                  <a:schemeClr val="dk1"/>
                </a:solidFill>
                <a:latin typeface="Calibri"/>
                <a:ea typeface="Calibri"/>
                <a:cs typeface="Calibri"/>
                <a:sym typeface="Calibri"/>
              </a:rPr>
              <a:t>Provisonal_Covid_patient_death</a:t>
            </a:r>
            <a:endParaRPr sz="2800" dirty="0">
              <a:solidFill>
                <a:schemeClr val="dk1"/>
              </a:solidFill>
              <a:latin typeface="Calibri"/>
              <a:ea typeface="Calibri"/>
              <a:cs typeface="Calibri"/>
              <a:sym typeface="Calibri"/>
            </a:endParaRPr>
          </a:p>
          <a:p>
            <a:endParaRPr sz="2800" dirty="0">
              <a:solidFill>
                <a:schemeClr val="dk1"/>
              </a:solidFill>
              <a:latin typeface="Calibri"/>
              <a:ea typeface="Calibri"/>
              <a:cs typeface="Calibri"/>
              <a:sym typeface="Calibri"/>
            </a:endParaRPr>
          </a:p>
          <a:p>
            <a:pPr>
              <a:spcBef>
                <a:spcPts val="35"/>
              </a:spcBef>
            </a:pPr>
            <a:endParaRPr sz="2800" dirty="0">
              <a:solidFill>
                <a:schemeClr val="dk1"/>
              </a:solidFill>
              <a:latin typeface="Calibri"/>
              <a:ea typeface="Calibri"/>
              <a:cs typeface="Calibri"/>
              <a:sym typeface="Calibri"/>
            </a:endParaRPr>
          </a:p>
          <a:p>
            <a:pPr marL="354965" indent="-342900">
              <a:buClr>
                <a:schemeClr val="dk1"/>
              </a:buClr>
              <a:buSzPts val="1100"/>
              <a:buFont typeface="Arial" panose="020B0604020202020204" pitchFamily="34" charset="0"/>
              <a:buChar char="•"/>
            </a:pPr>
            <a:r>
              <a:rPr lang="en-US" sz="2400" dirty="0">
                <a:solidFill>
                  <a:schemeClr val="dk1"/>
                </a:solidFill>
                <a:latin typeface="Calibri"/>
                <a:ea typeface="Calibri"/>
                <a:cs typeface="Calibri"/>
                <a:sym typeface="Calibri"/>
              </a:rPr>
              <a:t>Date of Data recorded- Date </a:t>
            </a:r>
            <a:r>
              <a:rPr lang="en-US" sz="2400" dirty="0" err="1">
                <a:solidFill>
                  <a:schemeClr val="dk1"/>
                </a:solidFill>
                <a:latin typeface="Calibri"/>
                <a:ea typeface="Calibri"/>
                <a:cs typeface="Calibri"/>
                <a:sym typeface="Calibri"/>
              </a:rPr>
              <a:t>dataType</a:t>
            </a:r>
            <a:endParaRPr sz="2400" dirty="0">
              <a:solidFill>
                <a:schemeClr val="dk1"/>
              </a:solidFill>
              <a:latin typeface="Calibri"/>
              <a:ea typeface="Calibri"/>
              <a:cs typeface="Calibri"/>
              <a:sym typeface="Calibri"/>
            </a:endParaRPr>
          </a:p>
          <a:p>
            <a:pPr marL="354965" indent="-342900">
              <a:spcBef>
                <a:spcPts val="930"/>
              </a:spcBef>
              <a:buClr>
                <a:schemeClr val="dk1"/>
              </a:buClr>
              <a:buSzPts val="1100"/>
              <a:buFont typeface="Arial" panose="020B0604020202020204" pitchFamily="34" charset="0"/>
              <a:buChar char="•"/>
            </a:pPr>
            <a:r>
              <a:rPr lang="en-US" sz="2400" dirty="0">
                <a:solidFill>
                  <a:schemeClr val="dk1"/>
                </a:solidFill>
                <a:latin typeface="Calibri"/>
                <a:ea typeface="Calibri"/>
                <a:cs typeface="Calibri"/>
                <a:sym typeface="Calibri"/>
              </a:rPr>
              <a:t>Residence Jurisdiction- String (Char or Varchar)</a:t>
            </a:r>
            <a:endParaRPr sz="2400" dirty="0">
              <a:solidFill>
                <a:schemeClr val="dk1"/>
              </a:solidFill>
              <a:latin typeface="Calibri"/>
              <a:ea typeface="Calibri"/>
              <a:cs typeface="Calibri"/>
              <a:sym typeface="Calibri"/>
            </a:endParaRPr>
          </a:p>
          <a:p>
            <a:pPr marL="354965" indent="-342900">
              <a:spcBef>
                <a:spcPts val="925"/>
              </a:spcBef>
              <a:buClr>
                <a:schemeClr val="dk1"/>
              </a:buClr>
              <a:buSzPts val="1100"/>
              <a:buFont typeface="Arial" panose="020B0604020202020204" pitchFamily="34" charset="0"/>
              <a:buChar char="•"/>
            </a:pPr>
            <a:r>
              <a:rPr lang="en-US" sz="2400" dirty="0">
                <a:solidFill>
                  <a:schemeClr val="dk1"/>
                </a:solidFill>
                <a:latin typeface="Calibri"/>
                <a:ea typeface="Calibri"/>
                <a:cs typeface="Calibri"/>
                <a:sym typeface="Calibri"/>
              </a:rPr>
              <a:t>Group- Varchar( Total, Weekly, 3 months)</a:t>
            </a:r>
            <a:endParaRPr sz="2400" dirty="0">
              <a:solidFill>
                <a:schemeClr val="dk1"/>
              </a:solidFill>
              <a:latin typeface="Calibri"/>
              <a:ea typeface="Calibri"/>
              <a:cs typeface="Calibri"/>
              <a:sym typeface="Calibri"/>
            </a:endParaRPr>
          </a:p>
          <a:p>
            <a:pPr marL="354965" indent="-342900">
              <a:spcBef>
                <a:spcPts val="930"/>
              </a:spcBef>
              <a:buClr>
                <a:schemeClr val="dk1"/>
              </a:buClr>
              <a:buSzPts val="1100"/>
              <a:buFont typeface="Arial" panose="020B0604020202020204" pitchFamily="34" charset="0"/>
              <a:buChar char="•"/>
            </a:pPr>
            <a:r>
              <a:rPr lang="en-US" sz="2400" dirty="0">
                <a:solidFill>
                  <a:schemeClr val="dk1"/>
                </a:solidFill>
                <a:latin typeface="Calibri"/>
                <a:ea typeface="Calibri"/>
                <a:cs typeface="Calibri"/>
                <a:sym typeface="Calibri"/>
              </a:rPr>
              <a:t>Data Recorded </a:t>
            </a:r>
            <a:r>
              <a:rPr lang="en-US" sz="2400" dirty="0" err="1">
                <a:solidFill>
                  <a:schemeClr val="dk1"/>
                </a:solidFill>
                <a:latin typeface="Calibri"/>
                <a:ea typeface="Calibri"/>
                <a:cs typeface="Calibri"/>
                <a:sym typeface="Calibri"/>
              </a:rPr>
              <a:t>start_date</a:t>
            </a:r>
            <a:r>
              <a:rPr lang="en-US" sz="2400" dirty="0">
                <a:solidFill>
                  <a:schemeClr val="dk1"/>
                </a:solidFill>
                <a:latin typeface="Calibri"/>
                <a:ea typeface="Calibri"/>
                <a:cs typeface="Calibri"/>
                <a:sym typeface="Calibri"/>
              </a:rPr>
              <a:t>- Date</a:t>
            </a:r>
            <a:endParaRPr sz="2400" dirty="0">
              <a:solidFill>
                <a:schemeClr val="dk1"/>
              </a:solidFill>
              <a:latin typeface="Calibri"/>
              <a:ea typeface="Calibri"/>
              <a:cs typeface="Calibri"/>
              <a:sym typeface="Calibri"/>
            </a:endParaRPr>
          </a:p>
          <a:p>
            <a:pPr marL="354965" indent="-342900">
              <a:spcBef>
                <a:spcPts val="930"/>
              </a:spcBef>
              <a:buClr>
                <a:schemeClr val="dk1"/>
              </a:buClr>
              <a:buSzPts val="1100"/>
              <a:buFont typeface="Arial" panose="020B0604020202020204" pitchFamily="34" charset="0"/>
              <a:buChar char="•"/>
            </a:pPr>
            <a:r>
              <a:rPr lang="en-US" sz="2400" dirty="0">
                <a:solidFill>
                  <a:schemeClr val="dk1"/>
                </a:solidFill>
                <a:latin typeface="Calibri"/>
                <a:ea typeface="Calibri"/>
                <a:cs typeface="Calibri"/>
                <a:sym typeface="Calibri"/>
              </a:rPr>
              <a:t>Data Recorded </a:t>
            </a:r>
            <a:r>
              <a:rPr lang="en-US" sz="2400" dirty="0" err="1">
                <a:solidFill>
                  <a:schemeClr val="dk1"/>
                </a:solidFill>
                <a:latin typeface="Calibri"/>
                <a:ea typeface="Calibri"/>
                <a:cs typeface="Calibri"/>
                <a:sym typeface="Calibri"/>
              </a:rPr>
              <a:t>End_date</a:t>
            </a:r>
            <a:r>
              <a:rPr lang="en-US" sz="2400" dirty="0">
                <a:solidFill>
                  <a:schemeClr val="dk1"/>
                </a:solidFill>
                <a:latin typeface="Calibri"/>
                <a:ea typeface="Calibri"/>
                <a:cs typeface="Calibri"/>
                <a:sym typeface="Calibri"/>
              </a:rPr>
              <a:t>- Date</a:t>
            </a:r>
            <a:endParaRPr sz="2400" dirty="0">
              <a:solidFill>
                <a:schemeClr val="dk1"/>
              </a:solidFill>
              <a:latin typeface="Calibri"/>
              <a:ea typeface="Calibri"/>
              <a:cs typeface="Calibri"/>
              <a:sym typeface="Calibri"/>
            </a:endParaRPr>
          </a:p>
          <a:p>
            <a:pPr marL="354965" indent="-342900">
              <a:spcBef>
                <a:spcPts val="930"/>
              </a:spcBef>
              <a:buClr>
                <a:schemeClr val="dk1"/>
              </a:buClr>
              <a:buSzPts val="1100"/>
              <a:buFont typeface="Arial" panose="020B0604020202020204" pitchFamily="34" charset="0"/>
              <a:buChar char="•"/>
            </a:pPr>
            <a:r>
              <a:rPr lang="en-US" sz="2400" dirty="0" err="1">
                <a:solidFill>
                  <a:schemeClr val="dk1"/>
                </a:solidFill>
                <a:latin typeface="Calibri"/>
                <a:ea typeface="Calibri"/>
                <a:cs typeface="Calibri"/>
                <a:sym typeface="Calibri"/>
              </a:rPr>
              <a:t>Covid_Deaths</a:t>
            </a:r>
            <a:r>
              <a:rPr lang="en-US" sz="2400" dirty="0">
                <a:solidFill>
                  <a:schemeClr val="dk1"/>
                </a:solidFill>
                <a:latin typeface="Calibri"/>
                <a:ea typeface="Calibri"/>
                <a:cs typeface="Calibri"/>
                <a:sym typeface="Calibri"/>
              </a:rPr>
              <a:t>- count </a:t>
            </a:r>
            <a:r>
              <a:rPr lang="en-US" sz="2400" dirty="0" err="1">
                <a:solidFill>
                  <a:schemeClr val="dk1"/>
                </a:solidFill>
                <a:latin typeface="Calibri"/>
                <a:ea typeface="Calibri"/>
                <a:cs typeface="Calibri"/>
                <a:sym typeface="Calibri"/>
              </a:rPr>
              <a:t>of_deaths</a:t>
            </a:r>
            <a:r>
              <a:rPr lang="en-US" sz="2400" dirty="0">
                <a:solidFill>
                  <a:schemeClr val="dk1"/>
                </a:solidFill>
                <a:latin typeface="Calibri"/>
                <a:ea typeface="Calibri"/>
                <a:cs typeface="Calibri"/>
                <a:sym typeface="Calibri"/>
              </a:rPr>
              <a:t> – </a:t>
            </a:r>
            <a:r>
              <a:rPr lang="en-US" sz="2400" dirty="0" err="1">
                <a:solidFill>
                  <a:schemeClr val="dk1"/>
                </a:solidFill>
                <a:latin typeface="Calibri"/>
                <a:ea typeface="Calibri"/>
                <a:cs typeface="Calibri"/>
                <a:sym typeface="Calibri"/>
              </a:rPr>
              <a:t>int</a:t>
            </a:r>
            <a:endParaRPr sz="2400" dirty="0">
              <a:solidFill>
                <a:schemeClr val="dk1"/>
              </a:solidFill>
              <a:latin typeface="Calibri"/>
              <a:ea typeface="Calibri"/>
              <a:cs typeface="Calibri"/>
              <a:sym typeface="Calibri"/>
            </a:endParaRPr>
          </a:p>
          <a:p>
            <a:pPr marL="354965" indent="-342900">
              <a:spcBef>
                <a:spcPts val="930"/>
              </a:spcBef>
              <a:buClr>
                <a:schemeClr val="dk1"/>
              </a:buClr>
              <a:buSzPts val="1100"/>
              <a:buFont typeface="Arial" panose="020B0604020202020204" pitchFamily="34" charset="0"/>
              <a:buChar char="•"/>
            </a:pPr>
            <a:r>
              <a:rPr lang="en-US" sz="2400" dirty="0" err="1">
                <a:solidFill>
                  <a:schemeClr val="dk1"/>
                </a:solidFill>
                <a:latin typeface="Calibri"/>
                <a:ea typeface="Calibri"/>
                <a:cs typeface="Calibri"/>
                <a:sym typeface="Calibri"/>
              </a:rPr>
              <a:t>Total_covid_ptnt</a:t>
            </a:r>
            <a:r>
              <a:rPr lang="en-US" sz="2400" dirty="0">
                <a:solidFill>
                  <a:schemeClr val="dk1"/>
                </a:solidFill>
                <a:latin typeface="Calibri"/>
                <a:ea typeface="Calibri"/>
                <a:cs typeface="Calibri"/>
                <a:sym typeface="Calibri"/>
              </a:rPr>
              <a:t>- float (Decimal)</a:t>
            </a:r>
            <a:endParaRPr sz="2400" dirty="0">
              <a:solidFill>
                <a:schemeClr val="dk1"/>
              </a:solidFill>
              <a:latin typeface="Calibri"/>
              <a:ea typeface="Calibri"/>
              <a:cs typeface="Calibri"/>
              <a:sym typeface="Calibri"/>
            </a:endParaRPr>
          </a:p>
          <a:p>
            <a:pPr marL="354965" indent="-342900">
              <a:spcBef>
                <a:spcPts val="925"/>
              </a:spcBef>
              <a:buClr>
                <a:schemeClr val="dk1"/>
              </a:buClr>
              <a:buSzPts val="1100"/>
              <a:buFont typeface="Arial" panose="020B0604020202020204" pitchFamily="34" charset="0"/>
              <a:buChar char="•"/>
            </a:pPr>
            <a:r>
              <a:rPr lang="en-US" sz="2400" dirty="0">
                <a:solidFill>
                  <a:schemeClr val="dk1"/>
                </a:solidFill>
                <a:latin typeface="Calibri"/>
                <a:ea typeface="Calibri"/>
                <a:cs typeface="Calibri"/>
                <a:sym typeface="Calibri"/>
              </a:rPr>
              <a:t>Covid_P%_</a:t>
            </a:r>
            <a:r>
              <a:rPr lang="en-US" sz="2400" dirty="0" err="1">
                <a:solidFill>
                  <a:schemeClr val="dk1"/>
                </a:solidFill>
                <a:latin typeface="Calibri"/>
                <a:ea typeface="Calibri"/>
                <a:cs typeface="Calibri"/>
                <a:sym typeface="Calibri"/>
              </a:rPr>
              <a:t>nos</a:t>
            </a:r>
            <a:r>
              <a:rPr lang="en-US" sz="2400" dirty="0">
                <a:solidFill>
                  <a:schemeClr val="dk1"/>
                </a:solidFill>
                <a:latin typeface="Calibri"/>
                <a:ea typeface="Calibri"/>
                <a:cs typeface="Calibri"/>
                <a:sym typeface="Calibri"/>
              </a:rPr>
              <a:t>- float(Decimal)</a:t>
            </a:r>
            <a:endParaRPr sz="2400" dirty="0">
              <a:solidFill>
                <a:schemeClr val="dk1"/>
              </a:solidFill>
              <a:latin typeface="Calibri"/>
              <a:ea typeface="Calibri"/>
              <a:cs typeface="Calibri"/>
              <a:sym typeface="Calibri"/>
            </a:endParaRPr>
          </a:p>
          <a:p>
            <a:pPr marL="354965" indent="-342900">
              <a:spcBef>
                <a:spcPts val="930"/>
              </a:spcBef>
              <a:buClr>
                <a:schemeClr val="dk1"/>
              </a:buClr>
              <a:buSzPts val="1100"/>
              <a:buFont typeface="Arial" panose="020B0604020202020204" pitchFamily="34" charset="0"/>
              <a:buChar char="•"/>
            </a:pPr>
            <a:r>
              <a:rPr lang="en-US" sz="2400" dirty="0">
                <a:solidFill>
                  <a:schemeClr val="dk1"/>
                </a:solidFill>
                <a:latin typeface="Calibri"/>
                <a:ea typeface="Calibri"/>
                <a:cs typeface="Calibri"/>
                <a:sym typeface="Calibri"/>
              </a:rPr>
              <a:t>P% changes weekly- float (Decimal)</a:t>
            </a:r>
            <a:endParaRPr sz="2400" dirty="0">
              <a:solidFill>
                <a:schemeClr val="dk1"/>
              </a:solidFill>
              <a:latin typeface="Calibri"/>
              <a:ea typeface="Calibri"/>
              <a:cs typeface="Calibri"/>
              <a:sym typeface="Calibri"/>
            </a:endParaRPr>
          </a:p>
          <a:p>
            <a:pPr marL="354964" indent="-342900">
              <a:spcBef>
                <a:spcPts val="930"/>
              </a:spcBef>
              <a:buClr>
                <a:schemeClr val="dk1"/>
              </a:buClr>
              <a:buSzPts val="1100"/>
              <a:buFont typeface="Arial" panose="020B0604020202020204" pitchFamily="34" charset="0"/>
              <a:buChar char="•"/>
            </a:pPr>
            <a:r>
              <a:rPr lang="en-US" sz="2400" dirty="0">
                <a:solidFill>
                  <a:schemeClr val="dk1"/>
                </a:solidFill>
                <a:latin typeface="Calibri"/>
                <a:ea typeface="Calibri"/>
                <a:cs typeface="Calibri"/>
                <a:sym typeface="Calibri"/>
              </a:rPr>
              <a:t>P% difference weekly- float(decimal)</a:t>
            </a:r>
            <a:endParaRPr sz="2400" dirty="0">
              <a:solidFill>
                <a:schemeClr val="dk1"/>
              </a:solidFill>
              <a:latin typeface="Calibri"/>
              <a:ea typeface="Calibri"/>
              <a:cs typeface="Calibri"/>
              <a:sym typeface="Calibri"/>
            </a:endParaRPr>
          </a:p>
          <a:p>
            <a:pPr marL="342900" marR="5080" indent="-342900">
              <a:lnSpc>
                <a:spcPct val="109800"/>
              </a:lnSpc>
              <a:spcBef>
                <a:spcPts val="800"/>
              </a:spcBef>
              <a:buClr>
                <a:schemeClr val="dk1"/>
              </a:buClr>
              <a:buSzPts val="1100"/>
              <a:buFont typeface="Arial" panose="020B0604020202020204" pitchFamily="34" charset="0"/>
              <a:buChar char="•"/>
            </a:pPr>
            <a:r>
              <a:rPr lang="en-US" sz="2400" dirty="0">
                <a:solidFill>
                  <a:schemeClr val="dk1"/>
                </a:solidFill>
                <a:latin typeface="Calibri"/>
                <a:ea typeface="Calibri"/>
                <a:cs typeface="Calibri"/>
                <a:sym typeface="Calibri"/>
              </a:rPr>
              <a:t>Crude </a:t>
            </a:r>
            <a:r>
              <a:rPr lang="en-US" sz="2400" dirty="0" err="1">
                <a:solidFill>
                  <a:schemeClr val="dk1"/>
                </a:solidFill>
                <a:latin typeface="Calibri"/>
                <a:ea typeface="Calibri"/>
                <a:cs typeface="Calibri"/>
                <a:sym typeface="Calibri"/>
              </a:rPr>
              <a:t>Covid</a:t>
            </a:r>
            <a:r>
              <a:rPr lang="en-US" sz="2400" dirty="0">
                <a:solidFill>
                  <a:schemeClr val="dk1"/>
                </a:solidFill>
                <a:latin typeface="Calibri"/>
                <a:ea typeface="Calibri"/>
                <a:cs typeface="Calibri"/>
                <a:sym typeface="Calibri"/>
              </a:rPr>
              <a:t> rate- float (Decimal) Crude COVID rate is a term used to describe the total number of  confirmed COVID-19 cases or deaths in a population over a specific period of time, typically  expressed as a rate per 100,000 people.</a:t>
            </a:r>
            <a:endParaRPr sz="2400" dirty="0">
              <a:solidFill>
                <a:schemeClr val="dk1"/>
              </a:solidFill>
              <a:latin typeface="Calibri"/>
              <a:ea typeface="Calibri"/>
              <a:cs typeface="Calibri"/>
              <a:sym typeface="Calibri"/>
            </a:endParaRPr>
          </a:p>
          <a:p>
            <a:pPr marL="342900" marR="267335" indent="-342900">
              <a:lnSpc>
                <a:spcPct val="109800"/>
              </a:lnSpc>
              <a:spcBef>
                <a:spcPts val="800"/>
              </a:spcBef>
              <a:buClr>
                <a:schemeClr val="dk1"/>
              </a:buClr>
              <a:buSzPts val="1100"/>
              <a:buFont typeface="Arial" panose="020B0604020202020204" pitchFamily="34" charset="0"/>
              <a:buChar char="•"/>
            </a:pPr>
            <a:r>
              <a:rPr lang="en-US" sz="2400" dirty="0">
                <a:solidFill>
                  <a:schemeClr val="dk1"/>
                </a:solidFill>
                <a:latin typeface="Calibri"/>
                <a:ea typeface="Calibri"/>
                <a:cs typeface="Calibri"/>
                <a:sym typeface="Calibri"/>
              </a:rPr>
              <a:t>African American </a:t>
            </a:r>
            <a:r>
              <a:rPr lang="en-US" sz="2400" dirty="0" err="1">
                <a:solidFill>
                  <a:schemeClr val="dk1"/>
                </a:solidFill>
                <a:latin typeface="Calibri"/>
                <a:ea typeface="Calibri"/>
                <a:cs typeface="Calibri"/>
                <a:sym typeface="Calibri"/>
              </a:rPr>
              <a:t>Covid_rate</a:t>
            </a:r>
            <a:r>
              <a:rPr lang="en-US" sz="2400" dirty="0">
                <a:solidFill>
                  <a:schemeClr val="dk1"/>
                </a:solidFill>
                <a:latin typeface="Calibri"/>
                <a:ea typeface="Calibri"/>
                <a:cs typeface="Calibri"/>
                <a:sym typeface="Calibri"/>
              </a:rPr>
              <a:t>- Float (Decimal)- COVID rate is a term used to describe the total  number of confirmed COVID-19 cases or deaths in a population over a specific period of time,  typically expressed as a rate per 100,000 people.</a:t>
            </a:r>
            <a:endParaRPr sz="2400" dirty="0">
              <a:solidFill>
                <a:schemeClr val="dk1"/>
              </a:solidFill>
              <a:latin typeface="Calibri"/>
              <a:ea typeface="Calibri"/>
              <a:cs typeface="Calibri"/>
              <a:sym typeface="Calibri"/>
            </a:endParaRPr>
          </a:p>
        </p:txBody>
      </p:sp>
      <p:pic>
        <p:nvPicPr>
          <p:cNvPr id="50" name="Google Shape;50;p2"/>
          <p:cNvPicPr preferRelativeResize="0"/>
          <p:nvPr/>
        </p:nvPicPr>
        <p:blipFill rotWithShape="1">
          <a:blip r:embed="rId3">
            <a:alphaModFix/>
          </a:blip>
          <a:srcRect/>
          <a:stretch/>
        </p:blipFill>
        <p:spPr>
          <a:xfrm>
            <a:off x="6639720" y="9819288"/>
            <a:ext cx="781049" cy="5524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3"/>
          <p:cNvSpPr txBox="1"/>
          <p:nvPr/>
        </p:nvSpPr>
        <p:spPr>
          <a:xfrm>
            <a:off x="542925" y="128588"/>
            <a:ext cx="12958763" cy="9323065"/>
          </a:xfrm>
          <a:prstGeom prst="rect">
            <a:avLst/>
          </a:prstGeom>
          <a:noFill/>
          <a:ln>
            <a:noFill/>
          </a:ln>
        </p:spPr>
        <p:txBody>
          <a:bodyPr spcFirstLastPara="1" wrap="square" lIns="0" tIns="12700" rIns="0" bIns="0" anchor="t" anchorCtr="0">
            <a:spAutoFit/>
          </a:bodyPr>
          <a:lstStyle/>
          <a:p>
            <a:pPr marR="219075" algn="ctr"/>
            <a:endParaRPr lang="en-US" sz="4400" b="1" u="sng" dirty="0" smtClean="0">
              <a:solidFill>
                <a:schemeClr val="dk1"/>
              </a:solidFill>
              <a:latin typeface="Calibri"/>
              <a:ea typeface="Calibri"/>
              <a:cs typeface="Calibri"/>
              <a:sym typeface="Calibri"/>
            </a:endParaRPr>
          </a:p>
          <a:p>
            <a:pPr marR="219075" algn="ctr"/>
            <a:r>
              <a:rPr lang="en-US" sz="4400" b="1" u="sng" dirty="0" smtClean="0">
                <a:solidFill>
                  <a:schemeClr val="dk1"/>
                </a:solidFill>
                <a:latin typeface="Calibri"/>
                <a:ea typeface="Calibri"/>
                <a:cs typeface="Calibri"/>
                <a:sym typeface="Calibri"/>
              </a:rPr>
              <a:t>SQL </a:t>
            </a:r>
            <a:r>
              <a:rPr lang="en-US" sz="4400" b="1" u="sng" dirty="0">
                <a:solidFill>
                  <a:schemeClr val="dk1"/>
                </a:solidFill>
                <a:latin typeface="Calibri"/>
                <a:ea typeface="Calibri"/>
                <a:cs typeface="Calibri"/>
                <a:sym typeface="Calibri"/>
              </a:rPr>
              <a:t>Analysis </a:t>
            </a:r>
            <a:endParaRPr sz="4400" dirty="0">
              <a:solidFill>
                <a:schemeClr val="dk1"/>
              </a:solidFill>
              <a:latin typeface="Calibri"/>
              <a:ea typeface="Calibri"/>
              <a:cs typeface="Calibri"/>
              <a:sym typeface="Calibri"/>
            </a:endParaRPr>
          </a:p>
          <a:p>
            <a:pPr marL="285750" indent="-285750">
              <a:buFont typeface="Arial" panose="020B0604020202020204" pitchFamily="34" charset="0"/>
              <a:buChar char="•"/>
            </a:pPr>
            <a:endParaRPr sz="1300" dirty="0">
              <a:solidFill>
                <a:schemeClr val="dk1"/>
              </a:solidFill>
              <a:latin typeface="Calibri"/>
              <a:ea typeface="Calibri"/>
              <a:cs typeface="Calibri"/>
              <a:sym typeface="Calibri"/>
            </a:endParaRPr>
          </a:p>
          <a:p>
            <a:pPr marL="342900" indent="-342900">
              <a:spcBef>
                <a:spcPts val="25"/>
              </a:spcBef>
              <a:buFont typeface="Arial" panose="020B0604020202020204" pitchFamily="34" charset="0"/>
              <a:buChar char="•"/>
            </a:pPr>
            <a:endParaRPr sz="2400" dirty="0">
              <a:solidFill>
                <a:schemeClr val="dk1"/>
              </a:solidFill>
              <a:latin typeface="Calibri"/>
              <a:ea typeface="Calibri"/>
              <a:cs typeface="Calibri"/>
              <a:sym typeface="Calibri"/>
            </a:endParaRPr>
          </a:p>
          <a:p>
            <a:pPr marL="469900" marR="196215" indent="-457200">
              <a:buClr>
                <a:schemeClr val="dk1"/>
              </a:buClr>
              <a:buSzPts val="1100"/>
              <a:buFont typeface="+mj-lt"/>
              <a:buAutoNum type="arabicPeriod"/>
            </a:pPr>
            <a:r>
              <a:rPr lang="en-US" sz="2400" dirty="0">
                <a:solidFill>
                  <a:schemeClr val="dk1"/>
                </a:solidFill>
                <a:latin typeface="Calibri"/>
                <a:ea typeface="Calibri"/>
                <a:cs typeface="Calibri"/>
                <a:sym typeface="Calibri"/>
              </a:rPr>
              <a:t>Retrieve the jurisdiction residence with the highest number of COVID deaths for the latest  data period end date</a:t>
            </a:r>
            <a:r>
              <a:rPr lang="en-US" sz="2400" dirty="0" smtClean="0">
                <a:solidFill>
                  <a:schemeClr val="dk1"/>
                </a:solidFill>
                <a:latin typeface="Calibri"/>
                <a:ea typeface="Calibri"/>
                <a:cs typeface="Calibri"/>
                <a:sym typeface="Calibri"/>
              </a:rPr>
              <a:t>.</a:t>
            </a:r>
          </a:p>
          <a:p>
            <a:pPr marL="12700" marR="5080">
              <a:buClr>
                <a:schemeClr val="dk1"/>
              </a:buClr>
              <a:buSzPts val="1100"/>
            </a:pPr>
            <a:endParaRPr sz="2400" dirty="0">
              <a:solidFill>
                <a:schemeClr val="dk1"/>
              </a:solidFill>
              <a:latin typeface="Calibri"/>
              <a:ea typeface="Calibri"/>
              <a:cs typeface="Calibri"/>
              <a:sym typeface="Calibri"/>
            </a:endParaRPr>
          </a:p>
          <a:p>
            <a:pPr marL="469900" marR="288290" indent="-457200">
              <a:buClr>
                <a:schemeClr val="dk1"/>
              </a:buClr>
              <a:buSzPts val="1100"/>
              <a:buFont typeface="+mj-lt"/>
              <a:buAutoNum type="arabicPeriod"/>
            </a:pPr>
            <a:r>
              <a:rPr lang="en-US" sz="2400" dirty="0">
                <a:solidFill>
                  <a:schemeClr val="dk1"/>
                </a:solidFill>
                <a:latin typeface="Calibri"/>
                <a:ea typeface="Calibri"/>
                <a:cs typeface="Calibri"/>
                <a:sym typeface="Calibri"/>
              </a:rPr>
              <a:t>Retrieve the top 5 jurisdictions with the highest percentage difference in </a:t>
            </a:r>
            <a:r>
              <a:rPr lang="en-US" sz="2400" dirty="0" err="1">
                <a:solidFill>
                  <a:schemeClr val="dk1"/>
                </a:solidFill>
                <a:latin typeface="Calibri"/>
                <a:ea typeface="Calibri"/>
                <a:cs typeface="Calibri"/>
                <a:sym typeface="Calibri"/>
              </a:rPr>
              <a:t>aa_COVID_rate</a:t>
            </a:r>
            <a:r>
              <a:rPr lang="en-US" sz="2400" dirty="0">
                <a:solidFill>
                  <a:schemeClr val="dk1"/>
                </a:solidFill>
                <a:latin typeface="Calibri"/>
                <a:ea typeface="Calibri"/>
                <a:cs typeface="Calibri"/>
                <a:sym typeface="Calibri"/>
              </a:rPr>
              <a:t>  compared to the overall crude COVID rate for the latest data period end date</a:t>
            </a:r>
            <a:r>
              <a:rPr lang="en-US" sz="2400" dirty="0" smtClean="0">
                <a:solidFill>
                  <a:schemeClr val="dk1"/>
                </a:solidFill>
                <a:latin typeface="Calibri"/>
                <a:ea typeface="Calibri"/>
                <a:cs typeface="Calibri"/>
                <a:sym typeface="Calibri"/>
              </a:rPr>
              <a:t>.</a:t>
            </a:r>
          </a:p>
          <a:p>
            <a:pPr marL="469900" marR="288290" indent="-457200">
              <a:buClr>
                <a:schemeClr val="dk1"/>
              </a:buClr>
              <a:buSzPts val="1100"/>
              <a:buFont typeface="+mj-lt"/>
              <a:buAutoNum type="arabicPeriod"/>
            </a:pPr>
            <a:endParaRPr sz="2400" dirty="0">
              <a:solidFill>
                <a:schemeClr val="dk1"/>
              </a:solidFill>
              <a:latin typeface="Calibri"/>
              <a:ea typeface="Calibri"/>
              <a:cs typeface="Calibri"/>
              <a:sym typeface="Calibri"/>
            </a:endParaRPr>
          </a:p>
          <a:p>
            <a:pPr marL="469900" marR="123825" indent="-457200">
              <a:buClr>
                <a:schemeClr val="dk1"/>
              </a:buClr>
              <a:buSzPts val="1100"/>
              <a:buFont typeface="+mj-lt"/>
              <a:buAutoNum type="arabicPeriod"/>
            </a:pPr>
            <a:r>
              <a:rPr lang="en-US" sz="2400" dirty="0">
                <a:solidFill>
                  <a:schemeClr val="dk1"/>
                </a:solidFill>
                <a:latin typeface="Calibri"/>
                <a:ea typeface="Calibri"/>
                <a:cs typeface="Calibri"/>
                <a:sym typeface="Calibri"/>
              </a:rPr>
              <a:t>Calculate the average COVID deaths per week for each jurisdiction residence and group, for  the latest 4 data period end dates</a:t>
            </a:r>
            <a:r>
              <a:rPr lang="en-US" sz="2400" dirty="0" smtClean="0">
                <a:solidFill>
                  <a:schemeClr val="dk1"/>
                </a:solidFill>
                <a:latin typeface="Calibri"/>
                <a:ea typeface="Calibri"/>
                <a:cs typeface="Calibri"/>
                <a:sym typeface="Calibri"/>
              </a:rPr>
              <a:t>.</a:t>
            </a:r>
          </a:p>
          <a:p>
            <a:pPr marL="469900" marR="123825" indent="-457200">
              <a:buClr>
                <a:schemeClr val="dk1"/>
              </a:buClr>
              <a:buSzPts val="1100"/>
              <a:buFont typeface="+mj-lt"/>
              <a:buAutoNum type="arabicPeriod"/>
            </a:pPr>
            <a:endParaRPr sz="2400" dirty="0">
              <a:solidFill>
                <a:schemeClr val="dk1"/>
              </a:solidFill>
              <a:latin typeface="Calibri"/>
              <a:ea typeface="Calibri"/>
              <a:cs typeface="Calibri"/>
              <a:sym typeface="Calibri"/>
            </a:endParaRPr>
          </a:p>
          <a:p>
            <a:pPr marL="469900" marR="145415" indent="-457200">
              <a:buClr>
                <a:schemeClr val="dk1"/>
              </a:buClr>
              <a:buSzPts val="1100"/>
              <a:buFont typeface="+mj-lt"/>
              <a:buAutoNum type="arabicPeriod"/>
            </a:pPr>
            <a:r>
              <a:rPr lang="en-US" sz="2400" dirty="0">
                <a:solidFill>
                  <a:schemeClr val="dk1"/>
                </a:solidFill>
                <a:latin typeface="Calibri"/>
                <a:ea typeface="Calibri"/>
                <a:cs typeface="Calibri"/>
                <a:sym typeface="Calibri"/>
              </a:rPr>
              <a:t>Retrieve the data for the latest data period end date, but exclude any jurisdictions that had  zero COVID deaths and have missing values in any other column</a:t>
            </a:r>
            <a:r>
              <a:rPr lang="en-US" sz="2400" dirty="0" smtClean="0">
                <a:solidFill>
                  <a:schemeClr val="dk1"/>
                </a:solidFill>
                <a:latin typeface="Calibri"/>
                <a:ea typeface="Calibri"/>
                <a:cs typeface="Calibri"/>
                <a:sym typeface="Calibri"/>
              </a:rPr>
              <a:t>.</a:t>
            </a:r>
          </a:p>
          <a:p>
            <a:pPr marL="469900" marR="145415" indent="-457200">
              <a:buClr>
                <a:schemeClr val="dk1"/>
              </a:buClr>
              <a:buSzPts val="1100"/>
              <a:buFont typeface="+mj-lt"/>
              <a:buAutoNum type="arabicPeriod"/>
            </a:pPr>
            <a:endParaRPr sz="2400" dirty="0">
              <a:solidFill>
                <a:schemeClr val="dk1"/>
              </a:solidFill>
              <a:latin typeface="Calibri"/>
              <a:ea typeface="Calibri"/>
              <a:cs typeface="Calibri"/>
              <a:sym typeface="Calibri"/>
            </a:endParaRPr>
          </a:p>
          <a:p>
            <a:pPr marL="469900" marR="95885" indent="-457200">
              <a:buClr>
                <a:schemeClr val="dk1"/>
              </a:buClr>
              <a:buSzPts val="1100"/>
              <a:buFont typeface="+mj-lt"/>
              <a:buAutoNum type="arabicPeriod"/>
            </a:pPr>
            <a:r>
              <a:rPr lang="en-US" sz="2400" dirty="0">
                <a:solidFill>
                  <a:schemeClr val="dk1"/>
                </a:solidFill>
                <a:latin typeface="Calibri"/>
                <a:ea typeface="Calibri"/>
                <a:cs typeface="Calibri"/>
                <a:sym typeface="Calibri"/>
              </a:rPr>
              <a:t>Calculate the week-over-week percentage change in </a:t>
            </a:r>
            <a:r>
              <a:rPr lang="en-US" sz="2400" dirty="0" err="1">
                <a:solidFill>
                  <a:schemeClr val="dk1"/>
                </a:solidFill>
                <a:latin typeface="Calibri"/>
                <a:ea typeface="Calibri"/>
                <a:cs typeface="Calibri"/>
                <a:sym typeface="Calibri"/>
              </a:rPr>
              <a:t>COVID_pct_of_total</a:t>
            </a:r>
            <a:r>
              <a:rPr lang="en-US" sz="2400" dirty="0">
                <a:solidFill>
                  <a:schemeClr val="dk1"/>
                </a:solidFill>
                <a:latin typeface="Calibri"/>
                <a:ea typeface="Calibri"/>
                <a:cs typeface="Calibri"/>
                <a:sym typeface="Calibri"/>
              </a:rPr>
              <a:t> for all jurisdictions  and groups, but only for the data period start dates after March 1, 2020</a:t>
            </a:r>
            <a:r>
              <a:rPr lang="en-US" sz="2400" dirty="0" smtClean="0">
                <a:solidFill>
                  <a:schemeClr val="dk1"/>
                </a:solidFill>
                <a:latin typeface="Calibri"/>
                <a:ea typeface="Calibri"/>
                <a:cs typeface="Calibri"/>
                <a:sym typeface="Calibri"/>
              </a:rPr>
              <a:t>.</a:t>
            </a:r>
          </a:p>
          <a:p>
            <a:pPr marL="469900" marR="95885" indent="-457200">
              <a:buClr>
                <a:schemeClr val="dk1"/>
              </a:buClr>
              <a:buSzPts val="1100"/>
              <a:buFont typeface="+mj-lt"/>
              <a:buAutoNum type="arabicPeriod"/>
            </a:pPr>
            <a:endParaRPr sz="2400" dirty="0">
              <a:solidFill>
                <a:schemeClr val="dk1"/>
              </a:solidFill>
              <a:latin typeface="Calibri"/>
              <a:ea typeface="Calibri"/>
              <a:cs typeface="Calibri"/>
              <a:sym typeface="Calibri"/>
            </a:endParaRPr>
          </a:p>
          <a:p>
            <a:pPr marL="469900" marR="48895" indent="-457200">
              <a:buClr>
                <a:schemeClr val="dk1"/>
              </a:buClr>
              <a:buSzPts val="1100"/>
              <a:buFont typeface="+mj-lt"/>
              <a:buAutoNum type="arabicPeriod"/>
            </a:pPr>
            <a:r>
              <a:rPr lang="en-US" sz="2400" dirty="0">
                <a:solidFill>
                  <a:schemeClr val="dk1"/>
                </a:solidFill>
                <a:latin typeface="Calibri"/>
                <a:ea typeface="Calibri"/>
                <a:cs typeface="Calibri"/>
                <a:sym typeface="Calibri"/>
              </a:rPr>
              <a:t>Group the data by jurisdiction residence and calculate the cumulative COVID deaths for each  jurisdiction, but only up to the latest data period end date</a:t>
            </a:r>
            <a:r>
              <a:rPr lang="en-US" sz="2400" dirty="0" smtClean="0">
                <a:solidFill>
                  <a:schemeClr val="dk1"/>
                </a:solidFill>
                <a:latin typeface="Calibri"/>
                <a:ea typeface="Calibri"/>
                <a:cs typeface="Calibri"/>
                <a:sym typeface="Calibri"/>
              </a:rPr>
              <a:t>.</a:t>
            </a:r>
          </a:p>
          <a:p>
            <a:pPr marL="469900" marR="48895" indent="-457200">
              <a:buClr>
                <a:schemeClr val="dk1"/>
              </a:buClr>
              <a:buSzPts val="1100"/>
              <a:buFont typeface="+mj-lt"/>
              <a:buAutoNum type="arabicPeriod"/>
            </a:pPr>
            <a:endParaRPr lang="en-US" sz="2400" dirty="0">
              <a:solidFill>
                <a:schemeClr val="dk1"/>
              </a:solidFill>
              <a:latin typeface="Calibri"/>
              <a:ea typeface="Calibri"/>
              <a:cs typeface="Calibri"/>
              <a:sym typeface="Calibri"/>
            </a:endParaRPr>
          </a:p>
          <a:p>
            <a:pPr marL="469900" marR="48895" indent="-457200">
              <a:buClr>
                <a:schemeClr val="dk1"/>
              </a:buClr>
              <a:buSzPts val="1100"/>
              <a:buFont typeface="+mj-lt"/>
              <a:buAutoNum type="arabicPeriod"/>
            </a:pPr>
            <a:endParaRPr lang="en-US" sz="2400" dirty="0" smtClean="0">
              <a:solidFill>
                <a:schemeClr val="dk1"/>
              </a:solidFill>
              <a:latin typeface="Calibri"/>
              <a:ea typeface="Calibri"/>
              <a:cs typeface="Calibri"/>
              <a:sym typeface="Calibri"/>
            </a:endParaRPr>
          </a:p>
          <a:p>
            <a:pPr marL="355600" marR="48895" indent="-342900">
              <a:buClr>
                <a:schemeClr val="dk1"/>
              </a:buClr>
              <a:buSzPts val="1100"/>
              <a:buFont typeface="Arial" panose="020B0604020202020204" pitchFamily="34" charset="0"/>
              <a:buChar char="•"/>
            </a:pPr>
            <a:endParaRPr sz="2400"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8700" y="2343150"/>
            <a:ext cx="11901488" cy="5016758"/>
          </a:xfrm>
          <a:prstGeom prst="rect">
            <a:avLst/>
          </a:prstGeom>
        </p:spPr>
        <p:txBody>
          <a:bodyPr wrap="square">
            <a:spAutoFit/>
          </a:bodyPr>
          <a:lstStyle/>
          <a:p>
            <a:pPr marL="12700" marR="48895" algn="ctr">
              <a:buClr>
                <a:schemeClr val="dk1"/>
              </a:buClr>
              <a:buSzPts val="1100"/>
            </a:pPr>
            <a:r>
              <a:rPr lang="en-US" sz="4000" b="1" dirty="0" smtClean="0">
                <a:solidFill>
                  <a:schemeClr val="dk1"/>
                </a:solidFill>
                <a:latin typeface="Calibri"/>
                <a:ea typeface="Calibri"/>
                <a:cs typeface="Calibri"/>
                <a:sym typeface="Calibri"/>
              </a:rPr>
              <a:t>SQL Analysis</a:t>
            </a:r>
          </a:p>
          <a:p>
            <a:pPr marL="469900" marR="48895" indent="-457200" algn="just">
              <a:buClr>
                <a:schemeClr val="dk1"/>
              </a:buClr>
              <a:buSzPts val="1100"/>
              <a:buFont typeface="+mj-lt"/>
              <a:buAutoNum type="arabicPeriod"/>
            </a:pPr>
            <a:r>
              <a:rPr lang="en-US" sz="2800" b="1" dirty="0" smtClean="0">
                <a:solidFill>
                  <a:schemeClr val="dk1"/>
                </a:solidFill>
                <a:latin typeface="Calibri"/>
                <a:ea typeface="Calibri"/>
                <a:cs typeface="Calibri"/>
                <a:sym typeface="Calibri"/>
              </a:rPr>
              <a:t>Implementation </a:t>
            </a:r>
            <a:r>
              <a:rPr lang="en-US" sz="2800" b="1" dirty="0">
                <a:solidFill>
                  <a:schemeClr val="dk1"/>
                </a:solidFill>
                <a:latin typeface="Calibri"/>
                <a:ea typeface="Calibri"/>
                <a:cs typeface="Calibri"/>
                <a:sym typeface="Calibri"/>
              </a:rPr>
              <a:t>of Function &amp; Procedure-"</a:t>
            </a:r>
            <a:r>
              <a:rPr lang="en-US" sz="2800" dirty="0">
                <a:solidFill>
                  <a:schemeClr val="dk1"/>
                </a:solidFill>
                <a:latin typeface="Calibri"/>
                <a:ea typeface="Calibri"/>
                <a:cs typeface="Calibri"/>
                <a:sym typeface="Calibri"/>
              </a:rPr>
              <a:t>Create a stored procedure that takes in a date  range and calculates the average weekly percentage change in COVID deaths for each  jurisdiction. The procedure should return the average weekly percentage change along with  the jurisdiction and date range as output. Additionally, create a user-defined function that  takes in a jurisdiction as input and returns the average crude COVID rate for that jurisdiction  over the entire dataset. Use both the stored procedure and the user-defined function to  compare the average weekly percentage change in COVID deaths for each jurisdiction to the  average crude COVID rate for that jurisdiction.</a:t>
            </a:r>
            <a:endParaRPr lang="en-US"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73336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6;p3"/>
          <p:cNvSpPr txBox="1"/>
          <p:nvPr/>
        </p:nvSpPr>
        <p:spPr>
          <a:xfrm>
            <a:off x="1285875" y="1057275"/>
            <a:ext cx="12201525" cy="6969600"/>
          </a:xfrm>
          <a:prstGeom prst="rect">
            <a:avLst/>
          </a:prstGeom>
          <a:noFill/>
          <a:ln>
            <a:noFill/>
          </a:ln>
        </p:spPr>
        <p:txBody>
          <a:bodyPr spcFirstLastPara="1" wrap="square" lIns="0" tIns="12700" rIns="0" bIns="0" anchor="t" anchorCtr="0">
            <a:spAutoFit/>
          </a:bodyPr>
          <a:lstStyle/>
          <a:p>
            <a:pPr marL="318135" algn="ctr"/>
            <a:r>
              <a:rPr lang="en-US" sz="4000" b="1" u="sng" dirty="0">
                <a:solidFill>
                  <a:schemeClr val="dk1"/>
                </a:solidFill>
                <a:latin typeface="Calibri"/>
                <a:ea typeface="Calibri"/>
                <a:cs typeface="Calibri"/>
                <a:sym typeface="Calibri"/>
              </a:rPr>
              <a:t>Visualization report (Power BI or Tableau Report)</a:t>
            </a:r>
            <a:endParaRPr sz="4000" dirty="0">
              <a:solidFill>
                <a:schemeClr val="dk1"/>
              </a:solidFill>
              <a:latin typeface="Calibri"/>
              <a:ea typeface="Calibri"/>
              <a:cs typeface="Calibri"/>
              <a:sym typeface="Calibri"/>
            </a:endParaRPr>
          </a:p>
          <a:p>
            <a:pPr>
              <a:spcBef>
                <a:spcPts val="35"/>
              </a:spcBef>
            </a:pPr>
            <a:endParaRPr sz="3600" dirty="0">
              <a:solidFill>
                <a:schemeClr val="dk1"/>
              </a:solidFill>
              <a:latin typeface="Calibri"/>
              <a:ea typeface="Calibri"/>
              <a:cs typeface="Calibri"/>
              <a:sym typeface="Calibri"/>
            </a:endParaRPr>
          </a:p>
          <a:p>
            <a:pPr marL="469900" indent="-457200">
              <a:buFont typeface="Arial" panose="020B0604020202020204" pitchFamily="34" charset="0"/>
              <a:buChar char="•"/>
            </a:pPr>
            <a:r>
              <a:rPr lang="en-US" sz="3200" dirty="0" smtClean="0">
                <a:solidFill>
                  <a:schemeClr val="dk1"/>
                </a:solidFill>
                <a:latin typeface="Calibri"/>
                <a:ea typeface="Calibri"/>
                <a:cs typeface="Calibri"/>
                <a:sym typeface="Calibri"/>
              </a:rPr>
              <a:t>How </a:t>
            </a:r>
            <a:r>
              <a:rPr lang="en-US" sz="3200" dirty="0">
                <a:solidFill>
                  <a:schemeClr val="dk1"/>
                </a:solidFill>
                <a:latin typeface="Calibri"/>
                <a:ea typeface="Calibri"/>
                <a:cs typeface="Calibri"/>
                <a:sym typeface="Calibri"/>
              </a:rPr>
              <a:t>has the number of COVID deaths changed over time across different regions?</a:t>
            </a:r>
            <a:endParaRPr sz="3200" dirty="0">
              <a:solidFill>
                <a:schemeClr val="dk1"/>
              </a:solidFill>
              <a:latin typeface="Calibri"/>
              <a:ea typeface="Calibri"/>
              <a:cs typeface="Calibri"/>
              <a:sym typeface="Calibri"/>
            </a:endParaRPr>
          </a:p>
          <a:p>
            <a:pPr marL="469900" marR="5080" indent="-457200">
              <a:lnSpc>
                <a:spcPct val="109800"/>
              </a:lnSpc>
              <a:buFont typeface="Arial" panose="020B0604020202020204" pitchFamily="34" charset="0"/>
              <a:buChar char="•"/>
            </a:pPr>
            <a:r>
              <a:rPr lang="en-US" sz="3200" dirty="0" smtClean="0">
                <a:solidFill>
                  <a:schemeClr val="dk1"/>
                </a:solidFill>
                <a:latin typeface="Calibri"/>
                <a:ea typeface="Calibri"/>
                <a:cs typeface="Calibri"/>
                <a:sym typeface="Calibri"/>
              </a:rPr>
              <a:t>What </a:t>
            </a:r>
            <a:r>
              <a:rPr lang="en-US" sz="3200" dirty="0">
                <a:solidFill>
                  <a:schemeClr val="dk1"/>
                </a:solidFill>
                <a:latin typeface="Calibri"/>
                <a:ea typeface="Calibri"/>
                <a:cs typeface="Calibri"/>
                <a:sym typeface="Calibri"/>
              </a:rPr>
              <a:t>is the crude COVID rate for each jurisdiction, and how does it compare to the national  average?</a:t>
            </a:r>
            <a:endParaRPr sz="3200" dirty="0">
              <a:solidFill>
                <a:schemeClr val="dk1"/>
              </a:solidFill>
              <a:latin typeface="Calibri"/>
              <a:ea typeface="Calibri"/>
              <a:cs typeface="Calibri"/>
              <a:sym typeface="Calibri"/>
            </a:endParaRPr>
          </a:p>
          <a:p>
            <a:pPr marL="469900" marR="80010" indent="-457200">
              <a:lnSpc>
                <a:spcPct val="109800"/>
              </a:lnSpc>
              <a:buFont typeface="Arial" panose="020B0604020202020204" pitchFamily="34" charset="0"/>
              <a:buChar char="•"/>
            </a:pPr>
            <a:r>
              <a:rPr lang="en-US" sz="3200" dirty="0" smtClean="0">
                <a:solidFill>
                  <a:schemeClr val="dk1"/>
                </a:solidFill>
                <a:latin typeface="Calibri"/>
                <a:ea typeface="Calibri"/>
                <a:cs typeface="Calibri"/>
                <a:sym typeface="Calibri"/>
              </a:rPr>
              <a:t>What </a:t>
            </a:r>
            <a:r>
              <a:rPr lang="en-US" sz="3200" dirty="0">
                <a:solidFill>
                  <a:schemeClr val="dk1"/>
                </a:solidFill>
                <a:latin typeface="Calibri"/>
                <a:ea typeface="Calibri"/>
                <a:cs typeface="Calibri"/>
                <a:sym typeface="Calibri"/>
              </a:rPr>
              <a:t>is the trend in COVID deaths for each jurisdiction over the past year, and how does it  compare to Region 1 to Region 9 jurisdictions?</a:t>
            </a:r>
            <a:endParaRPr sz="3200" dirty="0">
              <a:solidFill>
                <a:schemeClr val="dk1"/>
              </a:solidFill>
              <a:latin typeface="Calibri"/>
              <a:ea typeface="Calibri"/>
              <a:cs typeface="Calibri"/>
              <a:sym typeface="Calibri"/>
            </a:endParaRPr>
          </a:p>
          <a:p>
            <a:pPr marL="469900" indent="-457200">
              <a:spcBef>
                <a:spcPts val="125"/>
              </a:spcBef>
              <a:buFont typeface="Arial" panose="020B0604020202020204" pitchFamily="34" charset="0"/>
              <a:buChar char="•"/>
            </a:pPr>
            <a:r>
              <a:rPr lang="en-US" sz="3200" dirty="0" smtClean="0">
                <a:solidFill>
                  <a:schemeClr val="dk1"/>
                </a:solidFill>
                <a:latin typeface="Calibri"/>
                <a:ea typeface="Calibri"/>
                <a:cs typeface="Calibri"/>
                <a:sym typeface="Calibri"/>
              </a:rPr>
              <a:t>Which </a:t>
            </a:r>
            <a:r>
              <a:rPr lang="en-US" sz="3200" dirty="0">
                <a:solidFill>
                  <a:schemeClr val="dk1"/>
                </a:solidFill>
                <a:latin typeface="Calibri"/>
                <a:ea typeface="Calibri"/>
                <a:cs typeface="Calibri"/>
                <a:sym typeface="Calibri"/>
              </a:rPr>
              <a:t>jurisdictions have the highest and lowest crude COVID rates?</a:t>
            </a:r>
            <a:endParaRPr sz="3200" dirty="0">
              <a:solidFill>
                <a:schemeClr val="dk1"/>
              </a:solidFill>
              <a:latin typeface="Calibri"/>
              <a:ea typeface="Calibri"/>
              <a:cs typeface="Calibri"/>
              <a:sym typeface="Calibri"/>
            </a:endParaRPr>
          </a:p>
          <a:p>
            <a:pPr marL="469900" marR="15875" indent="-457200">
              <a:lnSpc>
                <a:spcPct val="109800"/>
              </a:lnSpc>
              <a:buFont typeface="Arial" panose="020B0604020202020204" pitchFamily="34" charset="0"/>
              <a:buChar char="•"/>
            </a:pPr>
            <a:r>
              <a:rPr lang="en-US" sz="3200" dirty="0" smtClean="0">
                <a:solidFill>
                  <a:srgbClr val="FF0000"/>
                </a:solidFill>
                <a:latin typeface="Calibri"/>
                <a:ea typeface="Calibri"/>
                <a:cs typeface="Calibri"/>
                <a:sym typeface="Calibri"/>
              </a:rPr>
              <a:t>Any </a:t>
            </a:r>
            <a:r>
              <a:rPr lang="en-US" sz="3200" dirty="0">
                <a:solidFill>
                  <a:srgbClr val="FF0000"/>
                </a:solidFill>
                <a:latin typeface="Calibri"/>
                <a:ea typeface="Calibri"/>
                <a:cs typeface="Calibri"/>
                <a:sym typeface="Calibri"/>
              </a:rPr>
              <a:t>analysis that you find separately inside this dataset to highlight. (Add one Analysis from  your end which you assumed is important apart from the given ones.)</a:t>
            </a:r>
            <a:endParaRPr sz="3200" dirty="0">
              <a:solidFill>
                <a:srgbClr val="FF0000"/>
              </a:solidFill>
              <a:latin typeface="Calibri"/>
              <a:ea typeface="Calibri"/>
              <a:cs typeface="Calibri"/>
              <a:sym typeface="Calibri"/>
            </a:endParaRPr>
          </a:p>
          <a:p>
            <a:pPr marL="469900" indent="-457200">
              <a:spcBef>
                <a:spcPts val="130"/>
              </a:spcBef>
              <a:buFont typeface="Arial" panose="020B0604020202020204" pitchFamily="34" charset="0"/>
              <a:buChar char="•"/>
            </a:pPr>
            <a:r>
              <a:rPr lang="en-US" sz="3200" dirty="0" smtClean="0">
                <a:solidFill>
                  <a:schemeClr val="dk1"/>
                </a:solidFill>
                <a:latin typeface="Calibri"/>
                <a:ea typeface="Calibri"/>
                <a:cs typeface="Calibri"/>
                <a:sym typeface="Calibri"/>
              </a:rPr>
              <a:t>Use </a:t>
            </a:r>
            <a:r>
              <a:rPr lang="en-US" sz="3200" dirty="0">
                <a:solidFill>
                  <a:schemeClr val="dk1"/>
                </a:solidFill>
                <a:latin typeface="Calibri"/>
                <a:ea typeface="Calibri"/>
                <a:cs typeface="Calibri"/>
                <a:sym typeface="Calibri"/>
              </a:rPr>
              <a:t>buttons and bookmarks and action to show and hide the visuals</a:t>
            </a:r>
            <a:endParaRPr sz="3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70918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8"/>
          <p:cNvSpPr txBox="1">
            <a:spLocks noGrp="1"/>
          </p:cNvSpPr>
          <p:nvPr>
            <p:ph type="title"/>
          </p:nvPr>
        </p:nvSpPr>
        <p:spPr>
          <a:xfrm>
            <a:off x="4487919" y="2093261"/>
            <a:ext cx="5596592" cy="982526"/>
          </a:xfrm>
          <a:prstGeom prst="rect">
            <a:avLst/>
          </a:prstGeom>
          <a:noFill/>
          <a:ln>
            <a:noFill/>
          </a:ln>
        </p:spPr>
        <p:txBody>
          <a:bodyPr spcFirstLastPara="1" vert="horz" wrap="square" lIns="106912" tIns="53442" rIns="106912" bIns="53442" rtlCol="0" anchor="t" anchorCtr="0">
            <a:spAutoFit/>
          </a:bodyPr>
          <a:lstStyle/>
          <a:p>
            <a:pPr>
              <a:lnSpc>
                <a:spcPct val="90000"/>
              </a:lnSpc>
              <a:spcBef>
                <a:spcPts val="0"/>
              </a:spcBef>
              <a:buClr>
                <a:schemeClr val="accent1"/>
              </a:buClr>
              <a:buSzPts val="5400"/>
            </a:pPr>
            <a:r>
              <a:rPr lang="en-US" sz="6315" dirty="0">
                <a:solidFill>
                  <a:schemeClr val="accent1"/>
                </a:solidFill>
                <a:latin typeface="Arial Black"/>
                <a:ea typeface="Arial Black"/>
                <a:cs typeface="Arial Black"/>
                <a:sym typeface="Arial Black"/>
              </a:rPr>
              <a:t>Guidelines</a:t>
            </a:r>
            <a:endParaRPr sz="6315" dirty="0">
              <a:solidFill>
                <a:schemeClr val="accent1"/>
              </a:solidFill>
              <a:latin typeface="Arial Black"/>
              <a:ea typeface="Arial Black"/>
              <a:cs typeface="Arial Black"/>
              <a:sym typeface="Arial Black"/>
            </a:endParaRPr>
          </a:p>
        </p:txBody>
      </p:sp>
      <p:sp>
        <p:nvSpPr>
          <p:cNvPr id="128" name="Google Shape;128;p28"/>
          <p:cNvSpPr txBox="1">
            <a:spLocks noGrp="1"/>
          </p:cNvSpPr>
          <p:nvPr>
            <p:ph type="body" idx="1"/>
          </p:nvPr>
        </p:nvSpPr>
        <p:spPr>
          <a:xfrm>
            <a:off x="1171575" y="2891168"/>
            <a:ext cx="12089955" cy="5609758"/>
          </a:xfrm>
          <a:prstGeom prst="rect">
            <a:avLst/>
          </a:prstGeom>
          <a:noFill/>
          <a:ln>
            <a:noFill/>
          </a:ln>
        </p:spPr>
        <p:txBody>
          <a:bodyPr spcFirstLastPara="1" vert="horz" wrap="square" lIns="106912" tIns="53442" rIns="106912" bIns="53442" rtlCol="0" anchor="t" anchorCtr="0">
            <a:normAutofit fontScale="77500" lnSpcReduction="20000"/>
          </a:bodyPr>
          <a:lstStyle/>
          <a:p>
            <a:pPr marL="400987" indent="-294056">
              <a:lnSpc>
                <a:spcPct val="90000"/>
              </a:lnSpc>
              <a:spcBef>
                <a:spcPts val="1169"/>
              </a:spcBef>
              <a:spcAft>
                <a:spcPts val="0"/>
              </a:spcAft>
              <a:buClr>
                <a:schemeClr val="dk1"/>
              </a:buClr>
              <a:buSzPts val="1440"/>
              <a:buNone/>
            </a:pPr>
            <a:endParaRPr lang="en-US" b="1" dirty="0" smtClean="0">
              <a:solidFill>
                <a:schemeClr val="accent1"/>
              </a:solidFill>
            </a:endParaRPr>
          </a:p>
          <a:p>
            <a:pPr marL="400987" indent="-294056">
              <a:lnSpc>
                <a:spcPct val="90000"/>
              </a:lnSpc>
              <a:spcBef>
                <a:spcPts val="1169"/>
              </a:spcBef>
              <a:spcAft>
                <a:spcPts val="0"/>
              </a:spcAft>
              <a:buClr>
                <a:schemeClr val="dk1"/>
              </a:buClr>
              <a:buSzPts val="1440"/>
              <a:buNone/>
            </a:pPr>
            <a:endParaRPr lang="en-US" b="1" dirty="0">
              <a:solidFill>
                <a:schemeClr val="accent1"/>
              </a:solidFill>
            </a:endParaRPr>
          </a:p>
          <a:p>
            <a:pPr marL="400987" indent="-294056">
              <a:lnSpc>
                <a:spcPct val="90000"/>
              </a:lnSpc>
              <a:spcBef>
                <a:spcPts val="1169"/>
              </a:spcBef>
              <a:spcAft>
                <a:spcPts val="0"/>
              </a:spcAft>
              <a:buClr>
                <a:schemeClr val="dk1"/>
              </a:buClr>
              <a:buSzPts val="1440"/>
              <a:buNone/>
            </a:pPr>
            <a:r>
              <a:rPr lang="en-US" sz="4600" b="1" dirty="0" smtClean="0">
                <a:solidFill>
                  <a:schemeClr val="accent1"/>
                </a:solidFill>
              </a:rPr>
              <a:t>	Last date of submission- Saturday 8</a:t>
            </a:r>
            <a:r>
              <a:rPr lang="en-US" sz="4600" b="1" baseline="30000" dirty="0" smtClean="0">
                <a:solidFill>
                  <a:schemeClr val="accent1"/>
                </a:solidFill>
              </a:rPr>
              <a:t>th</a:t>
            </a:r>
            <a:r>
              <a:rPr lang="en-US" sz="4600" b="1" dirty="0" smtClean="0">
                <a:solidFill>
                  <a:schemeClr val="accent1"/>
                </a:solidFill>
              </a:rPr>
              <a:t> February 2025 EOD</a:t>
            </a:r>
            <a:endParaRPr lang="en-US" sz="4600" dirty="0">
              <a:solidFill>
                <a:schemeClr val="accent1"/>
              </a:solidFill>
            </a:endParaRPr>
          </a:p>
          <a:p>
            <a:r>
              <a:rPr lang="en-US" b="1" dirty="0"/>
              <a:t>Presentation Submission</a:t>
            </a:r>
            <a:r>
              <a:rPr lang="en-US" dirty="0"/>
              <a:t>:</a:t>
            </a:r>
            <a:br>
              <a:rPr lang="en-US" dirty="0"/>
            </a:br>
            <a:r>
              <a:rPr lang="en-US" dirty="0"/>
              <a:t>Kindly submit your ‘</a:t>
            </a:r>
            <a:r>
              <a:rPr lang="en-US" dirty="0" err="1" smtClean="0"/>
              <a:t>XYZ.sq</a:t>
            </a:r>
            <a:r>
              <a:rPr lang="en-US" dirty="0" err="1"/>
              <a:t>l</a:t>
            </a:r>
            <a:r>
              <a:rPr lang="en-US" dirty="0" smtClean="0"/>
              <a:t> </a:t>
            </a:r>
            <a:r>
              <a:rPr lang="en-US" dirty="0"/>
              <a:t>file and ‘</a:t>
            </a:r>
            <a:r>
              <a:rPr lang="en-US" dirty="0" err="1" smtClean="0"/>
              <a:t>XYZ.pbix</a:t>
            </a:r>
            <a:r>
              <a:rPr lang="en-US" dirty="0" smtClean="0"/>
              <a:t>/tableau’ </a:t>
            </a:r>
            <a:r>
              <a:rPr lang="en-US" dirty="0"/>
              <a:t>to  </a:t>
            </a:r>
            <a:r>
              <a:rPr lang="en-US" b="1" dirty="0"/>
              <a:t>interviewprep@learnbay.co</a:t>
            </a:r>
            <a:r>
              <a:rPr lang="en-US" dirty="0"/>
              <a:t>.</a:t>
            </a:r>
          </a:p>
          <a:p>
            <a:r>
              <a:rPr lang="en-US" b="1" dirty="0"/>
              <a:t>Session Booking</a:t>
            </a:r>
            <a:r>
              <a:rPr lang="en-US" dirty="0"/>
              <a:t>:</a:t>
            </a:r>
            <a:br>
              <a:rPr lang="en-US" dirty="0"/>
            </a:br>
            <a:r>
              <a:rPr lang="en-US" dirty="0"/>
              <a:t>Once your presentation is submitted, you can book your session for the </a:t>
            </a:r>
            <a:r>
              <a:rPr lang="en-US" b="1" dirty="0"/>
              <a:t>next day</a:t>
            </a:r>
            <a:r>
              <a:rPr lang="en-US" dirty="0"/>
              <a:t>.</a:t>
            </a:r>
          </a:p>
          <a:p>
            <a:r>
              <a:rPr lang="en-US" b="1" dirty="0"/>
              <a:t>Session Focus</a:t>
            </a:r>
            <a:r>
              <a:rPr lang="en-US" dirty="0"/>
              <a:t>:</a:t>
            </a:r>
            <a:br>
              <a:rPr lang="en-US" dirty="0"/>
            </a:br>
            <a:r>
              <a:rPr lang="en-US" dirty="0"/>
              <a:t>The session will focus on </a:t>
            </a:r>
            <a:r>
              <a:rPr lang="en-US" b="1" dirty="0"/>
              <a:t>interview preparation</a:t>
            </a:r>
            <a:r>
              <a:rPr lang="en-US" dirty="0"/>
              <a:t> and related topics.</a:t>
            </a:r>
          </a:p>
          <a:p>
            <a:pPr marL="400987" indent="-294056">
              <a:lnSpc>
                <a:spcPct val="90000"/>
              </a:lnSpc>
              <a:spcBef>
                <a:spcPts val="1169"/>
              </a:spcBef>
              <a:spcAft>
                <a:spcPts val="0"/>
              </a:spcAft>
              <a:buClr>
                <a:schemeClr val="dk1"/>
              </a:buClr>
              <a:buSzPts val="1440"/>
              <a:buNone/>
            </a:pPr>
            <a:endParaRPr dirty="0"/>
          </a:p>
          <a:p>
            <a:pPr marL="400987" indent="-294056">
              <a:lnSpc>
                <a:spcPct val="90000"/>
              </a:lnSpc>
              <a:spcBef>
                <a:spcPts val="1169"/>
              </a:spcBef>
              <a:spcAft>
                <a:spcPts val="0"/>
              </a:spcAft>
              <a:buClr>
                <a:schemeClr val="dk1"/>
              </a:buClr>
              <a:buSzPts val="1440"/>
              <a:buNone/>
            </a:pPr>
            <a:endParaRPr dirty="0"/>
          </a:p>
        </p:txBody>
      </p:sp>
    </p:spTree>
    <p:extLst>
      <p:ext uri="{BB962C8B-B14F-4D97-AF65-F5344CB8AC3E}">
        <p14:creationId xmlns:p14="http://schemas.microsoft.com/office/powerpoint/2010/main" val="3947581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9"/>
          <p:cNvSpPr txBox="1">
            <a:spLocks noGrp="1"/>
          </p:cNvSpPr>
          <p:nvPr>
            <p:ph type="title"/>
          </p:nvPr>
        </p:nvSpPr>
        <p:spPr>
          <a:xfrm>
            <a:off x="1595546" y="2061647"/>
            <a:ext cx="11227649" cy="758076"/>
          </a:xfrm>
          <a:prstGeom prst="rect">
            <a:avLst/>
          </a:prstGeom>
          <a:noFill/>
          <a:ln>
            <a:noFill/>
          </a:ln>
        </p:spPr>
        <p:txBody>
          <a:bodyPr spcFirstLastPara="1" vert="horz" wrap="square" lIns="106912" tIns="53442" rIns="106912" bIns="53442" rtlCol="0" anchor="t" anchorCtr="0">
            <a:normAutofit fontScale="90000"/>
          </a:bodyPr>
          <a:lstStyle/>
          <a:p>
            <a:pPr>
              <a:lnSpc>
                <a:spcPct val="90000"/>
              </a:lnSpc>
              <a:spcBef>
                <a:spcPts val="0"/>
              </a:spcBef>
              <a:buClr>
                <a:schemeClr val="accent1"/>
              </a:buClr>
              <a:buSzPct val="100000"/>
            </a:pPr>
            <a:r>
              <a:rPr lang="en-US" sz="6315"/>
              <a:t>Selection &amp; feedback</a:t>
            </a:r>
            <a:br>
              <a:rPr lang="en-US" sz="6315"/>
            </a:br>
            <a:r>
              <a:rPr lang="en-US" sz="6315"/>
              <a:t/>
            </a:r>
            <a:br>
              <a:rPr lang="en-US" sz="6315"/>
            </a:br>
            <a:endParaRPr sz="6315">
              <a:solidFill>
                <a:schemeClr val="accent1"/>
              </a:solidFill>
              <a:latin typeface="Arial Black"/>
              <a:ea typeface="Arial Black"/>
              <a:cs typeface="Arial Black"/>
              <a:sym typeface="Arial Black"/>
            </a:endParaRPr>
          </a:p>
        </p:txBody>
      </p:sp>
      <p:sp>
        <p:nvSpPr>
          <p:cNvPr id="134" name="Google Shape;134;p29"/>
          <p:cNvSpPr txBox="1">
            <a:spLocks noGrp="1"/>
          </p:cNvSpPr>
          <p:nvPr>
            <p:ph type="body" idx="1"/>
          </p:nvPr>
        </p:nvSpPr>
        <p:spPr>
          <a:xfrm>
            <a:off x="1005143" y="3411267"/>
            <a:ext cx="11737350" cy="5517628"/>
          </a:xfrm>
          <a:prstGeom prst="rect">
            <a:avLst/>
          </a:prstGeom>
          <a:noFill/>
          <a:ln>
            <a:noFill/>
          </a:ln>
        </p:spPr>
        <p:txBody>
          <a:bodyPr spcFirstLastPara="1" vert="horz" wrap="square" lIns="106912" tIns="53442" rIns="106912" bIns="53442" rtlCol="0" anchor="t" anchorCtr="0">
            <a:normAutofit fontScale="70000" lnSpcReduction="20000"/>
          </a:bodyPr>
          <a:lstStyle/>
          <a:p>
            <a:pPr marL="400987" indent="-400987">
              <a:lnSpc>
                <a:spcPct val="90000"/>
              </a:lnSpc>
              <a:spcBef>
                <a:spcPts val="0"/>
              </a:spcBef>
              <a:spcAft>
                <a:spcPts val="0"/>
              </a:spcAft>
              <a:buClr>
                <a:schemeClr val="dk1"/>
              </a:buClr>
              <a:buSzPct val="79999"/>
              <a:buChar char="►"/>
            </a:pPr>
            <a:r>
              <a:rPr lang="en-US" dirty="0"/>
              <a:t>Selection of candidates will be based on their </a:t>
            </a:r>
            <a:r>
              <a:rPr lang="en-US" b="1" dirty="0"/>
              <a:t>approach to </a:t>
            </a:r>
            <a:r>
              <a:rPr lang="en-US" b="1" dirty="0" smtClean="0"/>
              <a:t>project,</a:t>
            </a:r>
            <a:r>
              <a:rPr lang="en-US" b="1" dirty="0"/>
              <a:t>  presentation skills(Storytelling skills), and subject knowledge points(a mock round)(Questions related to </a:t>
            </a:r>
            <a:r>
              <a:rPr lang="en-US" b="1" dirty="0" smtClean="0"/>
              <a:t>SQL, </a:t>
            </a:r>
            <a:r>
              <a:rPr lang="en-US" b="1" dirty="0" err="1" smtClean="0"/>
              <a:t>PowerBI</a:t>
            </a:r>
            <a:r>
              <a:rPr lang="en-US" b="1" dirty="0" smtClean="0"/>
              <a:t> or Tableau </a:t>
            </a:r>
            <a:r>
              <a:rPr lang="en-US" b="1" dirty="0"/>
              <a:t>and </a:t>
            </a:r>
            <a:r>
              <a:rPr lang="en-US" b="1" dirty="0" smtClean="0"/>
              <a:t>Stats)</a:t>
            </a:r>
            <a:endParaRPr dirty="0"/>
          </a:p>
          <a:p>
            <a:pPr marL="400987" indent="-400987">
              <a:lnSpc>
                <a:spcPct val="90000"/>
              </a:lnSpc>
              <a:spcBef>
                <a:spcPts val="1169"/>
              </a:spcBef>
              <a:spcAft>
                <a:spcPts val="0"/>
              </a:spcAft>
              <a:buClr>
                <a:schemeClr val="dk1"/>
              </a:buClr>
              <a:buSzPct val="79999"/>
              <a:buChar char="►"/>
            </a:pPr>
            <a:r>
              <a:rPr lang="en-US" b="1" dirty="0"/>
              <a:t>Note: you need to score 80% to clear this round</a:t>
            </a:r>
            <a:endParaRPr dirty="0"/>
          </a:p>
          <a:p>
            <a:pPr marL="400987" indent="-400987">
              <a:lnSpc>
                <a:spcPct val="90000"/>
              </a:lnSpc>
              <a:spcBef>
                <a:spcPts val="1169"/>
              </a:spcBef>
              <a:spcAft>
                <a:spcPts val="0"/>
              </a:spcAft>
              <a:buClr>
                <a:schemeClr val="dk1"/>
              </a:buClr>
              <a:buSzPct val="79999"/>
              <a:buChar char="►"/>
            </a:pPr>
            <a:r>
              <a:rPr lang="en-US" dirty="0"/>
              <a:t>Once the presentation is done every candidate will get their feedback during the session and outcome and score via mail with the status of whether they are selected or not</a:t>
            </a:r>
            <a:r>
              <a:rPr lang="en-US" dirty="0" smtClean="0"/>
              <a:t>.</a:t>
            </a:r>
          </a:p>
          <a:p>
            <a:pPr marL="0" indent="0">
              <a:lnSpc>
                <a:spcPct val="90000"/>
              </a:lnSpc>
              <a:spcBef>
                <a:spcPts val="1169"/>
              </a:spcBef>
              <a:spcAft>
                <a:spcPts val="0"/>
              </a:spcAft>
              <a:buClr>
                <a:schemeClr val="dk1"/>
              </a:buClr>
              <a:buSzPct val="79999"/>
              <a:buNone/>
            </a:pPr>
            <a:r>
              <a:rPr lang="en-US" b="1" dirty="0" smtClean="0"/>
              <a:t>Next Process:-</a:t>
            </a:r>
            <a:endParaRPr b="1" dirty="0"/>
          </a:p>
          <a:p>
            <a:pPr indent="-534650">
              <a:lnSpc>
                <a:spcPct val="90000"/>
              </a:lnSpc>
              <a:spcBef>
                <a:spcPts val="1169"/>
              </a:spcBef>
              <a:spcAft>
                <a:spcPts val="0"/>
              </a:spcAft>
              <a:buClr>
                <a:schemeClr val="dk1"/>
              </a:buClr>
              <a:buSzPct val="79999"/>
              <a:buFont typeface="Wingdings" panose="05000000000000000000" pitchFamily="2" charset="2"/>
              <a:buChar char="§"/>
            </a:pPr>
            <a:r>
              <a:rPr lang="en-US" dirty="0" smtClean="0"/>
              <a:t>Selected candidates’ data will be shared with the placement team for </a:t>
            </a:r>
            <a:r>
              <a:rPr lang="en-US" b="1" dirty="0" smtClean="0"/>
              <a:t>1 on 1 resume session.</a:t>
            </a:r>
            <a:endParaRPr b="1" dirty="0" smtClean="0"/>
          </a:p>
          <a:p>
            <a:pPr indent="-534650">
              <a:lnSpc>
                <a:spcPct val="90000"/>
              </a:lnSpc>
              <a:spcBef>
                <a:spcPts val="1169"/>
              </a:spcBef>
              <a:spcAft>
                <a:spcPts val="0"/>
              </a:spcAft>
              <a:buClr>
                <a:schemeClr val="dk1"/>
              </a:buClr>
              <a:buSzPct val="79999"/>
              <a:buFont typeface="Wingdings" panose="05000000000000000000" pitchFamily="2" charset="2"/>
              <a:buChar char="§"/>
            </a:pPr>
            <a:r>
              <a:rPr lang="en-US" dirty="0" smtClean="0"/>
              <a:t>Candidates </a:t>
            </a:r>
            <a:r>
              <a:rPr lang="en-US" dirty="0"/>
              <a:t>who are not selected in this process will be carried forward to the next project.</a:t>
            </a:r>
            <a:endParaRPr dirty="0"/>
          </a:p>
          <a:p>
            <a:pPr indent="-534650">
              <a:lnSpc>
                <a:spcPct val="90000"/>
              </a:lnSpc>
              <a:spcBef>
                <a:spcPts val="1169"/>
              </a:spcBef>
              <a:spcAft>
                <a:spcPts val="0"/>
              </a:spcAft>
              <a:buClr>
                <a:schemeClr val="dk1"/>
              </a:buClr>
              <a:buSzPct val="79999"/>
              <a:buFont typeface="Wingdings" panose="05000000000000000000" pitchFamily="2" charset="2"/>
              <a:buChar char="§"/>
            </a:pPr>
            <a:r>
              <a:rPr lang="en-US" dirty="0">
                <a:solidFill>
                  <a:srgbClr val="FF0000"/>
                </a:solidFill>
              </a:rPr>
              <a:t>Kindly do not book multiple slots, if found it shall considered as cancelled. If any change in the slot date and time kindly inform or cancel the previous slot.</a:t>
            </a:r>
            <a:endParaRPr dirty="0">
              <a:solidFill>
                <a:srgbClr val="FF0000"/>
              </a:solidFill>
            </a:endParaRPr>
          </a:p>
        </p:txBody>
      </p:sp>
    </p:spTree>
    <p:extLst>
      <p:ext uri="{BB962C8B-B14F-4D97-AF65-F5344CB8AC3E}">
        <p14:creationId xmlns:p14="http://schemas.microsoft.com/office/powerpoint/2010/main" val="1299453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4" name="Google Shape;64;p4"/>
          <p:cNvPicPr preferRelativeResize="0"/>
          <p:nvPr/>
        </p:nvPicPr>
        <p:blipFill rotWithShape="1">
          <a:blip r:embed="rId3">
            <a:alphaModFix/>
          </a:blip>
          <a:srcRect/>
          <a:stretch/>
        </p:blipFill>
        <p:spPr>
          <a:xfrm>
            <a:off x="6639720" y="9819286"/>
            <a:ext cx="781049" cy="552449"/>
          </a:xfrm>
          <a:prstGeom prst="rect">
            <a:avLst/>
          </a:prstGeom>
          <a:noFill/>
          <a:ln>
            <a:noFill/>
          </a:ln>
        </p:spPr>
      </p:pic>
      <p:sp>
        <p:nvSpPr>
          <p:cNvPr id="2" name="TextBox 1"/>
          <p:cNvSpPr txBox="1"/>
          <p:nvPr/>
        </p:nvSpPr>
        <p:spPr>
          <a:xfrm>
            <a:off x="3257550" y="4657725"/>
            <a:ext cx="7958138" cy="1200329"/>
          </a:xfrm>
          <a:prstGeom prst="rect">
            <a:avLst/>
          </a:prstGeom>
          <a:noFill/>
        </p:spPr>
        <p:txBody>
          <a:bodyPr wrap="square" rtlCol="0">
            <a:spAutoFit/>
          </a:bodyPr>
          <a:lstStyle/>
          <a:p>
            <a:pPr algn="ctr"/>
            <a:r>
              <a:rPr lang="en-US" sz="7200" dirty="0" smtClean="0"/>
              <a:t>Thanks</a:t>
            </a:r>
            <a:endParaRPr lang="en-IN" sz="72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3</TotalTime>
  <Words>571</Words>
  <Application>Microsoft Office PowerPoint</Application>
  <PresentationFormat>Custom</PresentationFormat>
  <Paragraphs>61</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Calibri</vt:lpstr>
      <vt:lpstr>Garamond</vt:lpstr>
      <vt:lpstr>Wingdings</vt:lpstr>
      <vt:lpstr>Organic</vt:lpstr>
      <vt:lpstr>PowerPoint Presentation</vt:lpstr>
      <vt:lpstr>PowerPoint Presentation</vt:lpstr>
      <vt:lpstr>PowerPoint Presentation</vt:lpstr>
      <vt:lpstr>PowerPoint Presentation</vt:lpstr>
      <vt:lpstr>PowerPoint Presentation</vt:lpstr>
      <vt:lpstr>Guidelines</vt:lpstr>
      <vt:lpstr>Selection &amp; feedback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2</cp:revision>
  <dcterms:created xsi:type="dcterms:W3CDTF">2024-09-04T07:33:43Z</dcterms:created>
  <dcterms:modified xsi:type="dcterms:W3CDTF">2025-01-29T10:58:28Z</dcterms:modified>
</cp:coreProperties>
</file>