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Dashboard_1745584789728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96EF16-8E4C-41EF-82A6-550C0847BC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8F5B89-2808-4406-A09F-5D1B52A91C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4/25/2025 12:48:27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D98AD7E9-22C2-4699-988D-AF0D5C1C87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96BA542F-3FBE-4E0B-91E4-8FFC476312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1BE0D195-8F2A-466B-9FB5-DCC110A07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EDAF6095-345D-45B2-A613-61FF6CD51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6DFFB96-913C-4DE6-9655-6C0AB9F6D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398B0D6-C89B-4A01-9DEA-F86309393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2304F22C-016D-4F38-90ED-E54FBDE09A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5852B7CF-C56A-40EE-9A6B-1A1D3BAEBB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33615564-12C9-4B1A-B285-3E8F79AFEF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30D920D1-242D-40E1-BE1E-45685BA7D2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2025-04-25T12:48:31Z</dcterms:created>
  <dcterms:modified xsi:type="dcterms:W3CDTF">2025-04-25T12:48:31Z</dcterms:modified>
</cp:coreProperties>
</file>