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D07C1-8080-4DFB-BCE3-7F56CB51B4F6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77"/>
            <p14:sldId id="265"/>
            <p14:sldId id="276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0E1E-3B8E-4FF7-9273-3DF43215A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AC32-1E21-B9AA-9AB0-500CC9DC2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9201-0FC8-FEDE-C872-000F22C1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6A23-376F-AFC5-F124-AE52322D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5172-80CD-D469-FA63-CFC84C0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0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8FC5-5CB5-AA43-A410-818AF6E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37EF-4A3B-F270-5F65-32F4065CB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7FB8-A38F-13BD-953A-647936E8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5A6C-2920-A18A-6369-FBF4F17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FE03-B0D7-5B77-0A9A-B68D494F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1AF8C-2738-0754-020B-615C594D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4CD38-E426-1164-8F50-4D7D20B4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D208-C510-3BB9-1CB9-C56D718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30A4-FE1A-082C-6150-4BC8C3DE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5B0F-7DF3-466F-1B59-910387B4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79CC-C4CB-B701-F02D-EB5863E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69E3-1313-27BE-35D2-D3541C1E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82B5-36D9-FE21-9CDF-46507AE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57F8-022C-4449-28A4-07D980B1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3BCC-0964-6C9D-7468-C4CF0AE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D78E-1E51-0402-C26F-409DD4AF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DC2B-CB3A-12EA-B1E2-74B7F5CC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13C3-7CB7-B383-4E1A-2E5017A7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684E-F18F-F351-C00C-15D357F1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88453-279C-0BEE-25EB-84CD8C1A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2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129F-7605-F2B6-2090-75E79769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B4716-CABA-E1D4-5AED-007A8D111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FD236-EA14-785A-7A25-D775138FA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62876-2386-1FD8-4410-9A9D9CD5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76C6-5951-98AF-A2E1-6D80A803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FD641-0ABE-7DB3-970A-BDB3D690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AF1B-3DC5-B2D4-815D-D104211C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BB17-C948-072C-A8B2-6E11255B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8CEB-0D58-6B64-9E00-2D841273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52122-215B-4826-66BD-15A1CA8AF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EBCD-8DDA-93E5-322C-5FCEF109B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DBA8F-6AD5-5BB6-FDEB-F2F25573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0E76-9E23-677B-299F-C9C322A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A8D60-C8C3-0758-0C08-768822ED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AF10-4BCE-F4C7-DDD5-F78E96C3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D94D-F86D-BA65-873B-A57E9FB3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F5E22-88D4-FA4C-867F-D0EA6415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F0EB1-B99B-26B6-8C5D-3CA70B41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9779F-E6A4-5B84-E19C-FC29F7A6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5F4C1-DF7D-19C1-9B32-61CE1B07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55599-6777-17D6-3BC3-8DA6DD98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08E7-C189-8E22-7B62-A36395E4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347-7687-7E40-8564-C5633B4A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3055-7101-C1DD-B93D-EF3EC767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4EFF0-F72E-B2B7-628A-1B36462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BFF8-DD15-0D26-3E22-4D9DCD3E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E4A48-2650-3D48-7C61-E376E812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1D78-E6AB-1632-349B-A8B3E7B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23C00-C897-61E6-24CC-D6F07A324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643FC-E4E3-11EB-2FEE-D9FD65A88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FAE5-5A01-B6E6-0D86-E347171F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71436-0F8F-7C95-E745-2F484239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803B2-C252-AC4E-6B20-1943BB16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143CA-75E9-E13F-4663-DB8592A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07E2A-F34C-BB56-AE7F-E047563B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2A6D-F439-2228-8ADE-A2B6ED7A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107A-ABF7-465F-8A94-87FE4FC3A39A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92F6-6E47-9A48-C1C2-C119E64C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39B6-3693-1658-BB8A-2011552C5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23FC-A9BB-4E54-8AC8-B6822FAD9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3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5331-0EB7-FA9D-DD81-1AF8E3DF2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D1CFE-D1CA-7389-5DBE-ADB459419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2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0D03-0D72-9C4E-EB35-6AD53F49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“operators.js” file in order to gain a hands on experience with operators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99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FD46-6B46-3733-746F-78FEDC2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EAB-3D0B-40F4-4494-F20AF30A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6D0DF-EE44-962C-2D82-62DA4974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438711"/>
            <a:ext cx="824980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632E-D01A-53B3-6A55-1FDE17E9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“datatypes.js” file in order to gain a hands on experience with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4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8566-EFB2-AC2E-BC89-D133CD86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94AE-BD55-24C4-06FF-E0F4B2E0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3 keywords in order to declare variables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var, let, const</a:t>
            </a:r>
          </a:p>
          <a:p>
            <a:r>
              <a:rPr lang="en-US" dirty="0"/>
              <a:t>“var” has a function level scope primarily </a:t>
            </a:r>
          </a:p>
          <a:p>
            <a:r>
              <a:rPr lang="en-US" dirty="0"/>
              <a:t>“let” it has a global level scope and it used program wide</a:t>
            </a:r>
          </a:p>
          <a:p>
            <a:r>
              <a:rPr lang="en-US" dirty="0"/>
              <a:t>“const” it has a block level scope and it is used within blocks where data is not supposed to change much often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0F08A-98C6-2028-76FE-9B32F1DB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8" y="4865496"/>
            <a:ext cx="1714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51A4-5E66-0230-464E-DE9AC5EA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E66C-40F4-5BB2-F7B9-35502A0B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‘for’ loop: executes a block of code a specific </a:t>
            </a:r>
            <a:r>
              <a:rPr lang="en-US" dirty="0" err="1"/>
              <a:t>no.of</a:t>
            </a:r>
            <a:r>
              <a:rPr lang="en-US" dirty="0"/>
              <a:t> times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‘While’ loop: Executes a block of code while a specified condition is true.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D8F4-2DFC-3027-5BF5-CA4CCC9F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12" y="2436259"/>
            <a:ext cx="3343742" cy="8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75EAE-4D85-7BC3-3671-7674B55F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12" y="4283056"/>
            <a:ext cx="184810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0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226-FA5D-DC5D-95D7-97107CFD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5C10-F2FD-4483-7ACB-5192E6E3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‘do...while’ loop: Executes a block of code at least once and then repeatedly while a specified condition is true.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for...in loop: Iterates over the properties of an object.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E48E7-0DD9-A6A4-2F3B-200C26F4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03" y="2704999"/>
            <a:ext cx="2057687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AB58F-72B9-7B87-DBA1-D643E91D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03" y="4708029"/>
            <a:ext cx="3642804" cy="19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5F4E-3987-6655-64D2-F07A1A94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DF91-8A6F-EFE0-46CC-0F8DCE4B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for...of loop: Iterates over the elements of an </a:t>
            </a:r>
            <a:r>
              <a:rPr lang="en-US" dirty="0" err="1"/>
              <a:t>iterable</a:t>
            </a:r>
            <a:r>
              <a:rPr lang="en-US" dirty="0"/>
              <a:t> object (such as arrays or strings).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break statement: Terminates the execution of a loop.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796E1-6B44-2882-C1C3-BA23946E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41" y="2704999"/>
            <a:ext cx="3410426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938BA-0381-858D-B76F-E266EA35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41" y="4694079"/>
            <a:ext cx="2976097" cy="1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99AC-57C2-C329-A8E1-F75C8160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9AF6-3581-9F22-2A35-72985CA0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statement: Skips the current iteration and continues to the next iteration of a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C0C6E-34EF-2225-8F99-376DF603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96" y="2730198"/>
            <a:ext cx="2526437" cy="1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867-0B8A-DFF5-D45A-93DB3A5D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DA90-1AAF-95CA-1A55-5420B0C3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‘if’ statement: Executes a block of code if a specified condition is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‘if...else if...else’ statement: Executes different blocks of code depending on multiple conditions.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5CF09-3048-3422-C5C2-C3080A95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67" y="2396246"/>
            <a:ext cx="2708310" cy="1346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ADDE6-680A-B6C0-4445-1AC87F02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67" y="4686914"/>
            <a:ext cx="2708310" cy="16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7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9EAF-86CA-AD9C-D090-91698BC2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E253-28B1-C5E1-D19B-2FAE46E0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‘switch’ statement: Allows you to select one of many code blocks to be executed based on different cases.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BEC5C-81E3-F910-ED6B-58FD0B20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08" y="2756617"/>
            <a:ext cx="409632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740F-7E50-D498-DEE5-A2BD2626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1DEF-6A86-82FE-246B-D8CD7BB2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Basics:</a:t>
            </a:r>
          </a:p>
          <a:p>
            <a:pPr lvl="1"/>
            <a:r>
              <a:rPr lang="en-US" dirty="0"/>
              <a:t>Print statement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Datatypes</a:t>
            </a:r>
          </a:p>
          <a:p>
            <a:pPr lvl="1"/>
            <a:r>
              <a:rPr lang="en-US" dirty="0"/>
              <a:t>Variable declaration</a:t>
            </a:r>
          </a:p>
          <a:p>
            <a:pPr lvl="1"/>
            <a:r>
              <a:rPr lang="en-US" dirty="0"/>
              <a:t>Control loops &amp; Control statements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Advanced:</a:t>
            </a:r>
          </a:p>
          <a:p>
            <a:pPr lvl="1"/>
            <a:r>
              <a:rPr lang="en-US" dirty="0"/>
              <a:t>Async functions</a:t>
            </a:r>
          </a:p>
          <a:p>
            <a:pPr lvl="1"/>
            <a:r>
              <a:rPr lang="en-US" dirty="0"/>
              <a:t>Wait</a:t>
            </a:r>
          </a:p>
          <a:p>
            <a:pPr lvl="1"/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162829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6B12-A957-70E7-2D55-3691815B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9D7A-D3D7-6640-28A4-876515FA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‘try...catch’ statement: Used for error handling to catch and handle exceptions that may occur in the try block.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D98D-70EE-A227-EBE0-3D013E4B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25" y="2858134"/>
            <a:ext cx="543953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8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CA89-9869-65D4-3C53-983E3DB8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6BFA-3C4D-AFC2-3953-C32E6BBA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‘throw’ statement: Used to throw custom errors or exceptions.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BDD81-67C1-914F-3DC3-58C6E74C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2642"/>
            <a:ext cx="540142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87CE-6E22-3C62-C2C0-AD21EF65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4F7D-B863-A89C-6765-8F594C68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‘return’ statement: Ends the execution of a function and returns a value.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78FB1-6B43-DD0D-ED9C-9D9416D8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604"/>
            <a:ext cx="372479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6AB1-68EC-CD95-84E8-92062E0F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“statements.js” file in order to gain a hands on experience with control statements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67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1593-7F06-4651-572C-D53E6041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8063-C614-74FA-48E7-4CB66590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Functions in JavaScript allow you to encapsulate reusable blocks of code that can be called and executed multiple times. </a:t>
            </a:r>
          </a:p>
          <a:p>
            <a:r>
              <a:rPr lang="en-US" dirty="0"/>
              <a:t>They provide modularity and help organize your code.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3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29C2-A9F2-EF11-6CCF-85452C7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EEEC-716F-1230-4F9B-677BFAE2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  <a:r>
              <a:rPr lang="en-US" dirty="0"/>
              <a:t>: You can declare a function using the function keyword followed by the function name, a list of parameters in parentheses, and the function body enclosed in curly braces.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4A331-A59E-A73F-9FF5-81FBA1A2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7752"/>
            <a:ext cx="432495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0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474A-3C6B-9856-6BAE-3405D934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4DE6-6D5F-F9B3-C778-6AB4D670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Expression</a:t>
            </a:r>
            <a:r>
              <a:rPr lang="en-US" dirty="0"/>
              <a:t>: Functions can also be assigned to variables. In this case, the function is defined as an expression and assigned to a variable using the assignment operator (=).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EF701-D723-26AF-702C-CBE8C7D6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1" y="3311294"/>
            <a:ext cx="384863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2464-899D-AEFE-895B-CC2D972A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9EEF-E536-0FB3-C98C-CA9DFDDE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Function: Introduced in ES6, arrow functions provide a shorter syntax for defining functions, especially for simple functions that have concise bodies. They use the =&gt; syntax.</a:t>
            </a:r>
          </a:p>
          <a:p>
            <a:r>
              <a:rPr lang="en-US" sz="1600" dirty="0"/>
              <a:t>*ES6 is the latest and currently running version of JS</a:t>
            </a: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4AF7E-F4EA-A51B-790A-F54DA65D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59" y="3821843"/>
            <a:ext cx="444879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6774-AE45-6DAE-D7F5-7D2F8055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C4DA-111C-0887-C247-AAA27240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 Parameters</a:t>
            </a:r>
            <a:r>
              <a:rPr lang="en-US" dirty="0"/>
              <a:t>: Functions can accept parameters, which are variables that hold values passed to the function when it is called. Parameters are specified in the function declaration or expression within parentheses.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E7DCE-39F5-3ECE-EFA1-9D596B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9" y="3642584"/>
            <a:ext cx="343900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E3E5-4B88-556E-82C2-9980D3C6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793D-2A17-E5A7-0232-A58B93DC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Invocation: To execute a function, you simply need to call it by using its name followed by parentheses. The arguments passed in the parentheses are the values that will be assigned to the function parameters.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75B9F-3D17-E1BE-A22B-A207F95B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7349"/>
            <a:ext cx="448690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CC49-7004-976E-982A-22F1D148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A49C-9A0D-2E97-FC23-1C2D21C1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versatile and a widely used programming language which is primarily used in web development</a:t>
            </a:r>
          </a:p>
          <a:p>
            <a:r>
              <a:rPr lang="en-US" dirty="0"/>
              <a:t>It allows to create interactive and dynamic web pages by adding functionality and interactivity </a:t>
            </a:r>
          </a:p>
          <a:p>
            <a:r>
              <a:rPr lang="en-US" dirty="0"/>
              <a:t>It operates directly on a client-side machine in the web browser by handling user actions and</a:t>
            </a:r>
          </a:p>
          <a:p>
            <a:r>
              <a:rPr lang="en-US" dirty="0"/>
              <a:t>JS uses </a:t>
            </a:r>
            <a:r>
              <a:rPr lang="en-US" dirty="0" err="1"/>
              <a:t>nodeJS</a:t>
            </a:r>
            <a:r>
              <a:rPr lang="en-US" dirty="0"/>
              <a:t> in order to run server side applications. fetching data from the servers</a:t>
            </a:r>
          </a:p>
          <a:p>
            <a:r>
              <a:rPr lang="en-US" dirty="0" err="1"/>
              <a:t>nodeJS</a:t>
            </a:r>
            <a:r>
              <a:rPr lang="en-US" dirty="0"/>
              <a:t> is a runtime environment that allows JS to be executed and run outside of the browser, on a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8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29DB-7313-C575-3A17-7EAF2A9E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“functions.js” file in order to gain a hands on experience with functions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55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8F2-D742-6036-3230-9988FE79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3F41-9CC8-599A-5246-50A00B48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sums up the overall basics that anyone could learn in </a:t>
            </a:r>
            <a:r>
              <a:rPr lang="en-US" dirty="0" err="1"/>
              <a:t>javascript</a:t>
            </a:r>
            <a:r>
              <a:rPr lang="en-US" dirty="0"/>
              <a:t> as a beginner </a:t>
            </a:r>
          </a:p>
          <a:p>
            <a:r>
              <a:rPr lang="en-US" dirty="0"/>
              <a:t>There is no inclusion of advanced concepts of object orientation or async, await and promises and more. These topics are covered in intermediate or advanced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/>
              <a:t>learning materials.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F198-C238-A0ED-657A-2BB63B47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</a:t>
            </a:r>
            <a:br>
              <a:rPr lang="en-US" dirty="0"/>
            </a:br>
            <a:r>
              <a:rPr lang="en-US" dirty="0"/>
              <a:t>print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C786-5E66-6A4A-9D9F-68261788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print a statement in </a:t>
            </a:r>
            <a:r>
              <a:rPr lang="en-US" dirty="0" err="1"/>
              <a:t>javascript</a:t>
            </a:r>
            <a:r>
              <a:rPr lang="en-US" dirty="0"/>
              <a:t> we can use the following:</a:t>
            </a:r>
          </a:p>
          <a:p>
            <a:pPr marL="0" indent="0">
              <a:buNone/>
            </a:pPr>
            <a:r>
              <a:rPr lang="en-US" dirty="0"/>
              <a:t> console.log(“statement”)</a:t>
            </a:r>
            <a:r>
              <a:rPr lang="en-IN" dirty="0"/>
              <a:t> (or) console.log(‘statement’)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270C-1291-3B3B-AEC3-92195468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1" y="3146269"/>
            <a:ext cx="3982006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8FA-69A8-63C3-D025-68BE8A81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01" y="4414839"/>
            <a:ext cx="179095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6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989-1F73-D921-09C4-1DF788A3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1A64-2AC1-3ACB-F645-528AC9BB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supports many number of operators and the operations in between two variables can be performed using these operators.</a:t>
            </a:r>
          </a:p>
          <a:p>
            <a:r>
              <a:rPr lang="en-US" dirty="0"/>
              <a:t>They are: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4679-5E46-F53D-5BD2-AC0C0BEA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82" y="3429000"/>
            <a:ext cx="716380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9BD2-F42D-D775-43E7-2E777015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FB1A2-1740-9A35-AD16-06C2581A6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055" y="1986195"/>
            <a:ext cx="7697274" cy="2734057"/>
          </a:xfrm>
        </p:spPr>
      </p:pic>
    </p:spTree>
    <p:extLst>
      <p:ext uri="{BB962C8B-B14F-4D97-AF65-F5344CB8AC3E}">
        <p14:creationId xmlns:p14="http://schemas.microsoft.com/office/powerpoint/2010/main" val="2301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0D0-CC7F-F702-9B50-1E620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3F0DD-6A5C-6D48-8C6A-37CB77BF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780" y="1890498"/>
            <a:ext cx="7468642" cy="3077004"/>
          </a:xfrm>
        </p:spPr>
      </p:pic>
    </p:spTree>
    <p:extLst>
      <p:ext uri="{BB962C8B-B14F-4D97-AF65-F5344CB8AC3E}">
        <p14:creationId xmlns:p14="http://schemas.microsoft.com/office/powerpoint/2010/main" val="377011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D856-6977-A1EF-2BA1-487F71C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D8CC8-350E-64CF-8D29-66E6F5679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126" y="1836567"/>
            <a:ext cx="7493804" cy="1592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4A10-65BD-3A7F-CB86-8CD23E48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9" y="3929061"/>
            <a:ext cx="560148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AA79-B61D-9C98-BB25-11FBD41C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150C5-FD0F-0AD7-4D11-4C9FEA131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78" y="1846672"/>
            <a:ext cx="8554644" cy="1095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722F4-FA0A-D594-44B1-E1A34242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79" y="3179508"/>
            <a:ext cx="6744641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F3145-0809-8781-E8BE-EDA8AEC4A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61" y="4333707"/>
            <a:ext cx="824027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851</Words>
  <Application>Microsoft Office PowerPoint</Application>
  <PresentationFormat>Widescreen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Söhne</vt:lpstr>
      <vt:lpstr>Office Theme</vt:lpstr>
      <vt:lpstr>Javascript</vt:lpstr>
      <vt:lpstr>contents</vt:lpstr>
      <vt:lpstr>What is javascript?</vt:lpstr>
      <vt:lpstr>Basics: print statement </vt:lpstr>
      <vt:lpstr>Operators: </vt:lpstr>
      <vt:lpstr>Operators: </vt:lpstr>
      <vt:lpstr>Operators: </vt:lpstr>
      <vt:lpstr>Operators:</vt:lpstr>
      <vt:lpstr>Operators: </vt:lpstr>
      <vt:lpstr>PowerPoint Presentation</vt:lpstr>
      <vt:lpstr>Datatypes     </vt:lpstr>
      <vt:lpstr>PowerPoint Presentation</vt:lpstr>
      <vt:lpstr>Variable declaration</vt:lpstr>
      <vt:lpstr>Control loops</vt:lpstr>
      <vt:lpstr>Control loops</vt:lpstr>
      <vt:lpstr>Control loops </vt:lpstr>
      <vt:lpstr>Control loops</vt:lpstr>
      <vt:lpstr>Control statements</vt:lpstr>
      <vt:lpstr>Control statements</vt:lpstr>
      <vt:lpstr>Control statements</vt:lpstr>
      <vt:lpstr>Control statements</vt:lpstr>
      <vt:lpstr>Control statements</vt:lpstr>
      <vt:lpstr>PowerPoint Presentation</vt:lpstr>
      <vt:lpstr>Functions </vt:lpstr>
      <vt:lpstr>Functions </vt:lpstr>
      <vt:lpstr>Functions </vt:lpstr>
      <vt:lpstr>Functions </vt:lpstr>
      <vt:lpstr>Functions </vt:lpstr>
      <vt:lpstr>Functions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Harsha Peteti</dc:creator>
  <cp:lastModifiedBy>Harsha Peteti</cp:lastModifiedBy>
  <cp:revision>7</cp:revision>
  <dcterms:created xsi:type="dcterms:W3CDTF">2023-06-30T23:29:40Z</dcterms:created>
  <dcterms:modified xsi:type="dcterms:W3CDTF">2023-07-03T10:52:21Z</dcterms:modified>
</cp:coreProperties>
</file>