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8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FEB6B11-C482-4B4E-8BDC-4532CA23B16D}">
          <p14:sldIdLst>
            <p14:sldId id="257"/>
            <p14:sldId id="258"/>
            <p14:sldId id="259"/>
            <p14:sldId id="261"/>
            <p14:sldId id="262"/>
            <p14:sldId id="263"/>
            <p14:sldId id="268"/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9721F-1F69-42BC-AB70-ABE5D2942D00}" v="5" dt="2024-07-14T16:47:06.828"/>
    <p1510:client id="{A4124429-C724-4717-813C-4B86E1D6110E}" v="11" dt="2024-07-14T18:20:23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priya Challapalli" userId="ce4a46a338dd6b9a" providerId="LiveId" clId="{A4124429-C724-4717-813C-4B86E1D6110E}"/>
    <pc:docChg chg="custSel modSld">
      <pc:chgData name="Harshapriya Challapalli" userId="ce4a46a338dd6b9a" providerId="LiveId" clId="{A4124429-C724-4717-813C-4B86E1D6110E}" dt="2024-07-14T18:22:56.728" v="51" actId="1076"/>
      <pc:docMkLst>
        <pc:docMk/>
      </pc:docMkLst>
      <pc:sldChg chg="addSp delSp modSp mod">
        <pc:chgData name="Harshapriya Challapalli" userId="ce4a46a338dd6b9a" providerId="LiveId" clId="{A4124429-C724-4717-813C-4B86E1D6110E}" dt="2024-07-14T18:22:56.728" v="51" actId="1076"/>
        <pc:sldMkLst>
          <pc:docMk/>
          <pc:sldMk cId="958589618" sldId="266"/>
        </pc:sldMkLst>
        <pc:spChg chg="add del mod">
          <ac:chgData name="Harshapriya Challapalli" userId="ce4a46a338dd6b9a" providerId="LiveId" clId="{A4124429-C724-4717-813C-4B86E1D6110E}" dt="2024-07-14T18:16:12.459" v="19"/>
          <ac:spMkLst>
            <pc:docMk/>
            <pc:sldMk cId="958589618" sldId="266"/>
            <ac:spMk id="3" creationId="{E99C0842-A1D4-140C-DF88-0F0831239010}"/>
          </ac:spMkLst>
        </pc:spChg>
        <pc:spChg chg="mod">
          <ac:chgData name="Harshapriya Challapalli" userId="ce4a46a338dd6b9a" providerId="LiveId" clId="{A4124429-C724-4717-813C-4B86E1D6110E}" dt="2024-07-14T18:06:18.211" v="9" actId="20577"/>
          <ac:spMkLst>
            <pc:docMk/>
            <pc:sldMk cId="958589618" sldId="266"/>
            <ac:spMk id="4" creationId="{9F8FFB20-34B6-FC05-D4E0-2E79AC8C9130}"/>
          </ac:spMkLst>
        </pc:spChg>
        <pc:spChg chg="del mod">
          <ac:chgData name="Harshapriya Challapalli" userId="ce4a46a338dd6b9a" providerId="LiveId" clId="{A4124429-C724-4717-813C-4B86E1D6110E}" dt="2024-07-14T18:11:25.720" v="12" actId="21"/>
          <ac:spMkLst>
            <pc:docMk/>
            <pc:sldMk cId="958589618" sldId="266"/>
            <ac:spMk id="5" creationId="{9DE59A6A-D520-513E-6168-CFB7346570A8}"/>
          </ac:spMkLst>
        </pc:spChg>
        <pc:spChg chg="add del mod">
          <ac:chgData name="Harshapriya Challapalli" userId="ce4a46a338dd6b9a" providerId="LiveId" clId="{A4124429-C724-4717-813C-4B86E1D6110E}" dt="2024-07-14T18:16:12.459" v="21"/>
          <ac:spMkLst>
            <pc:docMk/>
            <pc:sldMk cId="958589618" sldId="266"/>
            <ac:spMk id="6" creationId="{3BEE7CF1-79A3-EE21-352A-96F5CF0E62CB}"/>
          </ac:spMkLst>
        </pc:spChg>
        <pc:spChg chg="add del">
          <ac:chgData name="Harshapriya Challapalli" userId="ce4a46a338dd6b9a" providerId="LiveId" clId="{A4124429-C724-4717-813C-4B86E1D6110E}" dt="2024-07-14T18:16:35.733" v="23" actId="478"/>
          <ac:spMkLst>
            <pc:docMk/>
            <pc:sldMk cId="958589618" sldId="266"/>
            <ac:spMk id="8" creationId="{7D5B9C38-7B1A-6205-CBFF-5B708E87E0FF}"/>
          </ac:spMkLst>
        </pc:spChg>
        <pc:spChg chg="add del mod">
          <ac:chgData name="Harshapriya Challapalli" userId="ce4a46a338dd6b9a" providerId="LiveId" clId="{A4124429-C724-4717-813C-4B86E1D6110E}" dt="2024-07-14T18:17:30.741" v="28"/>
          <ac:spMkLst>
            <pc:docMk/>
            <pc:sldMk cId="958589618" sldId="266"/>
            <ac:spMk id="9" creationId="{CF03D922-55C6-7ECA-18A5-513E0A3CC1D2}"/>
          </ac:spMkLst>
        </pc:spChg>
        <pc:spChg chg="add del mod">
          <ac:chgData name="Harshapriya Challapalli" userId="ce4a46a338dd6b9a" providerId="LiveId" clId="{A4124429-C724-4717-813C-4B86E1D6110E}" dt="2024-07-14T18:17:30.741" v="30"/>
          <ac:spMkLst>
            <pc:docMk/>
            <pc:sldMk cId="958589618" sldId="266"/>
            <ac:spMk id="10" creationId="{274314B4-E906-C179-D203-4599720FD1B7}"/>
          </ac:spMkLst>
        </pc:spChg>
        <pc:spChg chg="add del mod">
          <ac:chgData name="Harshapriya Challapalli" userId="ce4a46a338dd6b9a" providerId="LiveId" clId="{A4124429-C724-4717-813C-4B86E1D6110E}" dt="2024-07-14T18:19:35.897" v="37"/>
          <ac:spMkLst>
            <pc:docMk/>
            <pc:sldMk cId="958589618" sldId="266"/>
            <ac:spMk id="11" creationId="{93A6970F-FD96-1E2B-C1F4-44F698646AAF}"/>
          </ac:spMkLst>
        </pc:spChg>
        <pc:spChg chg="add del mod">
          <ac:chgData name="Harshapriya Challapalli" userId="ce4a46a338dd6b9a" providerId="LiveId" clId="{A4124429-C724-4717-813C-4B86E1D6110E}" dt="2024-07-14T18:19:35.895" v="35" actId="21"/>
          <ac:spMkLst>
            <pc:docMk/>
            <pc:sldMk cId="958589618" sldId="266"/>
            <ac:spMk id="12" creationId="{7CCF71D8-7444-4D17-BD01-A70233728E4A}"/>
          </ac:spMkLst>
        </pc:spChg>
        <pc:spChg chg="add mod">
          <ac:chgData name="Harshapriya Challapalli" userId="ce4a46a338dd6b9a" providerId="LiveId" clId="{A4124429-C724-4717-813C-4B86E1D6110E}" dt="2024-07-14T18:22:56.728" v="51" actId="1076"/>
          <ac:spMkLst>
            <pc:docMk/>
            <pc:sldMk cId="958589618" sldId="266"/>
            <ac:spMk id="13" creationId="{4A1D55FE-88EE-1390-2B32-3CA707F6CC6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434A8-66C1-4EDA-81BB-1C2C3A548440}" type="doc">
      <dgm:prSet loTypeId="urn:microsoft.com/office/officeart/2005/8/layout/pList2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DB4176-81CB-4D66-B213-6005A6C75263}" type="pres">
      <dgm:prSet presAssocID="{61A434A8-66C1-4EDA-81BB-1C2C3A548440}" presName="Name0" presStyleCnt="0">
        <dgm:presLayoutVars>
          <dgm:dir/>
          <dgm:resizeHandles val="exact"/>
        </dgm:presLayoutVars>
      </dgm:prSet>
      <dgm:spPr/>
    </dgm:pt>
  </dgm:ptLst>
  <dgm:cxnLst>
    <dgm:cxn modelId="{DFF57975-6584-47DD-A37C-4FC372761285}" type="presOf" srcId="{61A434A8-66C1-4EDA-81BB-1C2C3A548440}" destId="{08DB4176-81CB-4D66-B213-6005A6C75263}" srcOrd="0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arshapriya2745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apriya2745/stegnography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2069"/>
            <a:ext cx="10993549" cy="829204"/>
          </a:xfrm>
        </p:spPr>
        <p:txBody>
          <a:bodyPr>
            <a:normAutofit/>
          </a:bodyPr>
          <a:lstStyle/>
          <a:p>
            <a:r>
              <a:rPr lang="en-US" dirty="0"/>
              <a:t>            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F3E97-D05E-0533-326A-A75862E98AE6}"/>
              </a:ext>
            </a:extLst>
          </p:cNvPr>
          <p:cNvSpPr txBox="1"/>
          <p:nvPr/>
        </p:nvSpPr>
        <p:spPr>
          <a:xfrm>
            <a:off x="831171" y="1894113"/>
            <a:ext cx="7746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tos Display" panose="020B0004020202020204" pitchFamily="34" charset="0"/>
                <a:cs typeface="Arial" panose="020B0604020202020204" pitchFamily="34" charset="0"/>
              </a:rPr>
              <a:t>Name :</a:t>
            </a:r>
            <a:r>
              <a:rPr lang="en-IN" sz="2400" dirty="0"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accent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Challapalli Harshapriya</a:t>
            </a:r>
          </a:p>
          <a:p>
            <a:r>
              <a:rPr lang="en-IN" sz="2800" dirty="0">
                <a:latin typeface="Aptos Display" panose="020B0004020202020204" pitchFamily="34" charset="0"/>
                <a:cs typeface="Arial" panose="020B0604020202020204" pitchFamily="34" charset="0"/>
              </a:rPr>
              <a:t>Skills-build Email ID: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harshapriya2745@gmail.com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  <a:cs typeface="Arial" panose="020B0604020202020204" pitchFamily="34" charset="0"/>
              </a:rPr>
              <a:t>College Name: </a:t>
            </a:r>
            <a:r>
              <a:rPr lang="en-US" sz="2400" dirty="0">
                <a:solidFill>
                  <a:schemeClr val="accent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Sir C R Reddy College Of Engineering </a:t>
            </a:r>
          </a:p>
          <a:p>
            <a:r>
              <a:rPr lang="en-US" sz="2800" dirty="0">
                <a:latin typeface="Aptos Display" panose="020B0004020202020204" pitchFamily="34" charset="0"/>
                <a:cs typeface="Arial" panose="020B0604020202020204" pitchFamily="34" charset="0"/>
              </a:rPr>
              <a:t>College State: </a:t>
            </a:r>
            <a:r>
              <a:rPr lang="en-US" sz="2400" dirty="0">
                <a:solidFill>
                  <a:schemeClr val="accent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Andhra Pradesh</a:t>
            </a:r>
          </a:p>
          <a:p>
            <a:r>
              <a:rPr lang="en-US" sz="2800" dirty="0">
                <a:latin typeface="Aptos Display" panose="020B0004020202020204" pitchFamily="34" charset="0"/>
                <a:cs typeface="Arial" panose="020B0604020202020204" pitchFamily="34" charset="0"/>
              </a:rPr>
              <a:t>Internship Domain &amp; Internship Start &amp; End Date:</a:t>
            </a:r>
          </a:p>
          <a:p>
            <a:r>
              <a:rPr lang="en-US" sz="2400" dirty="0">
                <a:solidFill>
                  <a:schemeClr val="accent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Cyber Security / 3rd June 2024 – 15th July 2024</a:t>
            </a:r>
          </a:p>
          <a:p>
            <a:endParaRPr lang="en-US" sz="2400" dirty="0">
              <a:latin typeface="Aptos Display" panose="020B00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B67CA-332C-6A3B-103A-0D63307C5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0" t="37277" r="26039" b="30521"/>
          <a:stretch/>
        </p:blipFill>
        <p:spPr>
          <a:xfrm>
            <a:off x="9292455" y="1894113"/>
            <a:ext cx="2184828" cy="2370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EFE4F-DE01-0237-27C8-26FCA6A930D9}"/>
              </a:ext>
            </a:extLst>
          </p:cNvPr>
          <p:cNvSpPr txBox="1"/>
          <p:nvPr/>
        </p:nvSpPr>
        <p:spPr>
          <a:xfrm>
            <a:off x="3753444" y="955690"/>
            <a:ext cx="4824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STUDENT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CB392-F24C-9062-7347-0AC1E4703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4" y="5093589"/>
            <a:ext cx="11260288" cy="16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                                 IMAGES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0712C6F-1283-679C-61A7-51C4874D3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819521"/>
              </p:ext>
            </p:extLst>
          </p:nvPr>
        </p:nvGraphicFramePr>
        <p:xfrm>
          <a:off x="3332480" y="2894374"/>
          <a:ext cx="987729" cy="249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1B7196-C84C-89C6-BC29-DC56E0F65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154" y="2260404"/>
            <a:ext cx="5016418" cy="3133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0324C-A511-D7A4-58C7-B905CFB76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081" y="2260404"/>
            <a:ext cx="5307726" cy="3133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7BFEE-00B5-D034-8FDF-EF4BB21227A3}"/>
              </a:ext>
            </a:extLst>
          </p:cNvPr>
          <p:cNvSpPr txBox="1"/>
          <p:nvPr/>
        </p:nvSpPr>
        <p:spPr>
          <a:xfrm>
            <a:off x="2160104" y="5565590"/>
            <a:ext cx="239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AA9F1-FFB7-E267-D755-CE44404D4198}"/>
              </a:ext>
            </a:extLst>
          </p:cNvPr>
          <p:cNvSpPr txBox="1"/>
          <p:nvPr/>
        </p:nvSpPr>
        <p:spPr>
          <a:xfrm>
            <a:off x="7515784" y="5448287"/>
            <a:ext cx="288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Image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                                  links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FFB20-34B6-FC05-D4E0-2E79AC8C9130}"/>
              </a:ext>
            </a:extLst>
          </p:cNvPr>
          <p:cNvSpPr txBox="1"/>
          <p:nvPr/>
        </p:nvSpPr>
        <p:spPr>
          <a:xfrm>
            <a:off x="1272209" y="2292626"/>
            <a:ext cx="899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Here you can check the code that I had posted it in my “Git Hub Account”.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D55FE-88EE-1390-2B32-3CA707F6CC6F}"/>
              </a:ext>
            </a:extLst>
          </p:cNvPr>
          <p:cNvSpPr txBox="1"/>
          <p:nvPr/>
        </p:nvSpPr>
        <p:spPr>
          <a:xfrm>
            <a:off x="2172928" y="2810387"/>
            <a:ext cx="784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https://github.com/harshapriya2745/stegnography.git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635232"/>
            <a:ext cx="6324600" cy="1370351"/>
          </a:xfrm>
        </p:spPr>
        <p:txBody>
          <a:bodyPr>
            <a:noAutofit/>
          </a:bodyPr>
          <a:lstStyle/>
          <a:p>
            <a:r>
              <a:rPr lang="en-US" sz="5400" b="1" cap="none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STEGNOGRAPHY</a:t>
            </a:r>
            <a:r>
              <a:rPr lang="en-US" sz="8800" b="1" cap="none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sz="88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872" y="2005583"/>
            <a:ext cx="10054255" cy="798576"/>
          </a:xfrm>
        </p:spPr>
        <p:txBody>
          <a:bodyPr/>
          <a:lstStyle/>
          <a:p>
            <a:pPr marL="3240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ras Bold ITC" panose="020B0907030504020204" pitchFamily="34" charset="0"/>
              </a:rPr>
              <a:t>TOPIC : HIDING MESSAGE IN AN IMAGE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89301-6F6A-AD9A-73BB-EDFE42F548F2}"/>
              </a:ext>
            </a:extLst>
          </p:cNvPr>
          <p:cNvSpPr txBox="1"/>
          <p:nvPr/>
        </p:nvSpPr>
        <p:spPr>
          <a:xfrm>
            <a:off x="1510748" y="2804159"/>
            <a:ext cx="91970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Objective: </a:t>
            </a:r>
            <a:r>
              <a:rPr lang="en-US" sz="2000" dirty="0"/>
              <a:t>The objective of the project is to develop a robust steganographic system for hiding messages in images, ensuring security and non-obviousness.</a:t>
            </a:r>
          </a:p>
          <a:p>
            <a:r>
              <a:rPr lang="en-US" sz="3200" u="sng" dirty="0">
                <a:latin typeface="Eras Bold ITC" panose="020B0907030504020204" pitchFamily="34" charset="0"/>
              </a:rPr>
              <a:t>Problem Statement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Traditional encryption can be easily intercepted. Steganography provides additional security by hiding information in images, making them less likely to be detected.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challenge is to embed the messages without significantly altering the visual appearance of the images, and to ensure that the changes are not invisible to the human eye.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                               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66D6-E0F7-8356-EA9C-6809AADC9E8E}"/>
              </a:ext>
            </a:extLst>
          </p:cNvPr>
          <p:cNvSpPr txBox="1"/>
          <p:nvPr/>
        </p:nvSpPr>
        <p:spPr>
          <a:xfrm>
            <a:off x="1258956" y="1890876"/>
            <a:ext cx="9674087" cy="316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The main concept of this project is to “Hiding a secret message in an Image”.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Using the Steganography Techniques we are implementing a code in python to deploy this project.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In this project the main library we used is “OpenCV 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The open cv library has many inbuilt functions for Image processing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                   PROJECT 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1D05E-CF96-7B18-6F1E-BE029B81C1CC}"/>
              </a:ext>
            </a:extLst>
          </p:cNvPr>
          <p:cNvSpPr txBox="1"/>
          <p:nvPr/>
        </p:nvSpPr>
        <p:spPr>
          <a:xfrm>
            <a:off x="344557" y="1890876"/>
            <a:ext cx="115028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Steganography is the art and science of concealing information within other data to avoid detection. When applied to images, it involves embedding a secret message within the pixels of an image without visibly altering its appearance.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Steganographic Technique used :   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XOR Operation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binary values of the cover image pixels are XOR-ed with the binary values of the    corresponding bits in the secret message.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This can be done sequentially, bit by bit, or by dividing the cover image and secret message into blocks and performing XOR operation on each block.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WHO ARE THE END USERS of this project?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F715D-DE1A-4AE5-EA67-6DE821A93882}"/>
              </a:ext>
            </a:extLst>
          </p:cNvPr>
          <p:cNvSpPr txBox="1"/>
          <p:nvPr/>
        </p:nvSpPr>
        <p:spPr>
          <a:xfrm>
            <a:off x="537628" y="2010147"/>
            <a:ext cx="114006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It can be used by anyone who wants to keep their information private and secure. Some common end-users of steganography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Military and Intelligence Agencies: </a:t>
            </a:r>
          </a:p>
          <a:p>
            <a:r>
              <a:rPr lang="en-US" sz="2400" dirty="0"/>
              <a:t>        </a:t>
            </a:r>
            <a:r>
              <a:rPr lang="en-US" sz="2000" dirty="0"/>
              <a:t>Use steganography to securely transmit classified information without drawing attention.</a:t>
            </a:r>
          </a:p>
          <a:p>
            <a:r>
              <a:rPr lang="en-US" sz="2400" dirty="0"/>
              <a:t>2</a:t>
            </a:r>
            <a:r>
              <a:rPr lang="en-US" sz="2000" dirty="0"/>
              <a:t>.    </a:t>
            </a:r>
            <a:r>
              <a:rPr lang="en-US" sz="2400" dirty="0"/>
              <a:t>IT and Network Security Professionals : </a:t>
            </a:r>
          </a:p>
          <a:p>
            <a:r>
              <a:rPr lang="en-US" sz="2400" dirty="0"/>
              <a:t>        </a:t>
            </a:r>
            <a:r>
              <a:rPr lang="en-US" sz="2000" dirty="0"/>
              <a:t>Employ steganography to test network security and identify potential vulnerabilities</a:t>
            </a:r>
          </a:p>
          <a:p>
            <a:r>
              <a:rPr lang="en-US" sz="2400" dirty="0"/>
              <a:t>3. Cybersecurity Professionals:</a:t>
            </a:r>
          </a:p>
          <a:p>
            <a:r>
              <a:rPr lang="en-US" sz="2400" dirty="0"/>
              <a:t>        </a:t>
            </a:r>
            <a:r>
              <a:rPr lang="en-US" sz="2000" dirty="0"/>
              <a:t>Use steganographic techniques to test the resilience of security systems and detect potential threats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    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YOUR SOLUTION AND ITS 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B4605-94B4-1307-F723-CE4A5E625E70}"/>
              </a:ext>
            </a:extLst>
          </p:cNvPr>
          <p:cNvSpPr txBox="1"/>
          <p:nvPr/>
        </p:nvSpPr>
        <p:spPr>
          <a:xfrm>
            <a:off x="1033670" y="1842052"/>
            <a:ext cx="96608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Hiding a secret message in an image is a form of steganography, which is the practice of concealing information within other data to avoid detection. There are various ways to achieve this.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XOR (exclusive OR) operation for steganography involves bitwise XOR between the pixel values of the image and the binary representation of the secret message.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38DE1-E7B5-1558-8EF7-28A47F0861F6}"/>
              </a:ext>
            </a:extLst>
          </p:cNvPr>
          <p:cNvSpPr txBox="1"/>
          <p:nvPr/>
        </p:nvSpPr>
        <p:spPr>
          <a:xfrm>
            <a:off x="1802296" y="1158051"/>
            <a:ext cx="797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             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8181B-C898-EB24-516C-87F211C37826}"/>
              </a:ext>
            </a:extLst>
          </p:cNvPr>
          <p:cNvSpPr txBox="1"/>
          <p:nvPr/>
        </p:nvSpPr>
        <p:spPr>
          <a:xfrm>
            <a:off x="1802296" y="2266122"/>
            <a:ext cx="8216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detect, Only user can detect.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differently in digital image, audio and video file.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faster with the larger number of software's.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security for sharing data in LAN, MAN ,WAN.</a:t>
            </a:r>
          </a:p>
        </p:txBody>
      </p:sp>
    </p:spTree>
    <p:extLst>
      <p:ext uri="{BB962C8B-B14F-4D97-AF65-F5344CB8AC3E}">
        <p14:creationId xmlns:p14="http://schemas.microsoft.com/office/powerpoint/2010/main" val="422613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08" y="732351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How did you customize the project and make it your 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A4219-1BC6-4093-38D5-2C12C0F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31" y="1921071"/>
            <a:ext cx="4523918" cy="4500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94C00-AEFD-079F-6ACE-A48CDED5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87" y="1921071"/>
            <a:ext cx="4421700" cy="45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accent2">
                    <a:lumMod val="50000"/>
                  </a:schemeClr>
                </a:solidFill>
                <a:latin typeface="Eras Bold ITC" panose="020B0907030504020204" pitchFamily="34" charset="0"/>
              </a:rPr>
              <a:t>                                    Results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F6085-A0E8-2BDF-67F0-8651FD27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07" y="1682532"/>
            <a:ext cx="4442506" cy="428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6A1CB-A611-991A-DD00-CA85B9BC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1682533"/>
            <a:ext cx="4525708" cy="42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562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 Display</vt:lpstr>
      <vt:lpstr>Arial</vt:lpstr>
      <vt:lpstr>Calibri</vt:lpstr>
      <vt:lpstr>Courier New</vt:lpstr>
      <vt:lpstr>Eras Bold ITC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            </vt:lpstr>
      <vt:lpstr>   STEGNOGRAPHY </vt:lpstr>
      <vt:lpstr>                                     AGENDA</vt:lpstr>
      <vt:lpstr>                         PROJECT  OVERVIEW</vt:lpstr>
      <vt:lpstr>      WHO ARE THE END USERS of this project?</vt:lpstr>
      <vt:lpstr>      YOUR SOLUTION AND ITS VALUE PROPOSITION</vt:lpstr>
      <vt:lpstr>PowerPoint Presentation</vt:lpstr>
      <vt:lpstr>How did you customize the project and make it your own</vt:lpstr>
      <vt:lpstr>                                    Results</vt:lpstr>
      <vt:lpstr>                                       IMAGES</vt:lpstr>
      <vt:lpstr>                                       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Harshapriya Challapalli</cp:lastModifiedBy>
  <cp:revision>3</cp:revision>
  <dcterms:created xsi:type="dcterms:W3CDTF">2021-05-26T16:50:10Z</dcterms:created>
  <dcterms:modified xsi:type="dcterms:W3CDTF">2024-07-14T18:22:57Z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