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Economica" charset="0"/>
      <p:regular r:id="rId28"/>
      <p:bold r:id="rId29"/>
      <p:italic r:id="rId30"/>
      <p:boldItalic r:id="rId31"/>
    </p:embeddedFont>
    <p:embeddedFont>
      <p:font typeface="Open Sans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62233253b7a8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62233253b7a8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62233253b7a8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d62233253b7a8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62233253b7a8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d62233253b7a8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d62233253b7a8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d62233253b7a8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d62233253b7a8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d62233253b7a8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62233253b7a8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d62233253b7a8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d62233253b7a8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d62233253b7a8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d62233253b7a8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d62233253b7a8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62233253b7a8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62233253b7a8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d62233253b7a8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d62233253b7a8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d62233253b7a8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d62233253b7a8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62233253b7a8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62233253b7a8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62233253b7a8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62233253b7a8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d62233253b7a8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d62233253b7a8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62233253b7a8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d62233253b7a8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d62233253b7a8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d62233253b7a8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d62233253b7a8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d62233253b7a8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d62233253b7a8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d62233253b7a8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62233253b7a8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62233253b7a8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d62233253b7a8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d62233253b7a8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62233253b7a8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d62233253b7a8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62233253b7a8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62233253b7a8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62233253b7a8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d62233253b7a8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VMS DEMO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VISUAL MEMORY SCHEMA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HARSHA PRIYA G</a:t>
            </a:r>
            <a:endParaRPr dirty="0"/>
          </a:p>
        </p:txBody>
      </p:sp>
    </p:spTree>
  </p:cSld>
  <p:clrMapOvr>
    <a:masterClrMapping/>
  </p:clrMapOvr>
  <p:transition advTm="135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13" y="152400"/>
            <a:ext cx="63765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18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488" y="152400"/>
            <a:ext cx="646702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81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35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62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275" y="152400"/>
            <a:ext cx="65914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14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82" y="185725"/>
            <a:ext cx="66770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95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322" y="152400"/>
            <a:ext cx="62001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17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61" y="152400"/>
            <a:ext cx="63989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34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78" y="157163"/>
            <a:ext cx="641985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03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375" y="238125"/>
            <a:ext cx="66484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25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38" y="185738"/>
            <a:ext cx="6715125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64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874" y="195275"/>
            <a:ext cx="579782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42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9" y="195263"/>
            <a:ext cx="64579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09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75" y="561975"/>
            <a:ext cx="6391275" cy="40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42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323850"/>
            <a:ext cx="682942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73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50" y="152400"/>
            <a:ext cx="64672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297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76213"/>
            <a:ext cx="657225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2297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163" y="152400"/>
            <a:ext cx="64976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2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196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50" y="585925"/>
            <a:ext cx="5035826" cy="39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79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347" y="152400"/>
            <a:ext cx="65464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39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00" y="493650"/>
            <a:ext cx="5391440" cy="41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14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25" y="609600"/>
            <a:ext cx="6451601" cy="409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09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375" y="1285450"/>
            <a:ext cx="6492550" cy="31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17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925" y="152400"/>
            <a:ext cx="63841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484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(16:9)</PresentationFormat>
  <Paragraphs>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Economica</vt:lpstr>
      <vt:lpstr>Open Sans</vt:lpstr>
      <vt:lpstr>Luxe</vt:lpstr>
      <vt:lpstr>VMS DEMO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VMS DEMO</dc:title>
  <cp:lastModifiedBy>harsha</cp:lastModifiedBy>
  <cp:revision>1</cp:revision>
  <dcterms:modified xsi:type="dcterms:W3CDTF">2020-10-11T16:11:18Z</dcterms:modified>
</cp:coreProperties>
</file>