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5c0326e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5c0326e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5c0326e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5c0326e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5c0326e0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b5c0326e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5c0326e0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5c0326e0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02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SANTHOSH MADDI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HARSHA VARDHANI RACHAGIRI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To perform the Scheduled auto-scaling for the twitter application 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COMPONENTS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CODE BUILD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ECR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LOAD BALANCER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TARGET GROUPS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ECS(cluster, services, tasks)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APPLICATION AUTO-SCALING 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AUTO-SCALING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APPLICATION AUTO-SCALING FOR ECS TASKS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CAPACITY PROVIDERS AND ASG FOR ECS INSTANCES</a:t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233275" y="1293000"/>
            <a:ext cx="8520600" cy="25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</a:t>
            </a:r>
            <a:r>
              <a:rPr lang="en" sz="3600"/>
              <a:t>      WORKING DEMO</a:t>
            </a:r>
            <a:endParaRPr sz="36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7932900" y="5143500"/>
            <a:ext cx="899400" cy="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