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2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45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9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0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11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2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88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41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1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99F309-2BB5-493E-89C9-C745D133DCA9}" type="datetimeFigureOut">
              <a:rPr lang="en-US" smtClean="0"/>
              <a:t>07-Mar-25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515D9-B191-457F-88B9-BFA2E1512F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6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790" y="3695700"/>
            <a:ext cx="1915209" cy="5448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38839" cy="54498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419" y="1819223"/>
            <a:ext cx="2953162" cy="743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890" y="6786507"/>
            <a:ext cx="181952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29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Letter Paper (8.5x11 in)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 Rajoor</dc:creator>
  <cp:lastModifiedBy>Harsha Rajoor</cp:lastModifiedBy>
  <cp:revision>1</cp:revision>
  <dcterms:created xsi:type="dcterms:W3CDTF">2025-03-07T07:20:14Z</dcterms:created>
  <dcterms:modified xsi:type="dcterms:W3CDTF">2025-03-07T07:28:36Z</dcterms:modified>
</cp:coreProperties>
</file>