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5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74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8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73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2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4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6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9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51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1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9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366E5C-EBC0-4996-91DA-A9B2EBB7C922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220D-256F-4916-A0EE-5E8C664EB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25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1E762-DF0F-9F34-7243-91ECCDA2D953}"/>
              </a:ext>
            </a:extLst>
          </p:cNvPr>
          <p:cNvSpPr txBox="1"/>
          <p:nvPr/>
        </p:nvSpPr>
        <p:spPr>
          <a:xfrm>
            <a:off x="4287521" y="274320"/>
            <a:ext cx="21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CDF50-1773-1EB6-44E2-ED3FF38889A4}"/>
              </a:ext>
            </a:extLst>
          </p:cNvPr>
          <p:cNvSpPr txBox="1"/>
          <p:nvPr/>
        </p:nvSpPr>
        <p:spPr>
          <a:xfrm>
            <a:off x="690880" y="1828800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8DF2A-1479-44AC-BC38-125920B4C510}"/>
              </a:ext>
            </a:extLst>
          </p:cNvPr>
          <p:cNvSpPr txBox="1"/>
          <p:nvPr/>
        </p:nvSpPr>
        <p:spPr>
          <a:xfrm>
            <a:off x="4287521" y="183237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A0CD-E1BB-EA17-F8E8-6924EDB64EC2}"/>
              </a:ext>
            </a:extLst>
          </p:cNvPr>
          <p:cNvSpPr txBox="1"/>
          <p:nvPr/>
        </p:nvSpPr>
        <p:spPr>
          <a:xfrm>
            <a:off x="7670800" y="1828800"/>
            <a:ext cx="36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Rich look and Feel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CBC5D-2A7F-D3DF-679B-1FB50E923EA2}"/>
              </a:ext>
            </a:extLst>
          </p:cNvPr>
          <p:cNvSpPr txBox="1"/>
          <p:nvPr/>
        </p:nvSpPr>
        <p:spPr>
          <a:xfrm>
            <a:off x="609600" y="3244334"/>
            <a:ext cx="288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Camera</a:t>
            </a:r>
          </a:p>
          <a:p>
            <a:r>
              <a:rPr lang="en-IN" dirty="0"/>
              <a:t>Fast Processing</a:t>
            </a:r>
          </a:p>
          <a:p>
            <a:r>
              <a:rPr lang="en-IN" dirty="0"/>
              <a:t>Wireless Charging</a:t>
            </a:r>
          </a:p>
          <a:p>
            <a:r>
              <a:rPr lang="en-IN" dirty="0"/>
              <a:t>Fast transferring of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69221-71BA-1D7F-0587-AD3C221B7D20}"/>
              </a:ext>
            </a:extLst>
          </p:cNvPr>
          <p:cNvSpPr txBox="1"/>
          <p:nvPr/>
        </p:nvSpPr>
        <p:spPr>
          <a:xfrm>
            <a:off x="4165600" y="3244332"/>
            <a:ext cx="3342640" cy="150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Secure Connections</a:t>
            </a:r>
          </a:p>
          <a:p>
            <a:r>
              <a:rPr lang="en-IN" dirty="0"/>
              <a:t>Strong firewall</a:t>
            </a:r>
          </a:p>
          <a:p>
            <a:r>
              <a:rPr lang="en-IN" dirty="0"/>
              <a:t>Data is protected</a:t>
            </a:r>
          </a:p>
          <a:p>
            <a:r>
              <a:rPr lang="en-IN" dirty="0"/>
              <a:t>Best Face Recognition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79D7B-B3EB-4D97-7A85-FC2675C5367D}"/>
              </a:ext>
            </a:extLst>
          </p:cNvPr>
          <p:cNvSpPr txBox="1"/>
          <p:nvPr/>
        </p:nvSpPr>
        <p:spPr>
          <a:xfrm>
            <a:off x="7894321" y="3244332"/>
            <a:ext cx="288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Comes with different screen sizes</a:t>
            </a:r>
          </a:p>
          <a:p>
            <a:r>
              <a:rPr lang="en-IN" dirty="0"/>
              <a:t>More </a:t>
            </a:r>
            <a:r>
              <a:rPr lang="en-IN" dirty="0" err="1"/>
              <a:t>colors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14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Reddy</dc:creator>
  <cp:lastModifiedBy>Harsha Reddy</cp:lastModifiedBy>
  <cp:revision>1</cp:revision>
  <dcterms:created xsi:type="dcterms:W3CDTF">2023-03-27T10:31:24Z</dcterms:created>
  <dcterms:modified xsi:type="dcterms:W3CDTF">2023-03-27T15:04:27Z</dcterms:modified>
</cp:coreProperties>
</file>