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8" r:id="rId2"/>
  </p:sldMasterIdLst>
  <p:sldIdLst>
    <p:sldId id="2147470452" r:id="rId3"/>
    <p:sldId id="3070" r:id="rId4"/>
    <p:sldId id="3072" r:id="rId5"/>
    <p:sldId id="2147470453" r:id="rId6"/>
    <p:sldId id="214747045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E2DBF-D8B0-B5D5-8CAC-B2477D906A52}"/>
              </a:ext>
            </a:extLst>
          </p:cNvPr>
          <p:cNvSpPr>
            <a:spLocks noGrp="1"/>
          </p:cNvSpPr>
          <p:nvPr>
            <p:ph type="title"/>
          </p:nvPr>
        </p:nvSpPr>
        <p:spPr>
          <a:xfrm>
            <a:off x="838091" y="365128"/>
            <a:ext cx="10515818" cy="341045"/>
          </a:xfrm>
          <a:prstGeom prst="rect">
            <a:avLst/>
          </a:prstGeom>
        </p:spPr>
        <p:txBody>
          <a:bodyPr/>
          <a:lstStyle>
            <a:lvl1pPr>
              <a:defRPr sz="2400"/>
            </a:lvl1pPr>
          </a:lstStyle>
          <a:p>
            <a:r>
              <a:rPr lang="en-US"/>
              <a:t>Click to edit Master title style</a:t>
            </a:r>
            <a:endParaRPr lang="en-IN"/>
          </a:p>
        </p:txBody>
      </p:sp>
      <p:sp>
        <p:nvSpPr>
          <p:cNvPr id="5" name="Rectangle 4">
            <a:extLst>
              <a:ext uri="{FF2B5EF4-FFF2-40B4-BE49-F238E27FC236}">
                <a16:creationId xmlns:a16="http://schemas.microsoft.com/office/drawing/2014/main" id="{2EDCEABA-4A7A-7295-C3B4-78364C6D8AC3}"/>
              </a:ext>
            </a:extLst>
          </p:cNvPr>
          <p:cNvSpPr/>
          <p:nvPr/>
        </p:nvSpPr>
        <p:spPr>
          <a:xfrm>
            <a:off x="1007242" y="298023"/>
            <a:ext cx="36088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7" name="Text Placeholder 6">
            <a:extLst>
              <a:ext uri="{FF2B5EF4-FFF2-40B4-BE49-F238E27FC236}">
                <a16:creationId xmlns:a16="http://schemas.microsoft.com/office/drawing/2014/main" id="{E1C43987-D02B-79B0-F096-FAE282FD2662}"/>
              </a:ext>
            </a:extLst>
          </p:cNvPr>
          <p:cNvSpPr>
            <a:spLocks noGrp="1"/>
          </p:cNvSpPr>
          <p:nvPr>
            <p:ph type="body" sz="quarter" idx="10"/>
          </p:nvPr>
        </p:nvSpPr>
        <p:spPr>
          <a:xfrm>
            <a:off x="838091" y="1771652"/>
            <a:ext cx="10515818" cy="3362325"/>
          </a:xfrm>
          <a:prstGeom prst="rect">
            <a:avLst/>
          </a:prstGeom>
        </p:spPr>
        <p:txBody>
          <a:bodyPr/>
          <a:lstStyle>
            <a:lvl1pPr>
              <a:buClr>
                <a:schemeClr val="accent3"/>
              </a:buClr>
              <a:buSzPct val="90000"/>
              <a:defRPr sz="2400"/>
            </a:lvl1pPr>
            <a:lvl2pPr>
              <a:buClr>
                <a:schemeClr val="accent3"/>
              </a:buClr>
              <a:buSzPct val="90000"/>
              <a:defRPr sz="2000"/>
            </a:lvl2pPr>
            <a:lvl3pPr>
              <a:buClr>
                <a:schemeClr val="accent3"/>
              </a:buClr>
              <a:buSzPct val="90000"/>
              <a:defRPr sz="1800"/>
            </a:lvl3pPr>
            <a:lvl4pPr>
              <a:buClr>
                <a:schemeClr val="accent3"/>
              </a:buClr>
              <a:buSzPct val="90000"/>
              <a:defRPr sz="1600"/>
            </a:lvl4pPr>
            <a:lvl5pPr>
              <a:buClr>
                <a:schemeClr val="accent3"/>
              </a:buClr>
              <a:buSzPct val="9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519733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4008" y="639830"/>
            <a:ext cx="10981765" cy="664536"/>
          </a:xfrm>
          <a:prstGeom prst="rect">
            <a:avLst/>
          </a:prstGeom>
        </p:spPr>
        <p:txBody>
          <a:bodyPr lIns="0" tIns="0" rIns="0" bIns="0"/>
          <a:lstStyle>
            <a:lvl1pPr>
              <a:defRPr sz="3200" b="0" i="0" spc="0">
                <a:solidFill>
                  <a:schemeClr val="tx1"/>
                </a:solidFill>
                <a:latin typeface="Montserrat" panose="00000500000000000000"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p:nvSpPr>
        <p:spPr>
          <a:xfrm>
            <a:off x="538619" y="-388307"/>
            <a:ext cx="0" cy="0"/>
          </a:xfrm>
          <a:prstGeom prst="rect">
            <a:avLst/>
          </a:prstGeom>
        </p:spPr>
        <p:txBody>
          <a:bodyPr vert="horz" wrap="none" lIns="0" tIns="0" rIns="0" bIns="0" rtlCol="0">
            <a:noAutofit/>
          </a:bodyPr>
          <a:lstStyle/>
          <a:p>
            <a:pPr marL="0" marR="0" indent="0" algn="l" defTabSz="914218"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Montserrat" panose="00000500000000000000" pitchFamily="2" charset="0"/>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7329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ATEGORY HEADING">
    <p:spTree>
      <p:nvGrpSpPr>
        <p:cNvPr id="1" name=""/>
        <p:cNvGrpSpPr/>
        <p:nvPr/>
      </p:nvGrpSpPr>
      <p:grpSpPr>
        <a:xfrm>
          <a:off x="0" y="0"/>
          <a:ext cx="0" cy="0"/>
          <a:chOff x="0" y="0"/>
          <a:chExt cx="0" cy="0"/>
        </a:xfrm>
      </p:grpSpPr>
      <p:sp>
        <p:nvSpPr>
          <p:cNvPr id="61" name="Slide Number"/>
          <p:cNvSpPr txBox="1">
            <a:spLocks noGrp="1"/>
          </p:cNvSpPr>
          <p:nvPr>
            <p:ph type="sldNum" sz="quarter" idx="2"/>
          </p:nvPr>
        </p:nvSpPr>
        <p:spPr>
          <a:xfrm>
            <a:off x="10501190" y="6428005"/>
            <a:ext cx="1306449" cy="241092"/>
          </a:xfrm>
          <a:prstGeom prst="rect">
            <a:avLst/>
          </a:prstGeom>
        </p:spPr>
        <p:txBody>
          <a:bodyPr wrap="square"/>
          <a:lstStyle>
            <a:lvl1pPr algn="r">
              <a:defRPr>
                <a:solidFill>
                  <a:srgbClr val="FFFFFF"/>
                </a:solidFill>
                <a:latin typeface="+mn-lt"/>
                <a:ea typeface="+mn-ea"/>
                <a:cs typeface="+mn-cs"/>
                <a:sym typeface="Montserrat Regular"/>
              </a:defRPr>
            </a:lvl1pPr>
          </a:lstStyle>
          <a:p>
            <a:fld id="{86CB4B4D-7CA3-9044-876B-883B54F8677D}" type="slidenum">
              <a:t>‹#›</a:t>
            </a:fld>
            <a:endParaRPr/>
          </a:p>
        </p:txBody>
      </p:sp>
    </p:spTree>
    <p:extLst>
      <p:ext uri="{BB962C8B-B14F-4D97-AF65-F5344CB8AC3E}">
        <p14:creationId xmlns:p14="http://schemas.microsoft.com/office/powerpoint/2010/main" val="259833450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44007" y="639830"/>
            <a:ext cx="10981765" cy="664536"/>
          </a:xfrm>
          <a:prstGeom prst="rect">
            <a:avLst/>
          </a:prstGeom>
        </p:spPr>
        <p:txBody>
          <a:bodyPr lIns="0" tIns="0" rIns="0" bIns="0"/>
          <a:lstStyle>
            <a:lvl1pPr>
              <a:defRPr sz="3200" b="0" i="0" spc="0">
                <a:solidFill>
                  <a:schemeClr val="tx1"/>
                </a:solidFill>
                <a:latin typeface="Montserrat" panose="00000500000000000000" pitchFamily="2"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309"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Montserrat" panose="00000500000000000000" pitchFamily="2" charset="0"/>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lvl1pPr>
              <a:defRPr>
                <a:solidFill>
                  <a:schemeClr val="bg1"/>
                </a:solidFill>
              </a:defRPr>
            </a:lvl1pPr>
          </a:lstStyle>
          <a:p>
            <a:r>
              <a:rPr lang="en-US"/>
              <a:t>.</a:t>
            </a:r>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9" y="1438275"/>
            <a:ext cx="10981765" cy="2058988"/>
          </a:xfrm>
          <a:prstGeom prst="rect">
            <a:avLst/>
          </a:prstGeom>
        </p:spPr>
        <p:txBody>
          <a:bodyPr/>
          <a:lstStyle>
            <a:lvl1pPr>
              <a:defRPr sz="2400">
                <a:latin typeface="+mn-lt"/>
              </a:defRPr>
            </a:lvl1pPr>
            <a:lvl2pPr>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65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Divider 2">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
        <p:nvSpPr>
          <p:cNvPr id="2" name="Rectangle 1">
            <a:extLst>
              <a:ext uri="{FF2B5EF4-FFF2-40B4-BE49-F238E27FC236}">
                <a16:creationId xmlns:a16="http://schemas.microsoft.com/office/drawing/2014/main" id="{E7FFD925-F6E3-4BBA-AC51-8A16151D0CE1}"/>
              </a:ext>
            </a:extLst>
          </p:cNvPr>
          <p:cNvSpPr/>
          <p:nvPr userDrawn="1"/>
        </p:nvSpPr>
        <p:spPr>
          <a:xfrm>
            <a:off x="195944" y="5804807"/>
            <a:ext cx="2057400" cy="8082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schemeClr val="accent6">
                  <a:lumMod val="75000"/>
                </a:schemeClr>
              </a:solidFill>
            </a:endParaRPr>
          </a:p>
        </p:txBody>
      </p:sp>
      <p:pic>
        <p:nvPicPr>
          <p:cNvPr id="6" name="Graphic 5">
            <a:extLst>
              <a:ext uri="{FF2B5EF4-FFF2-40B4-BE49-F238E27FC236}">
                <a16:creationId xmlns:a16="http://schemas.microsoft.com/office/drawing/2014/main" id="{9CEDCE9A-9A75-44B4-B74B-B7ACF1A308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3484" y="5904373"/>
            <a:ext cx="1889860" cy="708698"/>
          </a:xfrm>
          <a:prstGeom prst="rect">
            <a:avLst/>
          </a:prstGeom>
        </p:spPr>
      </p:pic>
    </p:spTree>
    <p:extLst>
      <p:ext uri="{BB962C8B-B14F-4D97-AF65-F5344CB8AC3E}">
        <p14:creationId xmlns:p14="http://schemas.microsoft.com/office/powerpoint/2010/main" val="24461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COVER">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lvl1pPr>
              <a:defRPr>
                <a:solidFill>
                  <a:schemeClr val="bg1"/>
                </a:solidFill>
              </a:defRPr>
            </a:lvl1pPr>
          </a:lstStyle>
          <a:p>
            <a:r>
              <a:rPr lang="en-US"/>
              <a:t>.</a:t>
            </a:r>
          </a:p>
        </p:txBody>
      </p:sp>
    </p:spTree>
    <p:extLst>
      <p:ext uri="{BB962C8B-B14F-4D97-AF65-F5344CB8AC3E}">
        <p14:creationId xmlns:p14="http://schemas.microsoft.com/office/powerpoint/2010/main" val="163479032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E2DBF-D8B0-B5D5-8CAC-B2477D906A52}"/>
              </a:ext>
            </a:extLst>
          </p:cNvPr>
          <p:cNvSpPr>
            <a:spLocks noGrp="1"/>
          </p:cNvSpPr>
          <p:nvPr>
            <p:ph type="title"/>
          </p:nvPr>
        </p:nvSpPr>
        <p:spPr>
          <a:xfrm>
            <a:off x="838091" y="365126"/>
            <a:ext cx="10515818" cy="341045"/>
          </a:xfrm>
          <a:prstGeom prst="rect">
            <a:avLst/>
          </a:prstGeom>
        </p:spPr>
        <p:txBody>
          <a:bodyPr/>
          <a:lstStyle>
            <a:lvl1pPr>
              <a:defRPr sz="2400"/>
            </a:lvl1pPr>
          </a:lstStyle>
          <a:p>
            <a:r>
              <a:rPr lang="en-US"/>
              <a:t>Click to edit Master title style</a:t>
            </a:r>
            <a:endParaRPr lang="en-IN"/>
          </a:p>
        </p:txBody>
      </p:sp>
      <p:sp>
        <p:nvSpPr>
          <p:cNvPr id="5" name="Rectangle 4">
            <a:extLst>
              <a:ext uri="{FF2B5EF4-FFF2-40B4-BE49-F238E27FC236}">
                <a16:creationId xmlns:a16="http://schemas.microsoft.com/office/drawing/2014/main" id="{2EDCEABA-4A7A-7295-C3B4-78364C6D8AC3}"/>
              </a:ext>
            </a:extLst>
          </p:cNvPr>
          <p:cNvSpPr/>
          <p:nvPr userDrawn="1"/>
        </p:nvSpPr>
        <p:spPr>
          <a:xfrm>
            <a:off x="1007242" y="298021"/>
            <a:ext cx="36088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7" name="Text Placeholder 6">
            <a:extLst>
              <a:ext uri="{FF2B5EF4-FFF2-40B4-BE49-F238E27FC236}">
                <a16:creationId xmlns:a16="http://schemas.microsoft.com/office/drawing/2014/main" id="{E1C43987-D02B-79B0-F096-FAE282FD2662}"/>
              </a:ext>
            </a:extLst>
          </p:cNvPr>
          <p:cNvSpPr>
            <a:spLocks noGrp="1"/>
          </p:cNvSpPr>
          <p:nvPr>
            <p:ph type="body" sz="quarter" idx="10"/>
          </p:nvPr>
        </p:nvSpPr>
        <p:spPr>
          <a:xfrm>
            <a:off x="838091" y="1771650"/>
            <a:ext cx="10515818" cy="3362325"/>
          </a:xfrm>
          <a:prstGeom prst="rect">
            <a:avLst/>
          </a:prstGeom>
        </p:spPr>
        <p:txBody>
          <a:bodyPr/>
          <a:lstStyle>
            <a:lvl1pPr>
              <a:buClr>
                <a:schemeClr val="accent3"/>
              </a:buClr>
              <a:buSzPct val="90000"/>
              <a:defRPr sz="2400"/>
            </a:lvl1pPr>
            <a:lvl2pPr>
              <a:buClr>
                <a:schemeClr val="accent3"/>
              </a:buClr>
              <a:buSzPct val="90000"/>
              <a:defRPr sz="2000"/>
            </a:lvl2pPr>
            <a:lvl3pPr>
              <a:buClr>
                <a:schemeClr val="accent3"/>
              </a:buClr>
              <a:buSzPct val="90000"/>
              <a:defRPr sz="1800"/>
            </a:lvl3pPr>
            <a:lvl4pPr>
              <a:buClr>
                <a:schemeClr val="accent3"/>
              </a:buClr>
              <a:buSzPct val="90000"/>
              <a:defRPr sz="1600"/>
            </a:lvl4pPr>
            <a:lvl5pPr>
              <a:buClr>
                <a:schemeClr val="accent3"/>
              </a:buClr>
              <a:buSzPct val="9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 name="Graphic 1">
            <a:extLst>
              <a:ext uri="{FF2B5EF4-FFF2-40B4-BE49-F238E27FC236}">
                <a16:creationId xmlns:a16="http://schemas.microsoft.com/office/drawing/2014/main" id="{70DC0BEA-984E-D93C-D877-E2A90CDA90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37885" y="6473338"/>
            <a:ext cx="617905" cy="206891"/>
          </a:xfrm>
          <a:prstGeom prst="rect">
            <a:avLst/>
          </a:prstGeom>
        </p:spPr>
      </p:pic>
      <p:sp>
        <p:nvSpPr>
          <p:cNvPr id="3" name="TextBox 2">
            <a:extLst>
              <a:ext uri="{FF2B5EF4-FFF2-40B4-BE49-F238E27FC236}">
                <a16:creationId xmlns:a16="http://schemas.microsoft.com/office/drawing/2014/main" id="{A8588147-F459-A76A-DA01-07C2C82EC887}"/>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accent6"/>
                </a:solidFill>
                <a:effectLst/>
                <a:latin typeface="+mn-lt"/>
              </a:rPr>
              <a:t>Copyright 2023 Blend360.</a:t>
            </a:r>
            <a:endParaRPr lang="en-IN" sz="700">
              <a:solidFill>
                <a:schemeClr val="accent6"/>
              </a:solidFill>
              <a:latin typeface="+mn-lt"/>
            </a:endParaRPr>
          </a:p>
        </p:txBody>
      </p:sp>
    </p:spTree>
    <p:extLst>
      <p:ext uri="{BB962C8B-B14F-4D97-AF65-F5344CB8AC3E}">
        <p14:creationId xmlns:p14="http://schemas.microsoft.com/office/powerpoint/2010/main" val="3769140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CF4879F-5AA8-AD01-0537-346180269E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37885" y="6473338"/>
            <a:ext cx="617905" cy="206891"/>
          </a:xfrm>
          <a:prstGeom prst="rect">
            <a:avLst/>
          </a:prstGeom>
        </p:spPr>
      </p:pic>
      <p:sp>
        <p:nvSpPr>
          <p:cNvPr id="3" name="TextBox 2">
            <a:extLst>
              <a:ext uri="{FF2B5EF4-FFF2-40B4-BE49-F238E27FC236}">
                <a16:creationId xmlns:a16="http://schemas.microsoft.com/office/drawing/2014/main" id="{8184155E-167E-5633-5688-849E926D122E}"/>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accent6"/>
                </a:solidFill>
                <a:effectLst/>
                <a:latin typeface="+mn-lt"/>
              </a:rPr>
              <a:t>Copyright 2023 Blend360.</a:t>
            </a:r>
            <a:endParaRPr lang="en-IN" sz="700">
              <a:solidFill>
                <a:schemeClr val="accent6"/>
              </a:solidFill>
              <a:latin typeface="+mn-lt"/>
            </a:endParaRPr>
          </a:p>
        </p:txBody>
      </p:sp>
      <p:sp>
        <p:nvSpPr>
          <p:cNvPr id="5" name="Rectangle 4">
            <a:extLst>
              <a:ext uri="{FF2B5EF4-FFF2-40B4-BE49-F238E27FC236}">
                <a16:creationId xmlns:a16="http://schemas.microsoft.com/office/drawing/2014/main" id="{BCE56958-0FA5-9C54-B3B0-5538ED6B4424}"/>
              </a:ext>
            </a:extLst>
          </p:cNvPr>
          <p:cNvSpPr/>
          <p:nvPr userDrawn="1"/>
        </p:nvSpPr>
        <p:spPr>
          <a:xfrm flipV="1">
            <a:off x="1090359" y="1159430"/>
            <a:ext cx="452522" cy="502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6" name="Title 5">
            <a:extLst>
              <a:ext uri="{FF2B5EF4-FFF2-40B4-BE49-F238E27FC236}">
                <a16:creationId xmlns:a16="http://schemas.microsoft.com/office/drawing/2014/main" id="{9F0AA66C-5128-DD82-AA5C-37E650F48C70}"/>
              </a:ext>
            </a:extLst>
          </p:cNvPr>
          <p:cNvSpPr>
            <a:spLocks noGrp="1"/>
          </p:cNvSpPr>
          <p:nvPr>
            <p:ph type="title"/>
          </p:nvPr>
        </p:nvSpPr>
        <p:spPr>
          <a:xfrm>
            <a:off x="838091" y="1333846"/>
            <a:ext cx="3860046" cy="1325563"/>
          </a:xfrm>
          <a:prstGeom prst="rect">
            <a:avLst/>
          </a:prstGeom>
        </p:spPr>
        <p:txBody>
          <a:bodyPr/>
          <a:lstStyle>
            <a:lvl1pPr>
              <a:defRPr sz="3200"/>
            </a:lvl1pPr>
          </a:lstStyle>
          <a:p>
            <a:r>
              <a:rPr lang="en-US"/>
              <a:t>Click to edit Master title style</a:t>
            </a:r>
            <a:endParaRPr lang="en-IN"/>
          </a:p>
        </p:txBody>
      </p:sp>
    </p:spTree>
    <p:extLst>
      <p:ext uri="{BB962C8B-B14F-4D97-AF65-F5344CB8AC3E}">
        <p14:creationId xmlns:p14="http://schemas.microsoft.com/office/powerpoint/2010/main" val="163505530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ecial Info">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06972E-A6C4-11AD-14F1-AFC06B7D6E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893"/>
          </a:xfrm>
          <a:prstGeom prst="rect">
            <a:avLst/>
          </a:prstGeom>
        </p:spPr>
      </p:pic>
      <p:sp>
        <p:nvSpPr>
          <p:cNvPr id="18" name="Rectangle 17">
            <a:extLst>
              <a:ext uri="{FF2B5EF4-FFF2-40B4-BE49-F238E27FC236}">
                <a16:creationId xmlns:a16="http://schemas.microsoft.com/office/drawing/2014/main" id="{3BB1A4CC-EBA3-97B3-721F-1201E3109928}"/>
              </a:ext>
            </a:extLst>
          </p:cNvPr>
          <p:cNvSpPr/>
          <p:nvPr userDrawn="1"/>
        </p:nvSpPr>
        <p:spPr>
          <a:xfrm>
            <a:off x="0" y="0"/>
            <a:ext cx="12191206" cy="6858000"/>
          </a:xfrm>
          <a:prstGeom prst="rect">
            <a:avLst/>
          </a:prstGeom>
          <a:gradFill>
            <a:gsLst>
              <a:gs pos="0">
                <a:schemeClr val="bg2"/>
              </a:gs>
              <a:gs pos="45000">
                <a:srgbClr val="08083B"/>
              </a:gs>
              <a:gs pos="100000">
                <a:schemeClr val="bg2">
                  <a:alpha val="8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grpSp>
        <p:nvGrpSpPr>
          <p:cNvPr id="17" name="Group 16">
            <a:extLst>
              <a:ext uri="{FF2B5EF4-FFF2-40B4-BE49-F238E27FC236}">
                <a16:creationId xmlns:a16="http://schemas.microsoft.com/office/drawing/2014/main" id="{331F3F4E-D1D4-0788-AB9F-A45B341D2BB6}"/>
              </a:ext>
            </a:extLst>
          </p:cNvPr>
          <p:cNvGrpSpPr/>
          <p:nvPr userDrawn="1"/>
        </p:nvGrpSpPr>
        <p:grpSpPr>
          <a:xfrm>
            <a:off x="9937885" y="6473443"/>
            <a:ext cx="619143" cy="206058"/>
            <a:chOff x="9939179" y="6473443"/>
            <a:chExt cx="619224" cy="206058"/>
          </a:xfrm>
        </p:grpSpPr>
        <p:sp>
          <p:nvSpPr>
            <p:cNvPr id="6" name="Freeform: Shape 5">
              <a:extLst>
                <a:ext uri="{FF2B5EF4-FFF2-40B4-BE49-F238E27FC236}">
                  <a16:creationId xmlns:a16="http://schemas.microsoft.com/office/drawing/2014/main" id="{E63B322E-DF3A-3542-289B-EC696BE04BB6}"/>
                </a:ext>
              </a:extLst>
            </p:cNvPr>
            <p:cNvSpPr/>
            <p:nvPr/>
          </p:nvSpPr>
          <p:spPr>
            <a:xfrm>
              <a:off x="10357071" y="6473443"/>
              <a:ext cx="201332" cy="206058"/>
            </a:xfrm>
            <a:custGeom>
              <a:avLst/>
              <a:gdLst>
                <a:gd name="connsiteX0" fmla="*/ 98339 w 201332"/>
                <a:gd name="connsiteY0" fmla="*/ 206017 h 206058"/>
                <a:gd name="connsiteX1" fmla="*/ -55 w 201332"/>
                <a:gd name="connsiteY1" fmla="*/ 133766 h 206058"/>
                <a:gd name="connsiteX2" fmla="*/ 9215 w 201332"/>
                <a:gd name="connsiteY2" fmla="*/ 130865 h 206058"/>
                <a:gd name="connsiteX3" fmla="*/ 126165 w 201332"/>
                <a:gd name="connsiteY3" fmla="*/ 192008 h 206058"/>
                <a:gd name="connsiteX4" fmla="*/ 187308 w 201332"/>
                <a:gd name="connsiteY4" fmla="*/ 75058 h 206058"/>
                <a:gd name="connsiteX5" fmla="*/ 70358 w 201332"/>
                <a:gd name="connsiteY5" fmla="*/ 13915 h 206058"/>
                <a:gd name="connsiteX6" fmla="*/ 9215 w 201332"/>
                <a:gd name="connsiteY6" fmla="*/ 75058 h 206058"/>
                <a:gd name="connsiteX7" fmla="*/ -55 w 201332"/>
                <a:gd name="connsiteY7" fmla="*/ 72156 h 206058"/>
                <a:gd name="connsiteX8" fmla="*/ 129080 w 201332"/>
                <a:gd name="connsiteY8" fmla="*/ 4712 h 206058"/>
                <a:gd name="connsiteX9" fmla="*/ 196524 w 201332"/>
                <a:gd name="connsiteY9" fmla="*/ 133847 h 206058"/>
                <a:gd name="connsiteX10" fmla="*/ 98339 w 201332"/>
                <a:gd name="connsiteY10" fmla="*/ 206017 h 20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332" h="206058">
                  <a:moveTo>
                    <a:pt x="98339" y="206017"/>
                  </a:moveTo>
                  <a:cubicBezTo>
                    <a:pt x="53291" y="205982"/>
                    <a:pt x="13466" y="176741"/>
                    <a:pt x="-55" y="133766"/>
                  </a:cubicBezTo>
                  <a:lnTo>
                    <a:pt x="9215" y="130865"/>
                  </a:lnTo>
                  <a:cubicBezTo>
                    <a:pt x="24624" y="180043"/>
                    <a:pt x="76987" y="207417"/>
                    <a:pt x="126165" y="192008"/>
                  </a:cubicBezTo>
                  <a:cubicBezTo>
                    <a:pt x="175343" y="176598"/>
                    <a:pt x="202717" y="124237"/>
                    <a:pt x="187308" y="75058"/>
                  </a:cubicBezTo>
                  <a:cubicBezTo>
                    <a:pt x="171896" y="25879"/>
                    <a:pt x="119536" y="-1496"/>
                    <a:pt x="70358" y="13915"/>
                  </a:cubicBezTo>
                  <a:cubicBezTo>
                    <a:pt x="41195" y="23053"/>
                    <a:pt x="18353" y="45894"/>
                    <a:pt x="9215" y="75058"/>
                  </a:cubicBezTo>
                  <a:lnTo>
                    <a:pt x="-55" y="72156"/>
                  </a:lnTo>
                  <a:cubicBezTo>
                    <a:pt x="16980" y="17872"/>
                    <a:pt x="74797" y="-12323"/>
                    <a:pt x="129080" y="4712"/>
                  </a:cubicBezTo>
                  <a:cubicBezTo>
                    <a:pt x="183363" y="21748"/>
                    <a:pt x="213559" y="79563"/>
                    <a:pt x="196524" y="133847"/>
                  </a:cubicBezTo>
                  <a:cubicBezTo>
                    <a:pt x="183057" y="176757"/>
                    <a:pt x="143313" y="205971"/>
                    <a:pt x="98339" y="206017"/>
                  </a:cubicBezTo>
                  <a:close/>
                </a:path>
              </a:pathLst>
            </a:custGeom>
            <a:solidFill>
              <a:srgbClr val="2093D7">
                <a:alpha val="25000"/>
              </a:srgbClr>
            </a:solidFill>
            <a:ln w="2650" cap="flat">
              <a:noFill/>
              <a:prstDash val="solid"/>
              <a:miter/>
            </a:ln>
          </p:spPr>
          <p:txBody>
            <a:bodyPr rtlCol="0" anchor="ctr"/>
            <a:lstStyle/>
            <a:p>
              <a:endParaRPr lang="en-IN" sz="1800"/>
            </a:p>
          </p:txBody>
        </p:sp>
        <p:sp>
          <p:nvSpPr>
            <p:cNvPr id="7" name="Freeform: Shape 6">
              <a:extLst>
                <a:ext uri="{FF2B5EF4-FFF2-40B4-BE49-F238E27FC236}">
                  <a16:creationId xmlns:a16="http://schemas.microsoft.com/office/drawing/2014/main" id="{49EBC09D-1DDF-1351-1C7B-FA6816D99731}"/>
                </a:ext>
              </a:extLst>
            </p:cNvPr>
            <p:cNvSpPr/>
            <p:nvPr/>
          </p:nvSpPr>
          <p:spPr>
            <a:xfrm>
              <a:off x="10308948" y="6535261"/>
              <a:ext cx="63195" cy="82684"/>
            </a:xfrm>
            <a:custGeom>
              <a:avLst/>
              <a:gdLst>
                <a:gd name="connsiteX0" fmla="*/ 8812 w 63195"/>
                <a:gd name="connsiteY0" fmla="*/ 58675 h 82684"/>
                <a:gd name="connsiteX1" fmla="*/ 30898 w 63195"/>
                <a:gd name="connsiteY1" fmla="*/ 67757 h 82684"/>
                <a:gd name="connsiteX2" fmla="*/ 45999 w 63195"/>
                <a:gd name="connsiteY2" fmla="*/ 57439 h 82684"/>
                <a:gd name="connsiteX3" fmla="*/ 29877 w 63195"/>
                <a:gd name="connsiteY3" fmla="*/ 47954 h 82684"/>
                <a:gd name="connsiteX4" fmla="*/ 19909 w 63195"/>
                <a:gd name="connsiteY4" fmla="*/ 47954 h 82684"/>
                <a:gd name="connsiteX5" fmla="*/ 19909 w 63195"/>
                <a:gd name="connsiteY5" fmla="*/ 33230 h 82684"/>
                <a:gd name="connsiteX6" fmla="*/ 29877 w 63195"/>
                <a:gd name="connsiteY6" fmla="*/ 33230 h 82684"/>
                <a:gd name="connsiteX7" fmla="*/ 44628 w 63195"/>
                <a:gd name="connsiteY7" fmla="*/ 24337 h 82684"/>
                <a:gd name="connsiteX8" fmla="*/ 29743 w 63195"/>
                <a:gd name="connsiteY8" fmla="*/ 14718 h 82684"/>
                <a:gd name="connsiteX9" fmla="*/ 9350 w 63195"/>
                <a:gd name="connsiteY9" fmla="*/ 23128 h 82684"/>
                <a:gd name="connsiteX10" fmla="*/ 940 w 63195"/>
                <a:gd name="connsiteY10" fmla="*/ 12595 h 82684"/>
                <a:gd name="connsiteX11" fmla="*/ 31597 w 63195"/>
                <a:gd name="connsiteY11" fmla="*/ -7 h 82684"/>
                <a:gd name="connsiteX12" fmla="*/ 61851 w 63195"/>
                <a:gd name="connsiteY12" fmla="*/ 21703 h 82684"/>
                <a:gd name="connsiteX13" fmla="*/ 44333 w 63195"/>
                <a:gd name="connsiteY13" fmla="*/ 39948 h 82684"/>
                <a:gd name="connsiteX14" fmla="*/ 63141 w 63195"/>
                <a:gd name="connsiteY14" fmla="*/ 59159 h 82684"/>
                <a:gd name="connsiteX15" fmla="*/ 31543 w 63195"/>
                <a:gd name="connsiteY15" fmla="*/ 82642 h 82684"/>
                <a:gd name="connsiteX16" fmla="*/ -55 w 63195"/>
                <a:gd name="connsiteY16" fmla="*/ 69799 h 8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195" h="82684">
                  <a:moveTo>
                    <a:pt x="8812" y="58675"/>
                  </a:moveTo>
                  <a:cubicBezTo>
                    <a:pt x="14713" y="64460"/>
                    <a:pt x="22636" y="67718"/>
                    <a:pt x="30898" y="67757"/>
                  </a:cubicBezTo>
                  <a:cubicBezTo>
                    <a:pt x="40598" y="67757"/>
                    <a:pt x="45999" y="63565"/>
                    <a:pt x="45999" y="57439"/>
                  </a:cubicBezTo>
                  <a:cubicBezTo>
                    <a:pt x="45999" y="51313"/>
                    <a:pt x="41082" y="47954"/>
                    <a:pt x="29877" y="47954"/>
                  </a:cubicBezTo>
                  <a:cubicBezTo>
                    <a:pt x="26519" y="47954"/>
                    <a:pt x="21118" y="47954"/>
                    <a:pt x="19909" y="47954"/>
                  </a:cubicBezTo>
                  <a:lnTo>
                    <a:pt x="19909" y="33230"/>
                  </a:lnTo>
                  <a:cubicBezTo>
                    <a:pt x="21360" y="33230"/>
                    <a:pt x="26868" y="33230"/>
                    <a:pt x="29877" y="33230"/>
                  </a:cubicBezTo>
                  <a:cubicBezTo>
                    <a:pt x="38798" y="33230"/>
                    <a:pt x="44628" y="30355"/>
                    <a:pt x="44628" y="24337"/>
                  </a:cubicBezTo>
                  <a:cubicBezTo>
                    <a:pt x="44628" y="18318"/>
                    <a:pt x="38153" y="14718"/>
                    <a:pt x="29743" y="14718"/>
                  </a:cubicBezTo>
                  <a:cubicBezTo>
                    <a:pt x="22110" y="14753"/>
                    <a:pt x="14790" y="17771"/>
                    <a:pt x="9350" y="23128"/>
                  </a:cubicBezTo>
                  <a:lnTo>
                    <a:pt x="940" y="12595"/>
                  </a:lnTo>
                  <a:cubicBezTo>
                    <a:pt x="8823" y="4111"/>
                    <a:pt x="20027" y="-494"/>
                    <a:pt x="31597" y="-7"/>
                  </a:cubicBezTo>
                  <a:cubicBezTo>
                    <a:pt x="50405" y="-7"/>
                    <a:pt x="61851" y="8376"/>
                    <a:pt x="61851" y="21703"/>
                  </a:cubicBezTo>
                  <a:cubicBezTo>
                    <a:pt x="61851" y="31806"/>
                    <a:pt x="53200" y="38389"/>
                    <a:pt x="44333" y="39948"/>
                  </a:cubicBezTo>
                  <a:cubicBezTo>
                    <a:pt x="52394" y="40754"/>
                    <a:pt x="63141" y="47148"/>
                    <a:pt x="63141" y="59159"/>
                  </a:cubicBezTo>
                  <a:cubicBezTo>
                    <a:pt x="63141" y="72916"/>
                    <a:pt x="50781" y="82642"/>
                    <a:pt x="31543" y="82642"/>
                  </a:cubicBezTo>
                  <a:cubicBezTo>
                    <a:pt x="16792" y="82642"/>
                    <a:pt x="5857" y="76973"/>
                    <a:pt x="-55" y="69799"/>
                  </a:cubicBezTo>
                  <a:close/>
                </a:path>
              </a:pathLst>
            </a:custGeom>
            <a:solidFill>
              <a:srgbClr val="2093D7"/>
            </a:solidFill>
            <a:ln w="2650" cap="flat">
              <a:noFill/>
              <a:prstDash val="solid"/>
              <a:miter/>
            </a:ln>
          </p:spPr>
          <p:txBody>
            <a:bodyPr rtlCol="0" anchor="ctr"/>
            <a:lstStyle/>
            <a:p>
              <a:endParaRPr lang="en-IN" sz="1800"/>
            </a:p>
          </p:txBody>
        </p:sp>
        <p:sp>
          <p:nvSpPr>
            <p:cNvPr id="8" name="Freeform: Shape 7">
              <a:extLst>
                <a:ext uri="{FF2B5EF4-FFF2-40B4-BE49-F238E27FC236}">
                  <a16:creationId xmlns:a16="http://schemas.microsoft.com/office/drawing/2014/main" id="{8E8B66A2-346C-02BB-BF4F-FD0F7879BD39}"/>
                </a:ext>
              </a:extLst>
            </p:cNvPr>
            <p:cNvSpPr/>
            <p:nvPr/>
          </p:nvSpPr>
          <p:spPr>
            <a:xfrm>
              <a:off x="10386949" y="6535291"/>
              <a:ext cx="65183" cy="82681"/>
            </a:xfrm>
            <a:custGeom>
              <a:avLst/>
              <a:gdLst>
                <a:gd name="connsiteX0" fmla="*/ 37374 w 65183"/>
                <a:gd name="connsiteY0" fmla="*/ -36 h 82681"/>
                <a:gd name="connsiteX1" fmla="*/ 61018 w 65183"/>
                <a:gd name="connsiteY1" fmla="*/ 8239 h 82681"/>
                <a:gd name="connsiteX2" fmla="*/ 53361 w 65183"/>
                <a:gd name="connsiteY2" fmla="*/ 21083 h 82681"/>
                <a:gd name="connsiteX3" fmla="*/ 37374 w 65183"/>
                <a:gd name="connsiteY3" fmla="*/ 14715 h 82681"/>
                <a:gd name="connsiteX4" fmla="*/ 17356 w 65183"/>
                <a:gd name="connsiteY4" fmla="*/ 37876 h 82681"/>
                <a:gd name="connsiteX5" fmla="*/ 17356 w 65183"/>
                <a:gd name="connsiteY5" fmla="*/ 39569 h 82681"/>
                <a:gd name="connsiteX6" fmla="*/ 37884 w 65183"/>
                <a:gd name="connsiteY6" fmla="*/ 29358 h 82681"/>
                <a:gd name="connsiteX7" fmla="*/ 65129 w 65183"/>
                <a:gd name="connsiteY7" fmla="*/ 55180 h 82681"/>
                <a:gd name="connsiteX8" fmla="*/ 34526 w 65183"/>
                <a:gd name="connsiteY8" fmla="*/ 82640 h 82681"/>
                <a:gd name="connsiteX9" fmla="*/ -55 w 65183"/>
                <a:gd name="connsiteY9" fmla="*/ 41342 h 82681"/>
                <a:gd name="connsiteX10" fmla="*/ 37374 w 65183"/>
                <a:gd name="connsiteY10" fmla="*/ -36 h 82681"/>
                <a:gd name="connsiteX11" fmla="*/ 33075 w 65183"/>
                <a:gd name="connsiteY11" fmla="*/ 43545 h 82681"/>
                <a:gd name="connsiteX12" fmla="*/ 17464 w 65183"/>
                <a:gd name="connsiteY12" fmla="*/ 51230 h 82681"/>
                <a:gd name="connsiteX13" fmla="*/ 33800 w 65183"/>
                <a:gd name="connsiteY13" fmla="*/ 67781 h 82681"/>
                <a:gd name="connsiteX14" fmla="*/ 47960 w 65183"/>
                <a:gd name="connsiteY14" fmla="*/ 55905 h 82681"/>
                <a:gd name="connsiteX15" fmla="*/ 33075 w 65183"/>
                <a:gd name="connsiteY15" fmla="*/ 43545 h 8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183" h="82681">
                  <a:moveTo>
                    <a:pt x="37374" y="-36"/>
                  </a:moveTo>
                  <a:cubicBezTo>
                    <a:pt x="45991" y="-187"/>
                    <a:pt x="54376" y="2748"/>
                    <a:pt x="61018" y="8239"/>
                  </a:cubicBezTo>
                  <a:lnTo>
                    <a:pt x="53361" y="21083"/>
                  </a:lnTo>
                  <a:cubicBezTo>
                    <a:pt x="49150" y="16827"/>
                    <a:pt x="43357" y="14519"/>
                    <a:pt x="37374" y="14715"/>
                  </a:cubicBezTo>
                  <a:cubicBezTo>
                    <a:pt x="25229" y="14715"/>
                    <a:pt x="17356" y="25167"/>
                    <a:pt x="17356" y="37876"/>
                  </a:cubicBezTo>
                  <a:cubicBezTo>
                    <a:pt x="17289" y="38438"/>
                    <a:pt x="17289" y="39006"/>
                    <a:pt x="17356" y="39569"/>
                  </a:cubicBezTo>
                  <a:cubicBezTo>
                    <a:pt x="22244" y="33164"/>
                    <a:pt x="29829" y="29392"/>
                    <a:pt x="37884" y="29358"/>
                  </a:cubicBezTo>
                  <a:cubicBezTo>
                    <a:pt x="52286" y="29358"/>
                    <a:pt x="65129" y="38118"/>
                    <a:pt x="65129" y="55180"/>
                  </a:cubicBezTo>
                  <a:cubicBezTo>
                    <a:pt x="65129" y="70764"/>
                    <a:pt x="52770" y="82640"/>
                    <a:pt x="34526" y="82640"/>
                  </a:cubicBezTo>
                  <a:cubicBezTo>
                    <a:pt x="10156" y="82640"/>
                    <a:pt x="-55" y="63831"/>
                    <a:pt x="-55" y="41342"/>
                  </a:cubicBezTo>
                  <a:cubicBezTo>
                    <a:pt x="53" y="17106"/>
                    <a:pt x="13729" y="-36"/>
                    <a:pt x="37374" y="-36"/>
                  </a:cubicBezTo>
                  <a:close/>
                  <a:moveTo>
                    <a:pt x="33075" y="43545"/>
                  </a:moveTo>
                  <a:cubicBezTo>
                    <a:pt x="26986" y="43655"/>
                    <a:pt x="21263" y="46472"/>
                    <a:pt x="17464" y="51230"/>
                  </a:cubicBezTo>
                  <a:cubicBezTo>
                    <a:pt x="18189" y="58914"/>
                    <a:pt x="22515" y="67781"/>
                    <a:pt x="33800" y="67781"/>
                  </a:cubicBezTo>
                  <a:cubicBezTo>
                    <a:pt x="43016" y="67781"/>
                    <a:pt x="47960" y="61548"/>
                    <a:pt x="47960" y="55905"/>
                  </a:cubicBezTo>
                  <a:cubicBezTo>
                    <a:pt x="47960" y="47253"/>
                    <a:pt x="40867" y="43545"/>
                    <a:pt x="33075" y="43545"/>
                  </a:cubicBezTo>
                  <a:close/>
                </a:path>
              </a:pathLst>
            </a:custGeom>
            <a:solidFill>
              <a:srgbClr val="2093D7"/>
            </a:solidFill>
            <a:ln w="2650" cap="flat">
              <a:noFill/>
              <a:prstDash val="solid"/>
              <a:miter/>
            </a:ln>
          </p:spPr>
          <p:txBody>
            <a:bodyPr rtlCol="0" anchor="ctr"/>
            <a:lstStyle/>
            <a:p>
              <a:endParaRPr lang="en-IN" sz="1800"/>
            </a:p>
          </p:txBody>
        </p:sp>
        <p:sp>
          <p:nvSpPr>
            <p:cNvPr id="9" name="Freeform: Shape 8">
              <a:extLst>
                <a:ext uri="{FF2B5EF4-FFF2-40B4-BE49-F238E27FC236}">
                  <a16:creationId xmlns:a16="http://schemas.microsoft.com/office/drawing/2014/main" id="{A12D419E-3C74-27DF-09CD-64123CED72F4}"/>
                </a:ext>
              </a:extLst>
            </p:cNvPr>
            <p:cNvSpPr/>
            <p:nvPr/>
          </p:nvSpPr>
          <p:spPr>
            <a:xfrm>
              <a:off x="10465997" y="6535296"/>
              <a:ext cx="66258" cy="82702"/>
            </a:xfrm>
            <a:custGeom>
              <a:avLst/>
              <a:gdLst>
                <a:gd name="connsiteX0" fmla="*/ 33075 w 66258"/>
                <a:gd name="connsiteY0" fmla="*/ -42 h 82702"/>
                <a:gd name="connsiteX1" fmla="*/ 66204 w 66258"/>
                <a:gd name="connsiteY1" fmla="*/ 41256 h 82702"/>
                <a:gd name="connsiteX2" fmla="*/ 33075 w 66258"/>
                <a:gd name="connsiteY2" fmla="*/ 82661 h 82702"/>
                <a:gd name="connsiteX3" fmla="*/ -55 w 66258"/>
                <a:gd name="connsiteY3" fmla="*/ 41256 h 82702"/>
                <a:gd name="connsiteX4" fmla="*/ 33075 w 66258"/>
                <a:gd name="connsiteY4" fmla="*/ -42 h 82702"/>
                <a:gd name="connsiteX5" fmla="*/ 33075 w 66258"/>
                <a:gd name="connsiteY5" fmla="*/ 15059 h 82702"/>
                <a:gd name="connsiteX6" fmla="*/ 17249 w 66258"/>
                <a:gd name="connsiteY6" fmla="*/ 41229 h 82702"/>
                <a:gd name="connsiteX7" fmla="*/ 33075 w 66258"/>
                <a:gd name="connsiteY7" fmla="*/ 67534 h 82702"/>
                <a:gd name="connsiteX8" fmla="*/ 48793 w 66258"/>
                <a:gd name="connsiteY8" fmla="*/ 41229 h 82702"/>
                <a:gd name="connsiteX9" fmla="*/ 33075 w 66258"/>
                <a:gd name="connsiteY9" fmla="*/ 15059 h 8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58" h="82702">
                  <a:moveTo>
                    <a:pt x="33075" y="-42"/>
                  </a:moveTo>
                  <a:cubicBezTo>
                    <a:pt x="55886" y="-42"/>
                    <a:pt x="66204" y="20594"/>
                    <a:pt x="66204" y="41256"/>
                  </a:cubicBezTo>
                  <a:cubicBezTo>
                    <a:pt x="66204" y="61918"/>
                    <a:pt x="55913" y="82661"/>
                    <a:pt x="33075" y="82661"/>
                  </a:cubicBezTo>
                  <a:cubicBezTo>
                    <a:pt x="10236" y="82661"/>
                    <a:pt x="-55" y="61918"/>
                    <a:pt x="-55" y="41256"/>
                  </a:cubicBezTo>
                  <a:cubicBezTo>
                    <a:pt x="-55" y="20594"/>
                    <a:pt x="10182" y="-42"/>
                    <a:pt x="33075" y="-42"/>
                  </a:cubicBezTo>
                  <a:close/>
                  <a:moveTo>
                    <a:pt x="33075" y="15059"/>
                  </a:moveTo>
                  <a:cubicBezTo>
                    <a:pt x="21548" y="15059"/>
                    <a:pt x="17249" y="26478"/>
                    <a:pt x="17249" y="41229"/>
                  </a:cubicBezTo>
                  <a:cubicBezTo>
                    <a:pt x="17249" y="55980"/>
                    <a:pt x="21548" y="67534"/>
                    <a:pt x="33075" y="67534"/>
                  </a:cubicBezTo>
                  <a:cubicBezTo>
                    <a:pt x="44602" y="67534"/>
                    <a:pt x="48793" y="56007"/>
                    <a:pt x="48793" y="41229"/>
                  </a:cubicBezTo>
                  <a:cubicBezTo>
                    <a:pt x="48793" y="26451"/>
                    <a:pt x="44521" y="15059"/>
                    <a:pt x="33075" y="15059"/>
                  </a:cubicBezTo>
                  <a:close/>
                </a:path>
              </a:pathLst>
            </a:custGeom>
            <a:solidFill>
              <a:srgbClr val="2093D7"/>
            </a:solidFill>
            <a:ln w="2650" cap="flat">
              <a:noFill/>
              <a:prstDash val="solid"/>
              <a:miter/>
            </a:ln>
          </p:spPr>
          <p:txBody>
            <a:bodyPr rtlCol="0" anchor="ctr"/>
            <a:lstStyle/>
            <a:p>
              <a:endParaRPr lang="en-IN" sz="1800"/>
            </a:p>
          </p:txBody>
        </p:sp>
        <p:sp>
          <p:nvSpPr>
            <p:cNvPr id="10" name="Freeform: Shape 9">
              <a:extLst>
                <a:ext uri="{FF2B5EF4-FFF2-40B4-BE49-F238E27FC236}">
                  <a16:creationId xmlns:a16="http://schemas.microsoft.com/office/drawing/2014/main" id="{2EAD223B-28CA-DCA8-B6B8-EAE95EB7F2A4}"/>
                </a:ext>
              </a:extLst>
            </p:cNvPr>
            <p:cNvSpPr/>
            <p:nvPr/>
          </p:nvSpPr>
          <p:spPr>
            <a:xfrm>
              <a:off x="10027174" y="6541019"/>
              <a:ext cx="45166" cy="70987"/>
            </a:xfrm>
            <a:custGeom>
              <a:avLst/>
              <a:gdLst>
                <a:gd name="connsiteX0" fmla="*/ -55 w 45166"/>
                <a:gd name="connsiteY0" fmla="*/ -42 h 70987"/>
                <a:gd name="connsiteX1" fmla="*/ 15126 w 45166"/>
                <a:gd name="connsiteY1" fmla="*/ -42 h 70987"/>
                <a:gd name="connsiteX2" fmla="*/ 15126 w 45166"/>
                <a:gd name="connsiteY2" fmla="*/ 57512 h 70987"/>
                <a:gd name="connsiteX3" fmla="*/ 45112 w 45166"/>
                <a:gd name="connsiteY3" fmla="*/ 57512 h 70987"/>
                <a:gd name="connsiteX4" fmla="*/ 45112 w 45166"/>
                <a:gd name="connsiteY4" fmla="*/ 70946 h 70987"/>
                <a:gd name="connsiteX5" fmla="*/ -55 w 45166"/>
                <a:gd name="connsiteY5" fmla="*/ 70946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66" h="70987">
                  <a:moveTo>
                    <a:pt x="-55" y="-42"/>
                  </a:moveTo>
                  <a:lnTo>
                    <a:pt x="15126" y="-42"/>
                  </a:lnTo>
                  <a:lnTo>
                    <a:pt x="15126" y="57512"/>
                  </a:lnTo>
                  <a:lnTo>
                    <a:pt x="45112" y="57512"/>
                  </a:lnTo>
                  <a:lnTo>
                    <a:pt x="45112" y="70946"/>
                  </a:lnTo>
                  <a:lnTo>
                    <a:pt x="-55" y="70946"/>
                  </a:lnTo>
                  <a:close/>
                </a:path>
              </a:pathLst>
            </a:custGeom>
            <a:solidFill>
              <a:schemeClr val="tx1"/>
            </a:solidFill>
            <a:ln w="2650" cap="flat">
              <a:noFill/>
              <a:prstDash val="solid"/>
              <a:miter/>
            </a:ln>
          </p:spPr>
          <p:txBody>
            <a:bodyPr rtlCol="0" anchor="ctr"/>
            <a:lstStyle/>
            <a:p>
              <a:endParaRPr lang="en-IN" sz="1800"/>
            </a:p>
          </p:txBody>
        </p:sp>
        <p:sp>
          <p:nvSpPr>
            <p:cNvPr id="11" name="Freeform: Shape 10">
              <a:extLst>
                <a:ext uri="{FF2B5EF4-FFF2-40B4-BE49-F238E27FC236}">
                  <a16:creationId xmlns:a16="http://schemas.microsoft.com/office/drawing/2014/main" id="{983A6DC5-D0D5-EF7A-6581-1558DF4D356B}"/>
                </a:ext>
              </a:extLst>
            </p:cNvPr>
            <p:cNvSpPr/>
            <p:nvPr/>
          </p:nvSpPr>
          <p:spPr>
            <a:xfrm>
              <a:off x="10086581" y="6541019"/>
              <a:ext cx="50110" cy="70853"/>
            </a:xfrm>
            <a:custGeom>
              <a:avLst/>
              <a:gdLst>
                <a:gd name="connsiteX0" fmla="*/ -55 w 50110"/>
                <a:gd name="connsiteY0" fmla="*/ -42 h 70853"/>
                <a:gd name="connsiteX1" fmla="*/ 50056 w 50110"/>
                <a:gd name="connsiteY1" fmla="*/ -42 h 70853"/>
                <a:gd name="connsiteX2" fmla="*/ 50056 w 50110"/>
                <a:gd name="connsiteY2" fmla="*/ 12936 h 70853"/>
                <a:gd name="connsiteX3" fmla="*/ 15126 w 50110"/>
                <a:gd name="connsiteY3" fmla="*/ 12936 h 70853"/>
                <a:gd name="connsiteX4" fmla="*/ 15126 w 50110"/>
                <a:gd name="connsiteY4" fmla="*/ 28332 h 70853"/>
                <a:gd name="connsiteX5" fmla="*/ 49438 w 50110"/>
                <a:gd name="connsiteY5" fmla="*/ 28332 h 70853"/>
                <a:gd name="connsiteX6" fmla="*/ 49438 w 50110"/>
                <a:gd name="connsiteY6" fmla="*/ 41283 h 70853"/>
                <a:gd name="connsiteX7" fmla="*/ 15019 w 50110"/>
                <a:gd name="connsiteY7" fmla="*/ 41283 h 70853"/>
                <a:gd name="connsiteX8" fmla="*/ 15019 w 50110"/>
                <a:gd name="connsiteY8" fmla="*/ 57753 h 70853"/>
                <a:gd name="connsiteX9" fmla="*/ 49948 w 50110"/>
                <a:gd name="connsiteY9" fmla="*/ 57753 h 70853"/>
                <a:gd name="connsiteX10" fmla="*/ 49948 w 50110"/>
                <a:gd name="connsiteY10" fmla="*/ 70812 h 70853"/>
                <a:gd name="connsiteX11" fmla="*/ -55 w 50110"/>
                <a:gd name="connsiteY11"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110" h="70853">
                  <a:moveTo>
                    <a:pt x="-55" y="-42"/>
                  </a:moveTo>
                  <a:lnTo>
                    <a:pt x="50056" y="-42"/>
                  </a:lnTo>
                  <a:lnTo>
                    <a:pt x="50056" y="12936"/>
                  </a:lnTo>
                  <a:lnTo>
                    <a:pt x="15126" y="12936"/>
                  </a:lnTo>
                  <a:lnTo>
                    <a:pt x="15126" y="28332"/>
                  </a:lnTo>
                  <a:lnTo>
                    <a:pt x="49438" y="28332"/>
                  </a:lnTo>
                  <a:lnTo>
                    <a:pt x="49438" y="41283"/>
                  </a:lnTo>
                  <a:lnTo>
                    <a:pt x="15019" y="41283"/>
                  </a:lnTo>
                  <a:lnTo>
                    <a:pt x="15019" y="57753"/>
                  </a:lnTo>
                  <a:lnTo>
                    <a:pt x="49948" y="57753"/>
                  </a:lnTo>
                  <a:lnTo>
                    <a:pt x="49948" y="70812"/>
                  </a:lnTo>
                  <a:lnTo>
                    <a:pt x="-55" y="70812"/>
                  </a:lnTo>
                  <a:close/>
                </a:path>
              </a:pathLst>
            </a:custGeom>
            <a:solidFill>
              <a:schemeClr val="tx1"/>
            </a:solidFill>
            <a:ln w="2650" cap="flat">
              <a:noFill/>
              <a:prstDash val="solid"/>
              <a:miter/>
            </a:ln>
          </p:spPr>
          <p:txBody>
            <a:bodyPr rtlCol="0" anchor="ctr"/>
            <a:lstStyle/>
            <a:p>
              <a:endParaRPr lang="en-IN" sz="1800"/>
            </a:p>
          </p:txBody>
        </p:sp>
        <p:sp>
          <p:nvSpPr>
            <p:cNvPr id="12" name="Freeform: Shape 11">
              <a:extLst>
                <a:ext uri="{FF2B5EF4-FFF2-40B4-BE49-F238E27FC236}">
                  <a16:creationId xmlns:a16="http://schemas.microsoft.com/office/drawing/2014/main" id="{D1A839AE-5102-E8C7-379B-97C37563446A}"/>
                </a:ext>
              </a:extLst>
            </p:cNvPr>
            <p:cNvSpPr/>
            <p:nvPr/>
          </p:nvSpPr>
          <p:spPr>
            <a:xfrm>
              <a:off x="10152356" y="6541019"/>
              <a:ext cx="63410" cy="70853"/>
            </a:xfrm>
            <a:custGeom>
              <a:avLst/>
              <a:gdLst>
                <a:gd name="connsiteX0" fmla="*/ 15019 w 63410"/>
                <a:gd name="connsiteY0" fmla="*/ 23227 h 70853"/>
                <a:gd name="connsiteX1" fmla="*/ 15019 w 63410"/>
                <a:gd name="connsiteY1" fmla="*/ 70812 h 70853"/>
                <a:gd name="connsiteX2" fmla="*/ -55 w 63410"/>
                <a:gd name="connsiteY2" fmla="*/ 70812 h 70853"/>
                <a:gd name="connsiteX3" fmla="*/ -55 w 63410"/>
                <a:gd name="connsiteY3" fmla="*/ -42 h 70853"/>
                <a:gd name="connsiteX4" fmla="*/ 15449 w 63410"/>
                <a:gd name="connsiteY4" fmla="*/ -42 h 70853"/>
                <a:gd name="connsiteX5" fmla="*/ 48256 w 63410"/>
                <a:gd name="connsiteY5" fmla="*/ 45877 h 70853"/>
                <a:gd name="connsiteX6" fmla="*/ 48256 w 63410"/>
                <a:gd name="connsiteY6" fmla="*/ -42 h 70853"/>
                <a:gd name="connsiteX7" fmla="*/ 63356 w 63410"/>
                <a:gd name="connsiteY7" fmla="*/ -42 h 70853"/>
                <a:gd name="connsiteX8" fmla="*/ 63356 w 63410"/>
                <a:gd name="connsiteY8" fmla="*/ 70812 h 70853"/>
                <a:gd name="connsiteX9" fmla="*/ 48820 w 63410"/>
                <a:gd name="connsiteY9"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410" h="70853">
                  <a:moveTo>
                    <a:pt x="15019" y="23227"/>
                  </a:moveTo>
                  <a:lnTo>
                    <a:pt x="15019" y="70812"/>
                  </a:lnTo>
                  <a:lnTo>
                    <a:pt x="-55" y="70812"/>
                  </a:lnTo>
                  <a:lnTo>
                    <a:pt x="-55" y="-42"/>
                  </a:lnTo>
                  <a:lnTo>
                    <a:pt x="15449" y="-42"/>
                  </a:lnTo>
                  <a:lnTo>
                    <a:pt x="48256" y="45877"/>
                  </a:lnTo>
                  <a:lnTo>
                    <a:pt x="48256" y="-42"/>
                  </a:lnTo>
                  <a:lnTo>
                    <a:pt x="63356" y="-42"/>
                  </a:lnTo>
                  <a:lnTo>
                    <a:pt x="63356" y="70812"/>
                  </a:lnTo>
                  <a:lnTo>
                    <a:pt x="48820" y="70812"/>
                  </a:lnTo>
                  <a:close/>
                </a:path>
              </a:pathLst>
            </a:custGeom>
            <a:solidFill>
              <a:schemeClr val="tx1"/>
            </a:solidFill>
            <a:ln w="2650" cap="flat">
              <a:noFill/>
              <a:prstDash val="solid"/>
              <a:miter/>
            </a:ln>
          </p:spPr>
          <p:txBody>
            <a:bodyPr rtlCol="0" anchor="ctr"/>
            <a:lstStyle/>
            <a:p>
              <a:endParaRPr lang="en-IN" sz="1800"/>
            </a:p>
          </p:txBody>
        </p:sp>
        <p:sp>
          <p:nvSpPr>
            <p:cNvPr id="13" name="Freeform: Shape 12">
              <a:extLst>
                <a:ext uri="{FF2B5EF4-FFF2-40B4-BE49-F238E27FC236}">
                  <a16:creationId xmlns:a16="http://schemas.microsoft.com/office/drawing/2014/main" id="{359B1F04-DEDF-0172-8F92-8982056D87FB}"/>
                </a:ext>
              </a:extLst>
            </p:cNvPr>
            <p:cNvSpPr/>
            <p:nvPr/>
          </p:nvSpPr>
          <p:spPr>
            <a:xfrm>
              <a:off x="10230249" y="6541019"/>
              <a:ext cx="65560" cy="70853"/>
            </a:xfrm>
            <a:custGeom>
              <a:avLst/>
              <a:gdLst>
                <a:gd name="connsiteX0" fmla="*/ -55 w 65560"/>
                <a:gd name="connsiteY0" fmla="*/ -42 h 70853"/>
                <a:gd name="connsiteX1" fmla="*/ 27889 w 65560"/>
                <a:gd name="connsiteY1" fmla="*/ -42 h 70853"/>
                <a:gd name="connsiteX2" fmla="*/ 65506 w 65560"/>
                <a:gd name="connsiteY2" fmla="*/ 35452 h 70853"/>
                <a:gd name="connsiteX3" fmla="*/ 27889 w 65560"/>
                <a:gd name="connsiteY3" fmla="*/ 70812 h 70853"/>
                <a:gd name="connsiteX4" fmla="*/ -55 w 65560"/>
                <a:gd name="connsiteY4" fmla="*/ 70812 h 70853"/>
                <a:gd name="connsiteX5" fmla="*/ 27889 w 65560"/>
                <a:gd name="connsiteY5" fmla="*/ 57512 h 70853"/>
                <a:gd name="connsiteX6" fmla="*/ 50077 w 65560"/>
                <a:gd name="connsiteY6" fmla="*/ 37405 h 70853"/>
                <a:gd name="connsiteX7" fmla="*/ 50083 w 65560"/>
                <a:gd name="connsiteY7" fmla="*/ 35452 h 70853"/>
                <a:gd name="connsiteX8" fmla="*/ 27889 w 65560"/>
                <a:gd name="connsiteY8" fmla="*/ 13232 h 70853"/>
                <a:gd name="connsiteX9" fmla="*/ 15046 w 65560"/>
                <a:gd name="connsiteY9" fmla="*/ 13232 h 70853"/>
                <a:gd name="connsiteX10" fmla="*/ 15046 w 65560"/>
                <a:gd name="connsiteY10" fmla="*/ 575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60" h="70853">
                  <a:moveTo>
                    <a:pt x="-55" y="-42"/>
                  </a:moveTo>
                  <a:lnTo>
                    <a:pt x="27889" y="-42"/>
                  </a:lnTo>
                  <a:cubicBezTo>
                    <a:pt x="50083" y="-42"/>
                    <a:pt x="65506" y="14091"/>
                    <a:pt x="65506" y="35452"/>
                  </a:cubicBezTo>
                  <a:cubicBezTo>
                    <a:pt x="65506" y="56813"/>
                    <a:pt x="50110" y="70812"/>
                    <a:pt x="27889" y="70812"/>
                  </a:cubicBezTo>
                  <a:lnTo>
                    <a:pt x="-55" y="70812"/>
                  </a:lnTo>
                  <a:close/>
                  <a:moveTo>
                    <a:pt x="27889" y="57512"/>
                  </a:moveTo>
                  <a:cubicBezTo>
                    <a:pt x="39569" y="58086"/>
                    <a:pt x="49502" y="49084"/>
                    <a:pt x="50077" y="37405"/>
                  </a:cubicBezTo>
                  <a:cubicBezTo>
                    <a:pt x="50110" y="36755"/>
                    <a:pt x="50110" y="36103"/>
                    <a:pt x="50083" y="35452"/>
                  </a:cubicBezTo>
                  <a:cubicBezTo>
                    <a:pt x="50083" y="22904"/>
                    <a:pt x="42425" y="13232"/>
                    <a:pt x="27889" y="13232"/>
                  </a:cubicBezTo>
                  <a:lnTo>
                    <a:pt x="15046" y="13232"/>
                  </a:lnTo>
                  <a:lnTo>
                    <a:pt x="15046" y="57512"/>
                  </a:lnTo>
                  <a:close/>
                </a:path>
              </a:pathLst>
            </a:custGeom>
            <a:solidFill>
              <a:schemeClr val="tx1"/>
            </a:solidFill>
            <a:ln w="2650" cap="flat">
              <a:noFill/>
              <a:prstDash val="solid"/>
              <a:miter/>
            </a:ln>
          </p:spPr>
          <p:txBody>
            <a:bodyPr rtlCol="0" anchor="ctr"/>
            <a:lstStyle/>
            <a:p>
              <a:endParaRPr lang="en-IN" sz="1800"/>
            </a:p>
          </p:txBody>
        </p:sp>
        <p:sp>
          <p:nvSpPr>
            <p:cNvPr id="14" name="Freeform: Shape 13">
              <a:extLst>
                <a:ext uri="{FF2B5EF4-FFF2-40B4-BE49-F238E27FC236}">
                  <a16:creationId xmlns:a16="http://schemas.microsoft.com/office/drawing/2014/main" id="{44BA7713-C31C-DC01-9DF3-718A7600B1FC}"/>
                </a:ext>
              </a:extLst>
            </p:cNvPr>
            <p:cNvSpPr/>
            <p:nvPr/>
          </p:nvSpPr>
          <p:spPr>
            <a:xfrm>
              <a:off x="9946057" y="6541019"/>
              <a:ext cx="67081" cy="70987"/>
            </a:xfrm>
            <a:custGeom>
              <a:avLst/>
              <a:gdLst>
                <a:gd name="connsiteX0" fmla="*/ 53415 w 67081"/>
                <a:gd name="connsiteY0" fmla="*/ 34270 h 70987"/>
                <a:gd name="connsiteX1" fmla="*/ 65640 w 67081"/>
                <a:gd name="connsiteY1" fmla="*/ 18014 h 70987"/>
                <a:gd name="connsiteX2" fmla="*/ 45220 w 67081"/>
                <a:gd name="connsiteY2" fmla="*/ -42 h 70987"/>
                <a:gd name="connsiteX3" fmla="*/ -55 w 67081"/>
                <a:gd name="connsiteY3" fmla="*/ -42 h 70987"/>
                <a:gd name="connsiteX4" fmla="*/ 8006 w 67081"/>
                <a:gd name="connsiteY4" fmla="*/ 9147 h 70987"/>
                <a:gd name="connsiteX5" fmla="*/ 8006 w 67081"/>
                <a:gd name="connsiteY5" fmla="*/ 70946 h 70987"/>
                <a:gd name="connsiteX6" fmla="*/ 46429 w 67081"/>
                <a:gd name="connsiteY6" fmla="*/ 70946 h 70987"/>
                <a:gd name="connsiteX7" fmla="*/ 67010 w 67081"/>
                <a:gd name="connsiteY7" fmla="*/ 51815 h 70987"/>
                <a:gd name="connsiteX8" fmla="*/ 53415 w 67081"/>
                <a:gd name="connsiteY8" fmla="*/ 34270 h 70987"/>
                <a:gd name="connsiteX9" fmla="*/ 23026 w 67081"/>
                <a:gd name="connsiteY9" fmla="*/ 12775 h 70987"/>
                <a:gd name="connsiteX10" fmla="*/ 41834 w 67081"/>
                <a:gd name="connsiteY10" fmla="*/ 12775 h 70987"/>
                <a:gd name="connsiteX11" fmla="*/ 50098 w 67081"/>
                <a:gd name="connsiteY11" fmla="*/ 20122 h 70987"/>
                <a:gd name="connsiteX12" fmla="*/ 42750 w 67081"/>
                <a:gd name="connsiteY12" fmla="*/ 28386 h 70987"/>
                <a:gd name="connsiteX13" fmla="*/ 41834 w 67081"/>
                <a:gd name="connsiteY13" fmla="*/ 28386 h 70987"/>
                <a:gd name="connsiteX14" fmla="*/ 23026 w 67081"/>
                <a:gd name="connsiteY14" fmla="*/ 28386 h 70987"/>
                <a:gd name="connsiteX15" fmla="*/ 42506 w 67081"/>
                <a:gd name="connsiteY15" fmla="*/ 57941 h 70987"/>
                <a:gd name="connsiteX16" fmla="*/ 23026 w 67081"/>
                <a:gd name="connsiteY16" fmla="*/ 57941 h 70987"/>
                <a:gd name="connsiteX17" fmla="*/ 23026 w 67081"/>
                <a:gd name="connsiteY17" fmla="*/ 41283 h 70987"/>
                <a:gd name="connsiteX18" fmla="*/ 42506 w 67081"/>
                <a:gd name="connsiteY18" fmla="*/ 41283 h 70987"/>
                <a:gd name="connsiteX19" fmla="*/ 51597 w 67081"/>
                <a:gd name="connsiteY19" fmla="*/ 48654 h 70987"/>
                <a:gd name="connsiteX20" fmla="*/ 51641 w 67081"/>
                <a:gd name="connsiteY20" fmla="*/ 49558 h 70987"/>
                <a:gd name="connsiteX21" fmla="*/ 42533 w 67081"/>
                <a:gd name="connsiteY21" fmla="*/ 57941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081" h="70987">
                  <a:moveTo>
                    <a:pt x="53415" y="34270"/>
                  </a:moveTo>
                  <a:cubicBezTo>
                    <a:pt x="60919" y="32573"/>
                    <a:pt x="66092" y="25694"/>
                    <a:pt x="65640" y="18014"/>
                  </a:cubicBezTo>
                  <a:cubicBezTo>
                    <a:pt x="65640" y="8556"/>
                    <a:pt x="58735" y="-42"/>
                    <a:pt x="45220" y="-42"/>
                  </a:cubicBezTo>
                  <a:lnTo>
                    <a:pt x="-55" y="-42"/>
                  </a:lnTo>
                  <a:lnTo>
                    <a:pt x="8006" y="9147"/>
                  </a:lnTo>
                  <a:lnTo>
                    <a:pt x="8006" y="70946"/>
                  </a:lnTo>
                  <a:lnTo>
                    <a:pt x="46429" y="70946"/>
                  </a:lnTo>
                  <a:cubicBezTo>
                    <a:pt x="59863" y="70946"/>
                    <a:pt x="67010" y="62429"/>
                    <a:pt x="67010" y="51815"/>
                  </a:cubicBezTo>
                  <a:cubicBezTo>
                    <a:pt x="67376" y="43430"/>
                    <a:pt x="61626" y="36009"/>
                    <a:pt x="53415" y="34270"/>
                  </a:cubicBezTo>
                  <a:close/>
                  <a:moveTo>
                    <a:pt x="23026" y="12775"/>
                  </a:moveTo>
                  <a:lnTo>
                    <a:pt x="41834" y="12775"/>
                  </a:lnTo>
                  <a:cubicBezTo>
                    <a:pt x="46145" y="12522"/>
                    <a:pt x="49844" y="15811"/>
                    <a:pt x="50098" y="20122"/>
                  </a:cubicBezTo>
                  <a:cubicBezTo>
                    <a:pt x="50351" y="24433"/>
                    <a:pt x="47061" y="28133"/>
                    <a:pt x="42750" y="28386"/>
                  </a:cubicBezTo>
                  <a:cubicBezTo>
                    <a:pt x="42445" y="28404"/>
                    <a:pt x="42139" y="28404"/>
                    <a:pt x="41834" y="28386"/>
                  </a:cubicBezTo>
                  <a:lnTo>
                    <a:pt x="23026" y="28386"/>
                  </a:lnTo>
                  <a:close/>
                  <a:moveTo>
                    <a:pt x="42506" y="57941"/>
                  </a:moveTo>
                  <a:lnTo>
                    <a:pt x="23026" y="57941"/>
                  </a:lnTo>
                  <a:lnTo>
                    <a:pt x="23026" y="41283"/>
                  </a:lnTo>
                  <a:lnTo>
                    <a:pt x="42506" y="41283"/>
                  </a:lnTo>
                  <a:cubicBezTo>
                    <a:pt x="47051" y="40808"/>
                    <a:pt x="51122" y="44108"/>
                    <a:pt x="51597" y="48654"/>
                  </a:cubicBezTo>
                  <a:cubicBezTo>
                    <a:pt x="51628" y="48954"/>
                    <a:pt x="51643" y="49256"/>
                    <a:pt x="51641" y="49558"/>
                  </a:cubicBezTo>
                  <a:cubicBezTo>
                    <a:pt x="51641" y="54663"/>
                    <a:pt x="48256" y="57941"/>
                    <a:pt x="42533" y="57941"/>
                  </a:cubicBezTo>
                  <a:close/>
                </a:path>
              </a:pathLst>
            </a:custGeom>
            <a:solidFill>
              <a:schemeClr val="tx1"/>
            </a:solidFill>
            <a:ln w="2650" cap="flat">
              <a:noFill/>
              <a:prstDash val="solid"/>
              <a:miter/>
            </a:ln>
          </p:spPr>
          <p:txBody>
            <a:bodyPr rtlCol="0" anchor="ctr"/>
            <a:lstStyle/>
            <a:p>
              <a:endParaRPr lang="en-IN" sz="1800"/>
            </a:p>
          </p:txBody>
        </p:sp>
        <p:sp>
          <p:nvSpPr>
            <p:cNvPr id="15" name="Freeform: Shape 14">
              <a:extLst>
                <a:ext uri="{FF2B5EF4-FFF2-40B4-BE49-F238E27FC236}">
                  <a16:creationId xmlns:a16="http://schemas.microsoft.com/office/drawing/2014/main" id="{BF7C75B2-E221-9A9B-2F49-699B828BDC81}"/>
                </a:ext>
              </a:extLst>
            </p:cNvPr>
            <p:cNvSpPr/>
            <p:nvPr/>
          </p:nvSpPr>
          <p:spPr>
            <a:xfrm>
              <a:off x="9939179"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52B8E5"/>
            </a:solidFill>
            <a:ln w="2650" cap="flat">
              <a:noFill/>
              <a:prstDash val="solid"/>
              <a:miter/>
            </a:ln>
          </p:spPr>
          <p:txBody>
            <a:bodyPr rtlCol="0" anchor="ctr"/>
            <a:lstStyle/>
            <a:p>
              <a:endParaRPr lang="en-IN" sz="1800"/>
            </a:p>
          </p:txBody>
        </p:sp>
        <p:sp>
          <p:nvSpPr>
            <p:cNvPr id="16" name="Freeform: Shape 15">
              <a:extLst>
                <a:ext uri="{FF2B5EF4-FFF2-40B4-BE49-F238E27FC236}">
                  <a16:creationId xmlns:a16="http://schemas.microsoft.com/office/drawing/2014/main" id="{3205011B-9EAC-75C3-E359-4413C41BC5C5}"/>
                </a:ext>
              </a:extLst>
            </p:cNvPr>
            <p:cNvSpPr/>
            <p:nvPr/>
          </p:nvSpPr>
          <p:spPr>
            <a:xfrm>
              <a:off x="9939635"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2093D7"/>
            </a:solidFill>
            <a:ln w="2650" cap="flat">
              <a:noFill/>
              <a:prstDash val="solid"/>
              <a:miter/>
            </a:ln>
          </p:spPr>
          <p:txBody>
            <a:bodyPr rtlCol="0" anchor="ctr"/>
            <a:lstStyle/>
            <a:p>
              <a:endParaRPr lang="en-IN" sz="1800"/>
            </a:p>
          </p:txBody>
        </p:sp>
      </p:grpSp>
      <p:sp>
        <p:nvSpPr>
          <p:cNvPr id="4" name="TextBox 3">
            <a:extLst>
              <a:ext uri="{FF2B5EF4-FFF2-40B4-BE49-F238E27FC236}">
                <a16:creationId xmlns:a16="http://schemas.microsoft.com/office/drawing/2014/main" id="{9C09B0D0-7885-C2F2-E743-56FCD96867F5}"/>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tx1"/>
                </a:solidFill>
                <a:effectLst/>
                <a:latin typeface="+mn-lt"/>
              </a:rPr>
              <a:t>Copyright 2023 Blend360.</a:t>
            </a:r>
            <a:endParaRPr lang="en-IN" sz="700">
              <a:solidFill>
                <a:schemeClr val="tx1"/>
              </a:solidFill>
              <a:latin typeface="+mn-lt"/>
            </a:endParaRPr>
          </a:p>
        </p:txBody>
      </p:sp>
      <p:sp>
        <p:nvSpPr>
          <p:cNvPr id="21" name="Title 20">
            <a:extLst>
              <a:ext uri="{FF2B5EF4-FFF2-40B4-BE49-F238E27FC236}">
                <a16:creationId xmlns:a16="http://schemas.microsoft.com/office/drawing/2014/main" id="{33938A00-11F3-CBD8-BACF-5511654EBCE8}"/>
              </a:ext>
            </a:extLst>
          </p:cNvPr>
          <p:cNvSpPr>
            <a:spLocks noGrp="1"/>
          </p:cNvSpPr>
          <p:nvPr>
            <p:ph type="title"/>
          </p:nvPr>
        </p:nvSpPr>
        <p:spPr>
          <a:xfrm>
            <a:off x="838091" y="500929"/>
            <a:ext cx="6041647" cy="1300713"/>
          </a:xfrm>
          <a:prstGeom prst="rect">
            <a:avLst/>
          </a:prstGeom>
        </p:spPr>
        <p:txBody>
          <a:bodyPr/>
          <a:lstStyle>
            <a:lvl1pPr>
              <a:defRPr sz="2800"/>
            </a:lvl1pPr>
          </a:lstStyle>
          <a:p>
            <a:r>
              <a:rPr lang="en-US"/>
              <a:t>Click to edit Master title style</a:t>
            </a:r>
            <a:endParaRPr lang="en-IN"/>
          </a:p>
        </p:txBody>
      </p:sp>
      <p:sp>
        <p:nvSpPr>
          <p:cNvPr id="22" name="Rectangle 21">
            <a:extLst>
              <a:ext uri="{FF2B5EF4-FFF2-40B4-BE49-F238E27FC236}">
                <a16:creationId xmlns:a16="http://schemas.microsoft.com/office/drawing/2014/main" id="{7C72E221-C5E9-6960-1A25-D886A6207ECD}"/>
              </a:ext>
            </a:extLst>
          </p:cNvPr>
          <p:cNvSpPr/>
          <p:nvPr userDrawn="1"/>
        </p:nvSpPr>
        <p:spPr>
          <a:xfrm>
            <a:off x="1007242" y="298021"/>
            <a:ext cx="36088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Tree>
    <p:extLst>
      <p:ext uri="{BB962C8B-B14F-4D97-AF65-F5344CB8AC3E}">
        <p14:creationId xmlns:p14="http://schemas.microsoft.com/office/powerpoint/2010/main" val="36413354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pecial Info">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06972E-A6C4-11AD-14F1-AFC06B7D6E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1"/>
            <a:ext cx="12191999" cy="6858893"/>
          </a:xfrm>
          <a:prstGeom prst="rect">
            <a:avLst/>
          </a:prstGeom>
        </p:spPr>
      </p:pic>
      <p:sp>
        <p:nvSpPr>
          <p:cNvPr id="18" name="Rectangle 17">
            <a:extLst>
              <a:ext uri="{FF2B5EF4-FFF2-40B4-BE49-F238E27FC236}">
                <a16:creationId xmlns:a16="http://schemas.microsoft.com/office/drawing/2014/main" id="{3BB1A4CC-EBA3-97B3-721F-1201E3109928}"/>
              </a:ext>
            </a:extLst>
          </p:cNvPr>
          <p:cNvSpPr/>
          <p:nvPr userDrawn="1"/>
        </p:nvSpPr>
        <p:spPr>
          <a:xfrm>
            <a:off x="0" y="0"/>
            <a:ext cx="12191206" cy="6858000"/>
          </a:xfrm>
          <a:prstGeom prst="rect">
            <a:avLst/>
          </a:prstGeom>
          <a:gradFill>
            <a:gsLst>
              <a:gs pos="0">
                <a:schemeClr val="bg2"/>
              </a:gs>
              <a:gs pos="45000">
                <a:srgbClr val="08083B"/>
              </a:gs>
              <a:gs pos="100000">
                <a:schemeClr val="bg2">
                  <a:alpha val="83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grpSp>
        <p:nvGrpSpPr>
          <p:cNvPr id="17" name="Group 16">
            <a:extLst>
              <a:ext uri="{FF2B5EF4-FFF2-40B4-BE49-F238E27FC236}">
                <a16:creationId xmlns:a16="http://schemas.microsoft.com/office/drawing/2014/main" id="{331F3F4E-D1D4-0788-AB9F-A45B341D2BB6}"/>
              </a:ext>
            </a:extLst>
          </p:cNvPr>
          <p:cNvGrpSpPr/>
          <p:nvPr userDrawn="1"/>
        </p:nvGrpSpPr>
        <p:grpSpPr>
          <a:xfrm>
            <a:off x="9937885" y="6473443"/>
            <a:ext cx="619143" cy="206058"/>
            <a:chOff x="9939179" y="6473443"/>
            <a:chExt cx="619224" cy="206058"/>
          </a:xfrm>
        </p:grpSpPr>
        <p:sp>
          <p:nvSpPr>
            <p:cNvPr id="6" name="Freeform: Shape 5">
              <a:extLst>
                <a:ext uri="{FF2B5EF4-FFF2-40B4-BE49-F238E27FC236}">
                  <a16:creationId xmlns:a16="http://schemas.microsoft.com/office/drawing/2014/main" id="{E63B322E-DF3A-3542-289B-EC696BE04BB6}"/>
                </a:ext>
              </a:extLst>
            </p:cNvPr>
            <p:cNvSpPr/>
            <p:nvPr/>
          </p:nvSpPr>
          <p:spPr>
            <a:xfrm>
              <a:off x="10357071" y="6473443"/>
              <a:ext cx="201332" cy="206058"/>
            </a:xfrm>
            <a:custGeom>
              <a:avLst/>
              <a:gdLst>
                <a:gd name="connsiteX0" fmla="*/ 98339 w 201332"/>
                <a:gd name="connsiteY0" fmla="*/ 206017 h 206058"/>
                <a:gd name="connsiteX1" fmla="*/ -55 w 201332"/>
                <a:gd name="connsiteY1" fmla="*/ 133766 h 206058"/>
                <a:gd name="connsiteX2" fmla="*/ 9215 w 201332"/>
                <a:gd name="connsiteY2" fmla="*/ 130865 h 206058"/>
                <a:gd name="connsiteX3" fmla="*/ 126165 w 201332"/>
                <a:gd name="connsiteY3" fmla="*/ 192008 h 206058"/>
                <a:gd name="connsiteX4" fmla="*/ 187308 w 201332"/>
                <a:gd name="connsiteY4" fmla="*/ 75058 h 206058"/>
                <a:gd name="connsiteX5" fmla="*/ 70358 w 201332"/>
                <a:gd name="connsiteY5" fmla="*/ 13915 h 206058"/>
                <a:gd name="connsiteX6" fmla="*/ 9215 w 201332"/>
                <a:gd name="connsiteY6" fmla="*/ 75058 h 206058"/>
                <a:gd name="connsiteX7" fmla="*/ -55 w 201332"/>
                <a:gd name="connsiteY7" fmla="*/ 72156 h 206058"/>
                <a:gd name="connsiteX8" fmla="*/ 129080 w 201332"/>
                <a:gd name="connsiteY8" fmla="*/ 4712 h 206058"/>
                <a:gd name="connsiteX9" fmla="*/ 196524 w 201332"/>
                <a:gd name="connsiteY9" fmla="*/ 133847 h 206058"/>
                <a:gd name="connsiteX10" fmla="*/ 98339 w 201332"/>
                <a:gd name="connsiteY10" fmla="*/ 206017 h 20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332" h="206058">
                  <a:moveTo>
                    <a:pt x="98339" y="206017"/>
                  </a:moveTo>
                  <a:cubicBezTo>
                    <a:pt x="53291" y="205982"/>
                    <a:pt x="13466" y="176741"/>
                    <a:pt x="-55" y="133766"/>
                  </a:cubicBezTo>
                  <a:lnTo>
                    <a:pt x="9215" y="130865"/>
                  </a:lnTo>
                  <a:cubicBezTo>
                    <a:pt x="24624" y="180043"/>
                    <a:pt x="76987" y="207417"/>
                    <a:pt x="126165" y="192008"/>
                  </a:cubicBezTo>
                  <a:cubicBezTo>
                    <a:pt x="175343" y="176598"/>
                    <a:pt x="202717" y="124237"/>
                    <a:pt x="187308" y="75058"/>
                  </a:cubicBezTo>
                  <a:cubicBezTo>
                    <a:pt x="171896" y="25879"/>
                    <a:pt x="119536" y="-1496"/>
                    <a:pt x="70358" y="13915"/>
                  </a:cubicBezTo>
                  <a:cubicBezTo>
                    <a:pt x="41195" y="23053"/>
                    <a:pt x="18353" y="45894"/>
                    <a:pt x="9215" y="75058"/>
                  </a:cubicBezTo>
                  <a:lnTo>
                    <a:pt x="-55" y="72156"/>
                  </a:lnTo>
                  <a:cubicBezTo>
                    <a:pt x="16980" y="17872"/>
                    <a:pt x="74797" y="-12323"/>
                    <a:pt x="129080" y="4712"/>
                  </a:cubicBezTo>
                  <a:cubicBezTo>
                    <a:pt x="183363" y="21748"/>
                    <a:pt x="213559" y="79563"/>
                    <a:pt x="196524" y="133847"/>
                  </a:cubicBezTo>
                  <a:cubicBezTo>
                    <a:pt x="183057" y="176757"/>
                    <a:pt x="143313" y="205971"/>
                    <a:pt x="98339" y="206017"/>
                  </a:cubicBezTo>
                  <a:close/>
                </a:path>
              </a:pathLst>
            </a:custGeom>
            <a:solidFill>
              <a:srgbClr val="2093D7">
                <a:alpha val="25000"/>
              </a:srgbClr>
            </a:solidFill>
            <a:ln w="2650" cap="flat">
              <a:noFill/>
              <a:prstDash val="solid"/>
              <a:miter/>
            </a:ln>
          </p:spPr>
          <p:txBody>
            <a:bodyPr rtlCol="0" anchor="ctr"/>
            <a:lstStyle/>
            <a:p>
              <a:endParaRPr lang="en-IN" sz="1800"/>
            </a:p>
          </p:txBody>
        </p:sp>
        <p:sp>
          <p:nvSpPr>
            <p:cNvPr id="7" name="Freeform: Shape 6">
              <a:extLst>
                <a:ext uri="{FF2B5EF4-FFF2-40B4-BE49-F238E27FC236}">
                  <a16:creationId xmlns:a16="http://schemas.microsoft.com/office/drawing/2014/main" id="{49EBC09D-1DDF-1351-1C7B-FA6816D99731}"/>
                </a:ext>
              </a:extLst>
            </p:cNvPr>
            <p:cNvSpPr/>
            <p:nvPr/>
          </p:nvSpPr>
          <p:spPr>
            <a:xfrm>
              <a:off x="10308948" y="6535261"/>
              <a:ext cx="63195" cy="82684"/>
            </a:xfrm>
            <a:custGeom>
              <a:avLst/>
              <a:gdLst>
                <a:gd name="connsiteX0" fmla="*/ 8812 w 63195"/>
                <a:gd name="connsiteY0" fmla="*/ 58675 h 82684"/>
                <a:gd name="connsiteX1" fmla="*/ 30898 w 63195"/>
                <a:gd name="connsiteY1" fmla="*/ 67757 h 82684"/>
                <a:gd name="connsiteX2" fmla="*/ 45999 w 63195"/>
                <a:gd name="connsiteY2" fmla="*/ 57439 h 82684"/>
                <a:gd name="connsiteX3" fmla="*/ 29877 w 63195"/>
                <a:gd name="connsiteY3" fmla="*/ 47954 h 82684"/>
                <a:gd name="connsiteX4" fmla="*/ 19909 w 63195"/>
                <a:gd name="connsiteY4" fmla="*/ 47954 h 82684"/>
                <a:gd name="connsiteX5" fmla="*/ 19909 w 63195"/>
                <a:gd name="connsiteY5" fmla="*/ 33230 h 82684"/>
                <a:gd name="connsiteX6" fmla="*/ 29877 w 63195"/>
                <a:gd name="connsiteY6" fmla="*/ 33230 h 82684"/>
                <a:gd name="connsiteX7" fmla="*/ 44628 w 63195"/>
                <a:gd name="connsiteY7" fmla="*/ 24337 h 82684"/>
                <a:gd name="connsiteX8" fmla="*/ 29743 w 63195"/>
                <a:gd name="connsiteY8" fmla="*/ 14718 h 82684"/>
                <a:gd name="connsiteX9" fmla="*/ 9350 w 63195"/>
                <a:gd name="connsiteY9" fmla="*/ 23128 h 82684"/>
                <a:gd name="connsiteX10" fmla="*/ 940 w 63195"/>
                <a:gd name="connsiteY10" fmla="*/ 12595 h 82684"/>
                <a:gd name="connsiteX11" fmla="*/ 31597 w 63195"/>
                <a:gd name="connsiteY11" fmla="*/ -7 h 82684"/>
                <a:gd name="connsiteX12" fmla="*/ 61851 w 63195"/>
                <a:gd name="connsiteY12" fmla="*/ 21703 h 82684"/>
                <a:gd name="connsiteX13" fmla="*/ 44333 w 63195"/>
                <a:gd name="connsiteY13" fmla="*/ 39948 h 82684"/>
                <a:gd name="connsiteX14" fmla="*/ 63141 w 63195"/>
                <a:gd name="connsiteY14" fmla="*/ 59159 h 82684"/>
                <a:gd name="connsiteX15" fmla="*/ 31543 w 63195"/>
                <a:gd name="connsiteY15" fmla="*/ 82642 h 82684"/>
                <a:gd name="connsiteX16" fmla="*/ -55 w 63195"/>
                <a:gd name="connsiteY16" fmla="*/ 69799 h 8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195" h="82684">
                  <a:moveTo>
                    <a:pt x="8812" y="58675"/>
                  </a:moveTo>
                  <a:cubicBezTo>
                    <a:pt x="14713" y="64460"/>
                    <a:pt x="22636" y="67718"/>
                    <a:pt x="30898" y="67757"/>
                  </a:cubicBezTo>
                  <a:cubicBezTo>
                    <a:pt x="40598" y="67757"/>
                    <a:pt x="45999" y="63565"/>
                    <a:pt x="45999" y="57439"/>
                  </a:cubicBezTo>
                  <a:cubicBezTo>
                    <a:pt x="45999" y="51313"/>
                    <a:pt x="41082" y="47954"/>
                    <a:pt x="29877" y="47954"/>
                  </a:cubicBezTo>
                  <a:cubicBezTo>
                    <a:pt x="26519" y="47954"/>
                    <a:pt x="21118" y="47954"/>
                    <a:pt x="19909" y="47954"/>
                  </a:cubicBezTo>
                  <a:lnTo>
                    <a:pt x="19909" y="33230"/>
                  </a:lnTo>
                  <a:cubicBezTo>
                    <a:pt x="21360" y="33230"/>
                    <a:pt x="26868" y="33230"/>
                    <a:pt x="29877" y="33230"/>
                  </a:cubicBezTo>
                  <a:cubicBezTo>
                    <a:pt x="38798" y="33230"/>
                    <a:pt x="44628" y="30355"/>
                    <a:pt x="44628" y="24337"/>
                  </a:cubicBezTo>
                  <a:cubicBezTo>
                    <a:pt x="44628" y="18318"/>
                    <a:pt x="38153" y="14718"/>
                    <a:pt x="29743" y="14718"/>
                  </a:cubicBezTo>
                  <a:cubicBezTo>
                    <a:pt x="22110" y="14753"/>
                    <a:pt x="14790" y="17771"/>
                    <a:pt x="9350" y="23128"/>
                  </a:cubicBezTo>
                  <a:lnTo>
                    <a:pt x="940" y="12595"/>
                  </a:lnTo>
                  <a:cubicBezTo>
                    <a:pt x="8823" y="4111"/>
                    <a:pt x="20027" y="-494"/>
                    <a:pt x="31597" y="-7"/>
                  </a:cubicBezTo>
                  <a:cubicBezTo>
                    <a:pt x="50405" y="-7"/>
                    <a:pt x="61851" y="8376"/>
                    <a:pt x="61851" y="21703"/>
                  </a:cubicBezTo>
                  <a:cubicBezTo>
                    <a:pt x="61851" y="31806"/>
                    <a:pt x="53200" y="38389"/>
                    <a:pt x="44333" y="39948"/>
                  </a:cubicBezTo>
                  <a:cubicBezTo>
                    <a:pt x="52394" y="40754"/>
                    <a:pt x="63141" y="47148"/>
                    <a:pt x="63141" y="59159"/>
                  </a:cubicBezTo>
                  <a:cubicBezTo>
                    <a:pt x="63141" y="72916"/>
                    <a:pt x="50781" y="82642"/>
                    <a:pt x="31543" y="82642"/>
                  </a:cubicBezTo>
                  <a:cubicBezTo>
                    <a:pt x="16792" y="82642"/>
                    <a:pt x="5857" y="76973"/>
                    <a:pt x="-55" y="69799"/>
                  </a:cubicBezTo>
                  <a:close/>
                </a:path>
              </a:pathLst>
            </a:custGeom>
            <a:solidFill>
              <a:srgbClr val="2093D7"/>
            </a:solidFill>
            <a:ln w="2650" cap="flat">
              <a:noFill/>
              <a:prstDash val="solid"/>
              <a:miter/>
            </a:ln>
          </p:spPr>
          <p:txBody>
            <a:bodyPr rtlCol="0" anchor="ctr"/>
            <a:lstStyle/>
            <a:p>
              <a:endParaRPr lang="en-IN" sz="1800"/>
            </a:p>
          </p:txBody>
        </p:sp>
        <p:sp>
          <p:nvSpPr>
            <p:cNvPr id="8" name="Freeform: Shape 7">
              <a:extLst>
                <a:ext uri="{FF2B5EF4-FFF2-40B4-BE49-F238E27FC236}">
                  <a16:creationId xmlns:a16="http://schemas.microsoft.com/office/drawing/2014/main" id="{8E8B66A2-346C-02BB-BF4F-FD0F7879BD39}"/>
                </a:ext>
              </a:extLst>
            </p:cNvPr>
            <p:cNvSpPr/>
            <p:nvPr/>
          </p:nvSpPr>
          <p:spPr>
            <a:xfrm>
              <a:off x="10386949" y="6535291"/>
              <a:ext cx="65183" cy="82681"/>
            </a:xfrm>
            <a:custGeom>
              <a:avLst/>
              <a:gdLst>
                <a:gd name="connsiteX0" fmla="*/ 37374 w 65183"/>
                <a:gd name="connsiteY0" fmla="*/ -36 h 82681"/>
                <a:gd name="connsiteX1" fmla="*/ 61018 w 65183"/>
                <a:gd name="connsiteY1" fmla="*/ 8239 h 82681"/>
                <a:gd name="connsiteX2" fmla="*/ 53361 w 65183"/>
                <a:gd name="connsiteY2" fmla="*/ 21083 h 82681"/>
                <a:gd name="connsiteX3" fmla="*/ 37374 w 65183"/>
                <a:gd name="connsiteY3" fmla="*/ 14715 h 82681"/>
                <a:gd name="connsiteX4" fmla="*/ 17356 w 65183"/>
                <a:gd name="connsiteY4" fmla="*/ 37876 h 82681"/>
                <a:gd name="connsiteX5" fmla="*/ 17356 w 65183"/>
                <a:gd name="connsiteY5" fmla="*/ 39569 h 82681"/>
                <a:gd name="connsiteX6" fmla="*/ 37884 w 65183"/>
                <a:gd name="connsiteY6" fmla="*/ 29358 h 82681"/>
                <a:gd name="connsiteX7" fmla="*/ 65129 w 65183"/>
                <a:gd name="connsiteY7" fmla="*/ 55180 h 82681"/>
                <a:gd name="connsiteX8" fmla="*/ 34526 w 65183"/>
                <a:gd name="connsiteY8" fmla="*/ 82640 h 82681"/>
                <a:gd name="connsiteX9" fmla="*/ -55 w 65183"/>
                <a:gd name="connsiteY9" fmla="*/ 41342 h 82681"/>
                <a:gd name="connsiteX10" fmla="*/ 37374 w 65183"/>
                <a:gd name="connsiteY10" fmla="*/ -36 h 82681"/>
                <a:gd name="connsiteX11" fmla="*/ 33075 w 65183"/>
                <a:gd name="connsiteY11" fmla="*/ 43545 h 82681"/>
                <a:gd name="connsiteX12" fmla="*/ 17464 w 65183"/>
                <a:gd name="connsiteY12" fmla="*/ 51230 h 82681"/>
                <a:gd name="connsiteX13" fmla="*/ 33800 w 65183"/>
                <a:gd name="connsiteY13" fmla="*/ 67781 h 82681"/>
                <a:gd name="connsiteX14" fmla="*/ 47960 w 65183"/>
                <a:gd name="connsiteY14" fmla="*/ 55905 h 82681"/>
                <a:gd name="connsiteX15" fmla="*/ 33075 w 65183"/>
                <a:gd name="connsiteY15" fmla="*/ 43545 h 8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183" h="82681">
                  <a:moveTo>
                    <a:pt x="37374" y="-36"/>
                  </a:moveTo>
                  <a:cubicBezTo>
                    <a:pt x="45991" y="-187"/>
                    <a:pt x="54376" y="2748"/>
                    <a:pt x="61018" y="8239"/>
                  </a:cubicBezTo>
                  <a:lnTo>
                    <a:pt x="53361" y="21083"/>
                  </a:lnTo>
                  <a:cubicBezTo>
                    <a:pt x="49150" y="16827"/>
                    <a:pt x="43357" y="14519"/>
                    <a:pt x="37374" y="14715"/>
                  </a:cubicBezTo>
                  <a:cubicBezTo>
                    <a:pt x="25229" y="14715"/>
                    <a:pt x="17356" y="25167"/>
                    <a:pt x="17356" y="37876"/>
                  </a:cubicBezTo>
                  <a:cubicBezTo>
                    <a:pt x="17289" y="38438"/>
                    <a:pt x="17289" y="39006"/>
                    <a:pt x="17356" y="39569"/>
                  </a:cubicBezTo>
                  <a:cubicBezTo>
                    <a:pt x="22244" y="33164"/>
                    <a:pt x="29829" y="29392"/>
                    <a:pt x="37884" y="29358"/>
                  </a:cubicBezTo>
                  <a:cubicBezTo>
                    <a:pt x="52286" y="29358"/>
                    <a:pt x="65129" y="38118"/>
                    <a:pt x="65129" y="55180"/>
                  </a:cubicBezTo>
                  <a:cubicBezTo>
                    <a:pt x="65129" y="70764"/>
                    <a:pt x="52770" y="82640"/>
                    <a:pt x="34526" y="82640"/>
                  </a:cubicBezTo>
                  <a:cubicBezTo>
                    <a:pt x="10156" y="82640"/>
                    <a:pt x="-55" y="63831"/>
                    <a:pt x="-55" y="41342"/>
                  </a:cubicBezTo>
                  <a:cubicBezTo>
                    <a:pt x="53" y="17106"/>
                    <a:pt x="13729" y="-36"/>
                    <a:pt x="37374" y="-36"/>
                  </a:cubicBezTo>
                  <a:close/>
                  <a:moveTo>
                    <a:pt x="33075" y="43545"/>
                  </a:moveTo>
                  <a:cubicBezTo>
                    <a:pt x="26986" y="43655"/>
                    <a:pt x="21263" y="46472"/>
                    <a:pt x="17464" y="51230"/>
                  </a:cubicBezTo>
                  <a:cubicBezTo>
                    <a:pt x="18189" y="58914"/>
                    <a:pt x="22515" y="67781"/>
                    <a:pt x="33800" y="67781"/>
                  </a:cubicBezTo>
                  <a:cubicBezTo>
                    <a:pt x="43016" y="67781"/>
                    <a:pt x="47960" y="61548"/>
                    <a:pt x="47960" y="55905"/>
                  </a:cubicBezTo>
                  <a:cubicBezTo>
                    <a:pt x="47960" y="47253"/>
                    <a:pt x="40867" y="43545"/>
                    <a:pt x="33075" y="43545"/>
                  </a:cubicBezTo>
                  <a:close/>
                </a:path>
              </a:pathLst>
            </a:custGeom>
            <a:solidFill>
              <a:srgbClr val="2093D7"/>
            </a:solidFill>
            <a:ln w="2650" cap="flat">
              <a:noFill/>
              <a:prstDash val="solid"/>
              <a:miter/>
            </a:ln>
          </p:spPr>
          <p:txBody>
            <a:bodyPr rtlCol="0" anchor="ctr"/>
            <a:lstStyle/>
            <a:p>
              <a:endParaRPr lang="en-IN" sz="1800"/>
            </a:p>
          </p:txBody>
        </p:sp>
        <p:sp>
          <p:nvSpPr>
            <p:cNvPr id="9" name="Freeform: Shape 8">
              <a:extLst>
                <a:ext uri="{FF2B5EF4-FFF2-40B4-BE49-F238E27FC236}">
                  <a16:creationId xmlns:a16="http://schemas.microsoft.com/office/drawing/2014/main" id="{A12D419E-3C74-27DF-09CD-64123CED72F4}"/>
                </a:ext>
              </a:extLst>
            </p:cNvPr>
            <p:cNvSpPr/>
            <p:nvPr/>
          </p:nvSpPr>
          <p:spPr>
            <a:xfrm>
              <a:off x="10465997" y="6535296"/>
              <a:ext cx="66258" cy="82702"/>
            </a:xfrm>
            <a:custGeom>
              <a:avLst/>
              <a:gdLst>
                <a:gd name="connsiteX0" fmla="*/ 33075 w 66258"/>
                <a:gd name="connsiteY0" fmla="*/ -42 h 82702"/>
                <a:gd name="connsiteX1" fmla="*/ 66204 w 66258"/>
                <a:gd name="connsiteY1" fmla="*/ 41256 h 82702"/>
                <a:gd name="connsiteX2" fmla="*/ 33075 w 66258"/>
                <a:gd name="connsiteY2" fmla="*/ 82661 h 82702"/>
                <a:gd name="connsiteX3" fmla="*/ -55 w 66258"/>
                <a:gd name="connsiteY3" fmla="*/ 41256 h 82702"/>
                <a:gd name="connsiteX4" fmla="*/ 33075 w 66258"/>
                <a:gd name="connsiteY4" fmla="*/ -42 h 82702"/>
                <a:gd name="connsiteX5" fmla="*/ 33075 w 66258"/>
                <a:gd name="connsiteY5" fmla="*/ 15059 h 82702"/>
                <a:gd name="connsiteX6" fmla="*/ 17249 w 66258"/>
                <a:gd name="connsiteY6" fmla="*/ 41229 h 82702"/>
                <a:gd name="connsiteX7" fmla="*/ 33075 w 66258"/>
                <a:gd name="connsiteY7" fmla="*/ 67534 h 82702"/>
                <a:gd name="connsiteX8" fmla="*/ 48793 w 66258"/>
                <a:gd name="connsiteY8" fmla="*/ 41229 h 82702"/>
                <a:gd name="connsiteX9" fmla="*/ 33075 w 66258"/>
                <a:gd name="connsiteY9" fmla="*/ 15059 h 8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58" h="82702">
                  <a:moveTo>
                    <a:pt x="33075" y="-42"/>
                  </a:moveTo>
                  <a:cubicBezTo>
                    <a:pt x="55886" y="-42"/>
                    <a:pt x="66204" y="20594"/>
                    <a:pt x="66204" y="41256"/>
                  </a:cubicBezTo>
                  <a:cubicBezTo>
                    <a:pt x="66204" y="61918"/>
                    <a:pt x="55913" y="82661"/>
                    <a:pt x="33075" y="82661"/>
                  </a:cubicBezTo>
                  <a:cubicBezTo>
                    <a:pt x="10236" y="82661"/>
                    <a:pt x="-55" y="61918"/>
                    <a:pt x="-55" y="41256"/>
                  </a:cubicBezTo>
                  <a:cubicBezTo>
                    <a:pt x="-55" y="20594"/>
                    <a:pt x="10182" y="-42"/>
                    <a:pt x="33075" y="-42"/>
                  </a:cubicBezTo>
                  <a:close/>
                  <a:moveTo>
                    <a:pt x="33075" y="15059"/>
                  </a:moveTo>
                  <a:cubicBezTo>
                    <a:pt x="21548" y="15059"/>
                    <a:pt x="17249" y="26478"/>
                    <a:pt x="17249" y="41229"/>
                  </a:cubicBezTo>
                  <a:cubicBezTo>
                    <a:pt x="17249" y="55980"/>
                    <a:pt x="21548" y="67534"/>
                    <a:pt x="33075" y="67534"/>
                  </a:cubicBezTo>
                  <a:cubicBezTo>
                    <a:pt x="44602" y="67534"/>
                    <a:pt x="48793" y="56007"/>
                    <a:pt x="48793" y="41229"/>
                  </a:cubicBezTo>
                  <a:cubicBezTo>
                    <a:pt x="48793" y="26451"/>
                    <a:pt x="44521" y="15059"/>
                    <a:pt x="33075" y="15059"/>
                  </a:cubicBezTo>
                  <a:close/>
                </a:path>
              </a:pathLst>
            </a:custGeom>
            <a:solidFill>
              <a:srgbClr val="2093D7"/>
            </a:solidFill>
            <a:ln w="2650" cap="flat">
              <a:noFill/>
              <a:prstDash val="solid"/>
              <a:miter/>
            </a:ln>
          </p:spPr>
          <p:txBody>
            <a:bodyPr rtlCol="0" anchor="ctr"/>
            <a:lstStyle/>
            <a:p>
              <a:endParaRPr lang="en-IN" sz="1800"/>
            </a:p>
          </p:txBody>
        </p:sp>
        <p:sp>
          <p:nvSpPr>
            <p:cNvPr id="10" name="Freeform: Shape 9">
              <a:extLst>
                <a:ext uri="{FF2B5EF4-FFF2-40B4-BE49-F238E27FC236}">
                  <a16:creationId xmlns:a16="http://schemas.microsoft.com/office/drawing/2014/main" id="{2EAD223B-28CA-DCA8-B6B8-EAE95EB7F2A4}"/>
                </a:ext>
              </a:extLst>
            </p:cNvPr>
            <p:cNvSpPr/>
            <p:nvPr/>
          </p:nvSpPr>
          <p:spPr>
            <a:xfrm>
              <a:off x="10027174" y="6541019"/>
              <a:ext cx="45166" cy="70987"/>
            </a:xfrm>
            <a:custGeom>
              <a:avLst/>
              <a:gdLst>
                <a:gd name="connsiteX0" fmla="*/ -55 w 45166"/>
                <a:gd name="connsiteY0" fmla="*/ -42 h 70987"/>
                <a:gd name="connsiteX1" fmla="*/ 15126 w 45166"/>
                <a:gd name="connsiteY1" fmla="*/ -42 h 70987"/>
                <a:gd name="connsiteX2" fmla="*/ 15126 w 45166"/>
                <a:gd name="connsiteY2" fmla="*/ 57512 h 70987"/>
                <a:gd name="connsiteX3" fmla="*/ 45112 w 45166"/>
                <a:gd name="connsiteY3" fmla="*/ 57512 h 70987"/>
                <a:gd name="connsiteX4" fmla="*/ 45112 w 45166"/>
                <a:gd name="connsiteY4" fmla="*/ 70946 h 70987"/>
                <a:gd name="connsiteX5" fmla="*/ -55 w 45166"/>
                <a:gd name="connsiteY5" fmla="*/ 70946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66" h="70987">
                  <a:moveTo>
                    <a:pt x="-55" y="-42"/>
                  </a:moveTo>
                  <a:lnTo>
                    <a:pt x="15126" y="-42"/>
                  </a:lnTo>
                  <a:lnTo>
                    <a:pt x="15126" y="57512"/>
                  </a:lnTo>
                  <a:lnTo>
                    <a:pt x="45112" y="57512"/>
                  </a:lnTo>
                  <a:lnTo>
                    <a:pt x="45112" y="70946"/>
                  </a:lnTo>
                  <a:lnTo>
                    <a:pt x="-55" y="70946"/>
                  </a:lnTo>
                  <a:close/>
                </a:path>
              </a:pathLst>
            </a:custGeom>
            <a:solidFill>
              <a:schemeClr val="tx1"/>
            </a:solidFill>
            <a:ln w="2650" cap="flat">
              <a:noFill/>
              <a:prstDash val="solid"/>
              <a:miter/>
            </a:ln>
          </p:spPr>
          <p:txBody>
            <a:bodyPr rtlCol="0" anchor="ctr"/>
            <a:lstStyle/>
            <a:p>
              <a:endParaRPr lang="en-IN" sz="1800"/>
            </a:p>
          </p:txBody>
        </p:sp>
        <p:sp>
          <p:nvSpPr>
            <p:cNvPr id="11" name="Freeform: Shape 10">
              <a:extLst>
                <a:ext uri="{FF2B5EF4-FFF2-40B4-BE49-F238E27FC236}">
                  <a16:creationId xmlns:a16="http://schemas.microsoft.com/office/drawing/2014/main" id="{983A6DC5-D0D5-EF7A-6581-1558DF4D356B}"/>
                </a:ext>
              </a:extLst>
            </p:cNvPr>
            <p:cNvSpPr/>
            <p:nvPr/>
          </p:nvSpPr>
          <p:spPr>
            <a:xfrm>
              <a:off x="10086581" y="6541019"/>
              <a:ext cx="50110" cy="70853"/>
            </a:xfrm>
            <a:custGeom>
              <a:avLst/>
              <a:gdLst>
                <a:gd name="connsiteX0" fmla="*/ -55 w 50110"/>
                <a:gd name="connsiteY0" fmla="*/ -42 h 70853"/>
                <a:gd name="connsiteX1" fmla="*/ 50056 w 50110"/>
                <a:gd name="connsiteY1" fmla="*/ -42 h 70853"/>
                <a:gd name="connsiteX2" fmla="*/ 50056 w 50110"/>
                <a:gd name="connsiteY2" fmla="*/ 12936 h 70853"/>
                <a:gd name="connsiteX3" fmla="*/ 15126 w 50110"/>
                <a:gd name="connsiteY3" fmla="*/ 12936 h 70853"/>
                <a:gd name="connsiteX4" fmla="*/ 15126 w 50110"/>
                <a:gd name="connsiteY4" fmla="*/ 28332 h 70853"/>
                <a:gd name="connsiteX5" fmla="*/ 49438 w 50110"/>
                <a:gd name="connsiteY5" fmla="*/ 28332 h 70853"/>
                <a:gd name="connsiteX6" fmla="*/ 49438 w 50110"/>
                <a:gd name="connsiteY6" fmla="*/ 41283 h 70853"/>
                <a:gd name="connsiteX7" fmla="*/ 15019 w 50110"/>
                <a:gd name="connsiteY7" fmla="*/ 41283 h 70853"/>
                <a:gd name="connsiteX8" fmla="*/ 15019 w 50110"/>
                <a:gd name="connsiteY8" fmla="*/ 57753 h 70853"/>
                <a:gd name="connsiteX9" fmla="*/ 49948 w 50110"/>
                <a:gd name="connsiteY9" fmla="*/ 57753 h 70853"/>
                <a:gd name="connsiteX10" fmla="*/ 49948 w 50110"/>
                <a:gd name="connsiteY10" fmla="*/ 70812 h 70853"/>
                <a:gd name="connsiteX11" fmla="*/ -55 w 50110"/>
                <a:gd name="connsiteY11"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110" h="70853">
                  <a:moveTo>
                    <a:pt x="-55" y="-42"/>
                  </a:moveTo>
                  <a:lnTo>
                    <a:pt x="50056" y="-42"/>
                  </a:lnTo>
                  <a:lnTo>
                    <a:pt x="50056" y="12936"/>
                  </a:lnTo>
                  <a:lnTo>
                    <a:pt x="15126" y="12936"/>
                  </a:lnTo>
                  <a:lnTo>
                    <a:pt x="15126" y="28332"/>
                  </a:lnTo>
                  <a:lnTo>
                    <a:pt x="49438" y="28332"/>
                  </a:lnTo>
                  <a:lnTo>
                    <a:pt x="49438" y="41283"/>
                  </a:lnTo>
                  <a:lnTo>
                    <a:pt x="15019" y="41283"/>
                  </a:lnTo>
                  <a:lnTo>
                    <a:pt x="15019" y="57753"/>
                  </a:lnTo>
                  <a:lnTo>
                    <a:pt x="49948" y="57753"/>
                  </a:lnTo>
                  <a:lnTo>
                    <a:pt x="49948" y="70812"/>
                  </a:lnTo>
                  <a:lnTo>
                    <a:pt x="-55" y="70812"/>
                  </a:lnTo>
                  <a:close/>
                </a:path>
              </a:pathLst>
            </a:custGeom>
            <a:solidFill>
              <a:schemeClr val="tx1"/>
            </a:solidFill>
            <a:ln w="2650" cap="flat">
              <a:noFill/>
              <a:prstDash val="solid"/>
              <a:miter/>
            </a:ln>
          </p:spPr>
          <p:txBody>
            <a:bodyPr rtlCol="0" anchor="ctr"/>
            <a:lstStyle/>
            <a:p>
              <a:endParaRPr lang="en-IN" sz="1800"/>
            </a:p>
          </p:txBody>
        </p:sp>
        <p:sp>
          <p:nvSpPr>
            <p:cNvPr id="12" name="Freeform: Shape 11">
              <a:extLst>
                <a:ext uri="{FF2B5EF4-FFF2-40B4-BE49-F238E27FC236}">
                  <a16:creationId xmlns:a16="http://schemas.microsoft.com/office/drawing/2014/main" id="{D1A839AE-5102-E8C7-379B-97C37563446A}"/>
                </a:ext>
              </a:extLst>
            </p:cNvPr>
            <p:cNvSpPr/>
            <p:nvPr/>
          </p:nvSpPr>
          <p:spPr>
            <a:xfrm>
              <a:off x="10152356" y="6541019"/>
              <a:ext cx="63410" cy="70853"/>
            </a:xfrm>
            <a:custGeom>
              <a:avLst/>
              <a:gdLst>
                <a:gd name="connsiteX0" fmla="*/ 15019 w 63410"/>
                <a:gd name="connsiteY0" fmla="*/ 23227 h 70853"/>
                <a:gd name="connsiteX1" fmla="*/ 15019 w 63410"/>
                <a:gd name="connsiteY1" fmla="*/ 70812 h 70853"/>
                <a:gd name="connsiteX2" fmla="*/ -55 w 63410"/>
                <a:gd name="connsiteY2" fmla="*/ 70812 h 70853"/>
                <a:gd name="connsiteX3" fmla="*/ -55 w 63410"/>
                <a:gd name="connsiteY3" fmla="*/ -42 h 70853"/>
                <a:gd name="connsiteX4" fmla="*/ 15449 w 63410"/>
                <a:gd name="connsiteY4" fmla="*/ -42 h 70853"/>
                <a:gd name="connsiteX5" fmla="*/ 48256 w 63410"/>
                <a:gd name="connsiteY5" fmla="*/ 45877 h 70853"/>
                <a:gd name="connsiteX6" fmla="*/ 48256 w 63410"/>
                <a:gd name="connsiteY6" fmla="*/ -42 h 70853"/>
                <a:gd name="connsiteX7" fmla="*/ 63356 w 63410"/>
                <a:gd name="connsiteY7" fmla="*/ -42 h 70853"/>
                <a:gd name="connsiteX8" fmla="*/ 63356 w 63410"/>
                <a:gd name="connsiteY8" fmla="*/ 70812 h 70853"/>
                <a:gd name="connsiteX9" fmla="*/ 48820 w 63410"/>
                <a:gd name="connsiteY9"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410" h="70853">
                  <a:moveTo>
                    <a:pt x="15019" y="23227"/>
                  </a:moveTo>
                  <a:lnTo>
                    <a:pt x="15019" y="70812"/>
                  </a:lnTo>
                  <a:lnTo>
                    <a:pt x="-55" y="70812"/>
                  </a:lnTo>
                  <a:lnTo>
                    <a:pt x="-55" y="-42"/>
                  </a:lnTo>
                  <a:lnTo>
                    <a:pt x="15449" y="-42"/>
                  </a:lnTo>
                  <a:lnTo>
                    <a:pt x="48256" y="45877"/>
                  </a:lnTo>
                  <a:lnTo>
                    <a:pt x="48256" y="-42"/>
                  </a:lnTo>
                  <a:lnTo>
                    <a:pt x="63356" y="-42"/>
                  </a:lnTo>
                  <a:lnTo>
                    <a:pt x="63356" y="70812"/>
                  </a:lnTo>
                  <a:lnTo>
                    <a:pt x="48820" y="70812"/>
                  </a:lnTo>
                  <a:close/>
                </a:path>
              </a:pathLst>
            </a:custGeom>
            <a:solidFill>
              <a:schemeClr val="tx1"/>
            </a:solidFill>
            <a:ln w="2650" cap="flat">
              <a:noFill/>
              <a:prstDash val="solid"/>
              <a:miter/>
            </a:ln>
          </p:spPr>
          <p:txBody>
            <a:bodyPr rtlCol="0" anchor="ctr"/>
            <a:lstStyle/>
            <a:p>
              <a:endParaRPr lang="en-IN" sz="1800"/>
            </a:p>
          </p:txBody>
        </p:sp>
        <p:sp>
          <p:nvSpPr>
            <p:cNvPr id="13" name="Freeform: Shape 12">
              <a:extLst>
                <a:ext uri="{FF2B5EF4-FFF2-40B4-BE49-F238E27FC236}">
                  <a16:creationId xmlns:a16="http://schemas.microsoft.com/office/drawing/2014/main" id="{359B1F04-DEDF-0172-8F92-8982056D87FB}"/>
                </a:ext>
              </a:extLst>
            </p:cNvPr>
            <p:cNvSpPr/>
            <p:nvPr/>
          </p:nvSpPr>
          <p:spPr>
            <a:xfrm>
              <a:off x="10230249" y="6541019"/>
              <a:ext cx="65560" cy="70853"/>
            </a:xfrm>
            <a:custGeom>
              <a:avLst/>
              <a:gdLst>
                <a:gd name="connsiteX0" fmla="*/ -55 w 65560"/>
                <a:gd name="connsiteY0" fmla="*/ -42 h 70853"/>
                <a:gd name="connsiteX1" fmla="*/ 27889 w 65560"/>
                <a:gd name="connsiteY1" fmla="*/ -42 h 70853"/>
                <a:gd name="connsiteX2" fmla="*/ 65506 w 65560"/>
                <a:gd name="connsiteY2" fmla="*/ 35452 h 70853"/>
                <a:gd name="connsiteX3" fmla="*/ 27889 w 65560"/>
                <a:gd name="connsiteY3" fmla="*/ 70812 h 70853"/>
                <a:gd name="connsiteX4" fmla="*/ -55 w 65560"/>
                <a:gd name="connsiteY4" fmla="*/ 70812 h 70853"/>
                <a:gd name="connsiteX5" fmla="*/ 27889 w 65560"/>
                <a:gd name="connsiteY5" fmla="*/ 57512 h 70853"/>
                <a:gd name="connsiteX6" fmla="*/ 50077 w 65560"/>
                <a:gd name="connsiteY6" fmla="*/ 37405 h 70853"/>
                <a:gd name="connsiteX7" fmla="*/ 50083 w 65560"/>
                <a:gd name="connsiteY7" fmla="*/ 35452 h 70853"/>
                <a:gd name="connsiteX8" fmla="*/ 27889 w 65560"/>
                <a:gd name="connsiteY8" fmla="*/ 13232 h 70853"/>
                <a:gd name="connsiteX9" fmla="*/ 15046 w 65560"/>
                <a:gd name="connsiteY9" fmla="*/ 13232 h 70853"/>
                <a:gd name="connsiteX10" fmla="*/ 15046 w 65560"/>
                <a:gd name="connsiteY10" fmla="*/ 575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60" h="70853">
                  <a:moveTo>
                    <a:pt x="-55" y="-42"/>
                  </a:moveTo>
                  <a:lnTo>
                    <a:pt x="27889" y="-42"/>
                  </a:lnTo>
                  <a:cubicBezTo>
                    <a:pt x="50083" y="-42"/>
                    <a:pt x="65506" y="14091"/>
                    <a:pt x="65506" y="35452"/>
                  </a:cubicBezTo>
                  <a:cubicBezTo>
                    <a:pt x="65506" y="56813"/>
                    <a:pt x="50110" y="70812"/>
                    <a:pt x="27889" y="70812"/>
                  </a:cubicBezTo>
                  <a:lnTo>
                    <a:pt x="-55" y="70812"/>
                  </a:lnTo>
                  <a:close/>
                  <a:moveTo>
                    <a:pt x="27889" y="57512"/>
                  </a:moveTo>
                  <a:cubicBezTo>
                    <a:pt x="39569" y="58086"/>
                    <a:pt x="49502" y="49084"/>
                    <a:pt x="50077" y="37405"/>
                  </a:cubicBezTo>
                  <a:cubicBezTo>
                    <a:pt x="50110" y="36755"/>
                    <a:pt x="50110" y="36103"/>
                    <a:pt x="50083" y="35452"/>
                  </a:cubicBezTo>
                  <a:cubicBezTo>
                    <a:pt x="50083" y="22904"/>
                    <a:pt x="42425" y="13232"/>
                    <a:pt x="27889" y="13232"/>
                  </a:cubicBezTo>
                  <a:lnTo>
                    <a:pt x="15046" y="13232"/>
                  </a:lnTo>
                  <a:lnTo>
                    <a:pt x="15046" y="57512"/>
                  </a:lnTo>
                  <a:close/>
                </a:path>
              </a:pathLst>
            </a:custGeom>
            <a:solidFill>
              <a:schemeClr val="tx1"/>
            </a:solidFill>
            <a:ln w="2650" cap="flat">
              <a:noFill/>
              <a:prstDash val="solid"/>
              <a:miter/>
            </a:ln>
          </p:spPr>
          <p:txBody>
            <a:bodyPr rtlCol="0" anchor="ctr"/>
            <a:lstStyle/>
            <a:p>
              <a:endParaRPr lang="en-IN" sz="1800"/>
            </a:p>
          </p:txBody>
        </p:sp>
        <p:sp>
          <p:nvSpPr>
            <p:cNvPr id="14" name="Freeform: Shape 13">
              <a:extLst>
                <a:ext uri="{FF2B5EF4-FFF2-40B4-BE49-F238E27FC236}">
                  <a16:creationId xmlns:a16="http://schemas.microsoft.com/office/drawing/2014/main" id="{44BA7713-C31C-DC01-9DF3-718A7600B1FC}"/>
                </a:ext>
              </a:extLst>
            </p:cNvPr>
            <p:cNvSpPr/>
            <p:nvPr/>
          </p:nvSpPr>
          <p:spPr>
            <a:xfrm>
              <a:off x="9946057" y="6541019"/>
              <a:ext cx="67081" cy="70987"/>
            </a:xfrm>
            <a:custGeom>
              <a:avLst/>
              <a:gdLst>
                <a:gd name="connsiteX0" fmla="*/ 53415 w 67081"/>
                <a:gd name="connsiteY0" fmla="*/ 34270 h 70987"/>
                <a:gd name="connsiteX1" fmla="*/ 65640 w 67081"/>
                <a:gd name="connsiteY1" fmla="*/ 18014 h 70987"/>
                <a:gd name="connsiteX2" fmla="*/ 45220 w 67081"/>
                <a:gd name="connsiteY2" fmla="*/ -42 h 70987"/>
                <a:gd name="connsiteX3" fmla="*/ -55 w 67081"/>
                <a:gd name="connsiteY3" fmla="*/ -42 h 70987"/>
                <a:gd name="connsiteX4" fmla="*/ 8006 w 67081"/>
                <a:gd name="connsiteY4" fmla="*/ 9147 h 70987"/>
                <a:gd name="connsiteX5" fmla="*/ 8006 w 67081"/>
                <a:gd name="connsiteY5" fmla="*/ 70946 h 70987"/>
                <a:gd name="connsiteX6" fmla="*/ 46429 w 67081"/>
                <a:gd name="connsiteY6" fmla="*/ 70946 h 70987"/>
                <a:gd name="connsiteX7" fmla="*/ 67010 w 67081"/>
                <a:gd name="connsiteY7" fmla="*/ 51815 h 70987"/>
                <a:gd name="connsiteX8" fmla="*/ 53415 w 67081"/>
                <a:gd name="connsiteY8" fmla="*/ 34270 h 70987"/>
                <a:gd name="connsiteX9" fmla="*/ 23026 w 67081"/>
                <a:gd name="connsiteY9" fmla="*/ 12775 h 70987"/>
                <a:gd name="connsiteX10" fmla="*/ 41834 w 67081"/>
                <a:gd name="connsiteY10" fmla="*/ 12775 h 70987"/>
                <a:gd name="connsiteX11" fmla="*/ 50098 w 67081"/>
                <a:gd name="connsiteY11" fmla="*/ 20122 h 70987"/>
                <a:gd name="connsiteX12" fmla="*/ 42750 w 67081"/>
                <a:gd name="connsiteY12" fmla="*/ 28386 h 70987"/>
                <a:gd name="connsiteX13" fmla="*/ 41834 w 67081"/>
                <a:gd name="connsiteY13" fmla="*/ 28386 h 70987"/>
                <a:gd name="connsiteX14" fmla="*/ 23026 w 67081"/>
                <a:gd name="connsiteY14" fmla="*/ 28386 h 70987"/>
                <a:gd name="connsiteX15" fmla="*/ 42506 w 67081"/>
                <a:gd name="connsiteY15" fmla="*/ 57941 h 70987"/>
                <a:gd name="connsiteX16" fmla="*/ 23026 w 67081"/>
                <a:gd name="connsiteY16" fmla="*/ 57941 h 70987"/>
                <a:gd name="connsiteX17" fmla="*/ 23026 w 67081"/>
                <a:gd name="connsiteY17" fmla="*/ 41283 h 70987"/>
                <a:gd name="connsiteX18" fmla="*/ 42506 w 67081"/>
                <a:gd name="connsiteY18" fmla="*/ 41283 h 70987"/>
                <a:gd name="connsiteX19" fmla="*/ 51597 w 67081"/>
                <a:gd name="connsiteY19" fmla="*/ 48654 h 70987"/>
                <a:gd name="connsiteX20" fmla="*/ 51641 w 67081"/>
                <a:gd name="connsiteY20" fmla="*/ 49558 h 70987"/>
                <a:gd name="connsiteX21" fmla="*/ 42533 w 67081"/>
                <a:gd name="connsiteY21" fmla="*/ 57941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081" h="70987">
                  <a:moveTo>
                    <a:pt x="53415" y="34270"/>
                  </a:moveTo>
                  <a:cubicBezTo>
                    <a:pt x="60919" y="32573"/>
                    <a:pt x="66092" y="25694"/>
                    <a:pt x="65640" y="18014"/>
                  </a:cubicBezTo>
                  <a:cubicBezTo>
                    <a:pt x="65640" y="8556"/>
                    <a:pt x="58735" y="-42"/>
                    <a:pt x="45220" y="-42"/>
                  </a:cubicBezTo>
                  <a:lnTo>
                    <a:pt x="-55" y="-42"/>
                  </a:lnTo>
                  <a:lnTo>
                    <a:pt x="8006" y="9147"/>
                  </a:lnTo>
                  <a:lnTo>
                    <a:pt x="8006" y="70946"/>
                  </a:lnTo>
                  <a:lnTo>
                    <a:pt x="46429" y="70946"/>
                  </a:lnTo>
                  <a:cubicBezTo>
                    <a:pt x="59863" y="70946"/>
                    <a:pt x="67010" y="62429"/>
                    <a:pt x="67010" y="51815"/>
                  </a:cubicBezTo>
                  <a:cubicBezTo>
                    <a:pt x="67376" y="43430"/>
                    <a:pt x="61626" y="36009"/>
                    <a:pt x="53415" y="34270"/>
                  </a:cubicBezTo>
                  <a:close/>
                  <a:moveTo>
                    <a:pt x="23026" y="12775"/>
                  </a:moveTo>
                  <a:lnTo>
                    <a:pt x="41834" y="12775"/>
                  </a:lnTo>
                  <a:cubicBezTo>
                    <a:pt x="46145" y="12522"/>
                    <a:pt x="49844" y="15811"/>
                    <a:pt x="50098" y="20122"/>
                  </a:cubicBezTo>
                  <a:cubicBezTo>
                    <a:pt x="50351" y="24433"/>
                    <a:pt x="47061" y="28133"/>
                    <a:pt x="42750" y="28386"/>
                  </a:cubicBezTo>
                  <a:cubicBezTo>
                    <a:pt x="42445" y="28404"/>
                    <a:pt x="42139" y="28404"/>
                    <a:pt x="41834" y="28386"/>
                  </a:cubicBezTo>
                  <a:lnTo>
                    <a:pt x="23026" y="28386"/>
                  </a:lnTo>
                  <a:close/>
                  <a:moveTo>
                    <a:pt x="42506" y="57941"/>
                  </a:moveTo>
                  <a:lnTo>
                    <a:pt x="23026" y="57941"/>
                  </a:lnTo>
                  <a:lnTo>
                    <a:pt x="23026" y="41283"/>
                  </a:lnTo>
                  <a:lnTo>
                    <a:pt x="42506" y="41283"/>
                  </a:lnTo>
                  <a:cubicBezTo>
                    <a:pt x="47051" y="40808"/>
                    <a:pt x="51122" y="44108"/>
                    <a:pt x="51597" y="48654"/>
                  </a:cubicBezTo>
                  <a:cubicBezTo>
                    <a:pt x="51628" y="48954"/>
                    <a:pt x="51643" y="49256"/>
                    <a:pt x="51641" y="49558"/>
                  </a:cubicBezTo>
                  <a:cubicBezTo>
                    <a:pt x="51641" y="54663"/>
                    <a:pt x="48256" y="57941"/>
                    <a:pt x="42533" y="57941"/>
                  </a:cubicBezTo>
                  <a:close/>
                </a:path>
              </a:pathLst>
            </a:custGeom>
            <a:solidFill>
              <a:schemeClr val="tx1"/>
            </a:solidFill>
            <a:ln w="2650" cap="flat">
              <a:noFill/>
              <a:prstDash val="solid"/>
              <a:miter/>
            </a:ln>
          </p:spPr>
          <p:txBody>
            <a:bodyPr rtlCol="0" anchor="ctr"/>
            <a:lstStyle/>
            <a:p>
              <a:endParaRPr lang="en-IN" sz="1800"/>
            </a:p>
          </p:txBody>
        </p:sp>
        <p:sp>
          <p:nvSpPr>
            <p:cNvPr id="15" name="Freeform: Shape 14">
              <a:extLst>
                <a:ext uri="{FF2B5EF4-FFF2-40B4-BE49-F238E27FC236}">
                  <a16:creationId xmlns:a16="http://schemas.microsoft.com/office/drawing/2014/main" id="{BF7C75B2-E221-9A9B-2F49-699B828BDC81}"/>
                </a:ext>
              </a:extLst>
            </p:cNvPr>
            <p:cNvSpPr/>
            <p:nvPr/>
          </p:nvSpPr>
          <p:spPr>
            <a:xfrm>
              <a:off x="9939179"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52B8E5"/>
            </a:solidFill>
            <a:ln w="2650" cap="flat">
              <a:noFill/>
              <a:prstDash val="solid"/>
              <a:miter/>
            </a:ln>
          </p:spPr>
          <p:txBody>
            <a:bodyPr rtlCol="0" anchor="ctr"/>
            <a:lstStyle/>
            <a:p>
              <a:endParaRPr lang="en-IN" sz="1800"/>
            </a:p>
          </p:txBody>
        </p:sp>
        <p:sp>
          <p:nvSpPr>
            <p:cNvPr id="16" name="Freeform: Shape 15">
              <a:extLst>
                <a:ext uri="{FF2B5EF4-FFF2-40B4-BE49-F238E27FC236}">
                  <a16:creationId xmlns:a16="http://schemas.microsoft.com/office/drawing/2014/main" id="{3205011B-9EAC-75C3-E359-4413C41BC5C5}"/>
                </a:ext>
              </a:extLst>
            </p:cNvPr>
            <p:cNvSpPr/>
            <p:nvPr/>
          </p:nvSpPr>
          <p:spPr>
            <a:xfrm>
              <a:off x="9939635"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2093D7"/>
            </a:solidFill>
            <a:ln w="2650" cap="flat">
              <a:noFill/>
              <a:prstDash val="solid"/>
              <a:miter/>
            </a:ln>
          </p:spPr>
          <p:txBody>
            <a:bodyPr rtlCol="0" anchor="ctr"/>
            <a:lstStyle/>
            <a:p>
              <a:endParaRPr lang="en-IN" sz="1800"/>
            </a:p>
          </p:txBody>
        </p:sp>
      </p:grpSp>
      <p:sp>
        <p:nvSpPr>
          <p:cNvPr id="4" name="TextBox 3">
            <a:extLst>
              <a:ext uri="{FF2B5EF4-FFF2-40B4-BE49-F238E27FC236}">
                <a16:creationId xmlns:a16="http://schemas.microsoft.com/office/drawing/2014/main" id="{9C09B0D0-7885-C2F2-E743-56FCD96867F5}"/>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tx1"/>
                </a:solidFill>
                <a:effectLst/>
                <a:latin typeface="+mn-lt"/>
              </a:rPr>
              <a:t>Copyright 2023 Blend360.</a:t>
            </a:r>
            <a:endParaRPr lang="en-IN" sz="700">
              <a:solidFill>
                <a:schemeClr val="tx1"/>
              </a:solidFill>
              <a:latin typeface="+mn-lt"/>
            </a:endParaRPr>
          </a:p>
        </p:txBody>
      </p:sp>
      <p:sp>
        <p:nvSpPr>
          <p:cNvPr id="21" name="Title 20">
            <a:extLst>
              <a:ext uri="{FF2B5EF4-FFF2-40B4-BE49-F238E27FC236}">
                <a16:creationId xmlns:a16="http://schemas.microsoft.com/office/drawing/2014/main" id="{33938A00-11F3-CBD8-BACF-5511654EBCE8}"/>
              </a:ext>
            </a:extLst>
          </p:cNvPr>
          <p:cNvSpPr>
            <a:spLocks noGrp="1"/>
          </p:cNvSpPr>
          <p:nvPr>
            <p:ph type="title"/>
          </p:nvPr>
        </p:nvSpPr>
        <p:spPr>
          <a:xfrm>
            <a:off x="838091" y="500929"/>
            <a:ext cx="10441058" cy="621702"/>
          </a:xfrm>
          <a:prstGeom prst="rect">
            <a:avLst/>
          </a:prstGeom>
        </p:spPr>
        <p:txBody>
          <a:bodyPr/>
          <a:lstStyle>
            <a:lvl1pPr>
              <a:defRPr sz="2800"/>
            </a:lvl1pPr>
          </a:lstStyle>
          <a:p>
            <a:r>
              <a:rPr lang="en-US"/>
              <a:t>Click to edit Master title style</a:t>
            </a:r>
            <a:endParaRPr lang="en-IN"/>
          </a:p>
        </p:txBody>
      </p:sp>
      <p:sp>
        <p:nvSpPr>
          <p:cNvPr id="22" name="Rectangle 21">
            <a:extLst>
              <a:ext uri="{FF2B5EF4-FFF2-40B4-BE49-F238E27FC236}">
                <a16:creationId xmlns:a16="http://schemas.microsoft.com/office/drawing/2014/main" id="{7C72E221-C5E9-6960-1A25-D886A6207ECD}"/>
              </a:ext>
            </a:extLst>
          </p:cNvPr>
          <p:cNvSpPr/>
          <p:nvPr userDrawn="1"/>
        </p:nvSpPr>
        <p:spPr>
          <a:xfrm>
            <a:off x="1007242" y="298021"/>
            <a:ext cx="36088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3" name="Text Placeholder 2">
            <a:extLst>
              <a:ext uri="{FF2B5EF4-FFF2-40B4-BE49-F238E27FC236}">
                <a16:creationId xmlns:a16="http://schemas.microsoft.com/office/drawing/2014/main" id="{A04DE020-BB57-679E-2533-D479B517C0CC}"/>
              </a:ext>
            </a:extLst>
          </p:cNvPr>
          <p:cNvSpPr>
            <a:spLocks noGrp="1"/>
          </p:cNvSpPr>
          <p:nvPr>
            <p:ph type="body" sz="quarter" idx="10"/>
          </p:nvPr>
        </p:nvSpPr>
        <p:spPr>
          <a:xfrm>
            <a:off x="5531718" y="1730025"/>
            <a:ext cx="5747431" cy="4109460"/>
          </a:xfrm>
          <a:prstGeom prst="rect">
            <a:avLst/>
          </a:prstGeom>
        </p:spPr>
        <p:txBody>
          <a:bodyPr/>
          <a:lstStyle>
            <a:lvl1pPr>
              <a:buClr>
                <a:schemeClr val="accent3"/>
              </a:buClr>
              <a:buSzPct val="90000"/>
              <a:defRPr/>
            </a:lvl1pPr>
            <a:lvl2pPr>
              <a:buClr>
                <a:schemeClr val="accent3"/>
              </a:buClr>
              <a:buSzPct val="90000"/>
              <a:defRPr/>
            </a:lvl2pPr>
            <a:lvl3pPr>
              <a:buClr>
                <a:schemeClr val="accent3"/>
              </a:buClr>
              <a:buSzPct val="90000"/>
              <a:defRPr/>
            </a:lvl3pPr>
            <a:lvl4pPr>
              <a:buClr>
                <a:schemeClr val="accent3"/>
              </a:buClr>
              <a:buSzPct val="90000"/>
              <a:defRPr/>
            </a:lvl4pPr>
            <a:lvl5pPr>
              <a:buClr>
                <a:schemeClr val="accent3"/>
              </a:buCl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409127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pecial Info">
    <p:bg>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56DA1B-6EEB-4910-DF24-5B000F98BD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94" y="0"/>
            <a:ext cx="12190412" cy="6858000"/>
          </a:xfrm>
          <a:prstGeom prst="rect">
            <a:avLst/>
          </a:prstGeom>
        </p:spPr>
      </p:pic>
      <p:sp>
        <p:nvSpPr>
          <p:cNvPr id="5" name="Rectangle 4">
            <a:extLst>
              <a:ext uri="{FF2B5EF4-FFF2-40B4-BE49-F238E27FC236}">
                <a16:creationId xmlns:a16="http://schemas.microsoft.com/office/drawing/2014/main" id="{1BDC1B53-E6A6-698A-E424-53572177F90C}"/>
              </a:ext>
            </a:extLst>
          </p:cNvPr>
          <p:cNvSpPr/>
          <p:nvPr userDrawn="1"/>
        </p:nvSpPr>
        <p:spPr>
          <a:xfrm>
            <a:off x="0" y="-1"/>
            <a:ext cx="12191206" cy="6858000"/>
          </a:xfrm>
          <a:prstGeom prst="rect">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2" name="Title 1">
            <a:extLst>
              <a:ext uri="{FF2B5EF4-FFF2-40B4-BE49-F238E27FC236}">
                <a16:creationId xmlns:a16="http://schemas.microsoft.com/office/drawing/2014/main" id="{CC9CE13F-CCA7-3B45-0E59-645E64F3B7A4}"/>
              </a:ext>
            </a:extLst>
          </p:cNvPr>
          <p:cNvSpPr>
            <a:spLocks noGrp="1"/>
          </p:cNvSpPr>
          <p:nvPr>
            <p:ph type="title"/>
          </p:nvPr>
        </p:nvSpPr>
        <p:spPr>
          <a:xfrm>
            <a:off x="1668246" y="2766219"/>
            <a:ext cx="8855509" cy="1325563"/>
          </a:xfrm>
          <a:prstGeom prst="rect">
            <a:avLst/>
          </a:prstGeom>
        </p:spPr>
        <p:txBody>
          <a:bodyPr anchor="ctr"/>
          <a:lstStyle>
            <a:lvl1pPr algn="ctr">
              <a:defRPr sz="2800"/>
            </a:lvl1pPr>
          </a:lstStyle>
          <a:p>
            <a:r>
              <a:rPr lang="en-US"/>
              <a:t>Click to edit Master title style</a:t>
            </a:r>
            <a:endParaRPr lang="en-IN"/>
          </a:p>
        </p:txBody>
      </p:sp>
      <p:grpSp>
        <p:nvGrpSpPr>
          <p:cNvPr id="17" name="Group 16">
            <a:extLst>
              <a:ext uri="{FF2B5EF4-FFF2-40B4-BE49-F238E27FC236}">
                <a16:creationId xmlns:a16="http://schemas.microsoft.com/office/drawing/2014/main" id="{331F3F4E-D1D4-0788-AB9F-A45B341D2BB6}"/>
              </a:ext>
            </a:extLst>
          </p:cNvPr>
          <p:cNvGrpSpPr/>
          <p:nvPr userDrawn="1"/>
        </p:nvGrpSpPr>
        <p:grpSpPr>
          <a:xfrm>
            <a:off x="9937885" y="6473443"/>
            <a:ext cx="619143" cy="206058"/>
            <a:chOff x="9939179" y="6473443"/>
            <a:chExt cx="619224" cy="206058"/>
          </a:xfrm>
        </p:grpSpPr>
        <p:sp>
          <p:nvSpPr>
            <p:cNvPr id="6" name="Freeform: Shape 5">
              <a:extLst>
                <a:ext uri="{FF2B5EF4-FFF2-40B4-BE49-F238E27FC236}">
                  <a16:creationId xmlns:a16="http://schemas.microsoft.com/office/drawing/2014/main" id="{E63B322E-DF3A-3542-289B-EC696BE04BB6}"/>
                </a:ext>
              </a:extLst>
            </p:cNvPr>
            <p:cNvSpPr/>
            <p:nvPr/>
          </p:nvSpPr>
          <p:spPr>
            <a:xfrm>
              <a:off x="10357071" y="6473443"/>
              <a:ext cx="201332" cy="206058"/>
            </a:xfrm>
            <a:custGeom>
              <a:avLst/>
              <a:gdLst>
                <a:gd name="connsiteX0" fmla="*/ 98339 w 201332"/>
                <a:gd name="connsiteY0" fmla="*/ 206017 h 206058"/>
                <a:gd name="connsiteX1" fmla="*/ -55 w 201332"/>
                <a:gd name="connsiteY1" fmla="*/ 133766 h 206058"/>
                <a:gd name="connsiteX2" fmla="*/ 9215 w 201332"/>
                <a:gd name="connsiteY2" fmla="*/ 130865 h 206058"/>
                <a:gd name="connsiteX3" fmla="*/ 126165 w 201332"/>
                <a:gd name="connsiteY3" fmla="*/ 192008 h 206058"/>
                <a:gd name="connsiteX4" fmla="*/ 187308 w 201332"/>
                <a:gd name="connsiteY4" fmla="*/ 75058 h 206058"/>
                <a:gd name="connsiteX5" fmla="*/ 70358 w 201332"/>
                <a:gd name="connsiteY5" fmla="*/ 13915 h 206058"/>
                <a:gd name="connsiteX6" fmla="*/ 9215 w 201332"/>
                <a:gd name="connsiteY6" fmla="*/ 75058 h 206058"/>
                <a:gd name="connsiteX7" fmla="*/ -55 w 201332"/>
                <a:gd name="connsiteY7" fmla="*/ 72156 h 206058"/>
                <a:gd name="connsiteX8" fmla="*/ 129080 w 201332"/>
                <a:gd name="connsiteY8" fmla="*/ 4712 h 206058"/>
                <a:gd name="connsiteX9" fmla="*/ 196524 w 201332"/>
                <a:gd name="connsiteY9" fmla="*/ 133847 h 206058"/>
                <a:gd name="connsiteX10" fmla="*/ 98339 w 201332"/>
                <a:gd name="connsiteY10" fmla="*/ 206017 h 20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332" h="206058">
                  <a:moveTo>
                    <a:pt x="98339" y="206017"/>
                  </a:moveTo>
                  <a:cubicBezTo>
                    <a:pt x="53291" y="205982"/>
                    <a:pt x="13466" y="176741"/>
                    <a:pt x="-55" y="133766"/>
                  </a:cubicBezTo>
                  <a:lnTo>
                    <a:pt x="9215" y="130865"/>
                  </a:lnTo>
                  <a:cubicBezTo>
                    <a:pt x="24624" y="180043"/>
                    <a:pt x="76987" y="207417"/>
                    <a:pt x="126165" y="192008"/>
                  </a:cubicBezTo>
                  <a:cubicBezTo>
                    <a:pt x="175343" y="176598"/>
                    <a:pt x="202717" y="124237"/>
                    <a:pt x="187308" y="75058"/>
                  </a:cubicBezTo>
                  <a:cubicBezTo>
                    <a:pt x="171896" y="25879"/>
                    <a:pt x="119536" y="-1496"/>
                    <a:pt x="70358" y="13915"/>
                  </a:cubicBezTo>
                  <a:cubicBezTo>
                    <a:pt x="41195" y="23053"/>
                    <a:pt x="18353" y="45894"/>
                    <a:pt x="9215" y="75058"/>
                  </a:cubicBezTo>
                  <a:lnTo>
                    <a:pt x="-55" y="72156"/>
                  </a:lnTo>
                  <a:cubicBezTo>
                    <a:pt x="16980" y="17872"/>
                    <a:pt x="74797" y="-12323"/>
                    <a:pt x="129080" y="4712"/>
                  </a:cubicBezTo>
                  <a:cubicBezTo>
                    <a:pt x="183363" y="21748"/>
                    <a:pt x="213559" y="79563"/>
                    <a:pt x="196524" y="133847"/>
                  </a:cubicBezTo>
                  <a:cubicBezTo>
                    <a:pt x="183057" y="176757"/>
                    <a:pt x="143313" y="205971"/>
                    <a:pt x="98339" y="206017"/>
                  </a:cubicBezTo>
                  <a:close/>
                </a:path>
              </a:pathLst>
            </a:custGeom>
            <a:solidFill>
              <a:srgbClr val="2093D7">
                <a:alpha val="25000"/>
              </a:srgbClr>
            </a:solidFill>
            <a:ln w="2650" cap="flat">
              <a:noFill/>
              <a:prstDash val="solid"/>
              <a:miter/>
            </a:ln>
          </p:spPr>
          <p:txBody>
            <a:bodyPr rtlCol="0" anchor="ctr"/>
            <a:lstStyle/>
            <a:p>
              <a:endParaRPr lang="en-IN" sz="1800"/>
            </a:p>
          </p:txBody>
        </p:sp>
        <p:sp>
          <p:nvSpPr>
            <p:cNvPr id="7" name="Freeform: Shape 6">
              <a:extLst>
                <a:ext uri="{FF2B5EF4-FFF2-40B4-BE49-F238E27FC236}">
                  <a16:creationId xmlns:a16="http://schemas.microsoft.com/office/drawing/2014/main" id="{49EBC09D-1DDF-1351-1C7B-FA6816D99731}"/>
                </a:ext>
              </a:extLst>
            </p:cNvPr>
            <p:cNvSpPr/>
            <p:nvPr/>
          </p:nvSpPr>
          <p:spPr>
            <a:xfrm>
              <a:off x="10308948" y="6535261"/>
              <a:ext cx="63195" cy="82684"/>
            </a:xfrm>
            <a:custGeom>
              <a:avLst/>
              <a:gdLst>
                <a:gd name="connsiteX0" fmla="*/ 8812 w 63195"/>
                <a:gd name="connsiteY0" fmla="*/ 58675 h 82684"/>
                <a:gd name="connsiteX1" fmla="*/ 30898 w 63195"/>
                <a:gd name="connsiteY1" fmla="*/ 67757 h 82684"/>
                <a:gd name="connsiteX2" fmla="*/ 45999 w 63195"/>
                <a:gd name="connsiteY2" fmla="*/ 57439 h 82684"/>
                <a:gd name="connsiteX3" fmla="*/ 29877 w 63195"/>
                <a:gd name="connsiteY3" fmla="*/ 47954 h 82684"/>
                <a:gd name="connsiteX4" fmla="*/ 19909 w 63195"/>
                <a:gd name="connsiteY4" fmla="*/ 47954 h 82684"/>
                <a:gd name="connsiteX5" fmla="*/ 19909 w 63195"/>
                <a:gd name="connsiteY5" fmla="*/ 33230 h 82684"/>
                <a:gd name="connsiteX6" fmla="*/ 29877 w 63195"/>
                <a:gd name="connsiteY6" fmla="*/ 33230 h 82684"/>
                <a:gd name="connsiteX7" fmla="*/ 44628 w 63195"/>
                <a:gd name="connsiteY7" fmla="*/ 24337 h 82684"/>
                <a:gd name="connsiteX8" fmla="*/ 29743 w 63195"/>
                <a:gd name="connsiteY8" fmla="*/ 14718 h 82684"/>
                <a:gd name="connsiteX9" fmla="*/ 9350 w 63195"/>
                <a:gd name="connsiteY9" fmla="*/ 23128 h 82684"/>
                <a:gd name="connsiteX10" fmla="*/ 940 w 63195"/>
                <a:gd name="connsiteY10" fmla="*/ 12595 h 82684"/>
                <a:gd name="connsiteX11" fmla="*/ 31597 w 63195"/>
                <a:gd name="connsiteY11" fmla="*/ -7 h 82684"/>
                <a:gd name="connsiteX12" fmla="*/ 61851 w 63195"/>
                <a:gd name="connsiteY12" fmla="*/ 21703 h 82684"/>
                <a:gd name="connsiteX13" fmla="*/ 44333 w 63195"/>
                <a:gd name="connsiteY13" fmla="*/ 39948 h 82684"/>
                <a:gd name="connsiteX14" fmla="*/ 63141 w 63195"/>
                <a:gd name="connsiteY14" fmla="*/ 59159 h 82684"/>
                <a:gd name="connsiteX15" fmla="*/ 31543 w 63195"/>
                <a:gd name="connsiteY15" fmla="*/ 82642 h 82684"/>
                <a:gd name="connsiteX16" fmla="*/ -55 w 63195"/>
                <a:gd name="connsiteY16" fmla="*/ 69799 h 8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195" h="82684">
                  <a:moveTo>
                    <a:pt x="8812" y="58675"/>
                  </a:moveTo>
                  <a:cubicBezTo>
                    <a:pt x="14713" y="64460"/>
                    <a:pt x="22636" y="67718"/>
                    <a:pt x="30898" y="67757"/>
                  </a:cubicBezTo>
                  <a:cubicBezTo>
                    <a:pt x="40598" y="67757"/>
                    <a:pt x="45999" y="63565"/>
                    <a:pt x="45999" y="57439"/>
                  </a:cubicBezTo>
                  <a:cubicBezTo>
                    <a:pt x="45999" y="51313"/>
                    <a:pt x="41082" y="47954"/>
                    <a:pt x="29877" y="47954"/>
                  </a:cubicBezTo>
                  <a:cubicBezTo>
                    <a:pt x="26519" y="47954"/>
                    <a:pt x="21118" y="47954"/>
                    <a:pt x="19909" y="47954"/>
                  </a:cubicBezTo>
                  <a:lnTo>
                    <a:pt x="19909" y="33230"/>
                  </a:lnTo>
                  <a:cubicBezTo>
                    <a:pt x="21360" y="33230"/>
                    <a:pt x="26868" y="33230"/>
                    <a:pt x="29877" y="33230"/>
                  </a:cubicBezTo>
                  <a:cubicBezTo>
                    <a:pt x="38798" y="33230"/>
                    <a:pt x="44628" y="30355"/>
                    <a:pt x="44628" y="24337"/>
                  </a:cubicBezTo>
                  <a:cubicBezTo>
                    <a:pt x="44628" y="18318"/>
                    <a:pt x="38153" y="14718"/>
                    <a:pt x="29743" y="14718"/>
                  </a:cubicBezTo>
                  <a:cubicBezTo>
                    <a:pt x="22110" y="14753"/>
                    <a:pt x="14790" y="17771"/>
                    <a:pt x="9350" y="23128"/>
                  </a:cubicBezTo>
                  <a:lnTo>
                    <a:pt x="940" y="12595"/>
                  </a:lnTo>
                  <a:cubicBezTo>
                    <a:pt x="8823" y="4111"/>
                    <a:pt x="20027" y="-494"/>
                    <a:pt x="31597" y="-7"/>
                  </a:cubicBezTo>
                  <a:cubicBezTo>
                    <a:pt x="50405" y="-7"/>
                    <a:pt x="61851" y="8376"/>
                    <a:pt x="61851" y="21703"/>
                  </a:cubicBezTo>
                  <a:cubicBezTo>
                    <a:pt x="61851" y="31806"/>
                    <a:pt x="53200" y="38389"/>
                    <a:pt x="44333" y="39948"/>
                  </a:cubicBezTo>
                  <a:cubicBezTo>
                    <a:pt x="52394" y="40754"/>
                    <a:pt x="63141" y="47148"/>
                    <a:pt x="63141" y="59159"/>
                  </a:cubicBezTo>
                  <a:cubicBezTo>
                    <a:pt x="63141" y="72916"/>
                    <a:pt x="50781" y="82642"/>
                    <a:pt x="31543" y="82642"/>
                  </a:cubicBezTo>
                  <a:cubicBezTo>
                    <a:pt x="16792" y="82642"/>
                    <a:pt x="5857" y="76973"/>
                    <a:pt x="-55" y="69799"/>
                  </a:cubicBezTo>
                  <a:close/>
                </a:path>
              </a:pathLst>
            </a:custGeom>
            <a:solidFill>
              <a:srgbClr val="2093D7"/>
            </a:solidFill>
            <a:ln w="2650" cap="flat">
              <a:noFill/>
              <a:prstDash val="solid"/>
              <a:miter/>
            </a:ln>
          </p:spPr>
          <p:txBody>
            <a:bodyPr rtlCol="0" anchor="ctr"/>
            <a:lstStyle/>
            <a:p>
              <a:endParaRPr lang="en-IN" sz="1800"/>
            </a:p>
          </p:txBody>
        </p:sp>
        <p:sp>
          <p:nvSpPr>
            <p:cNvPr id="8" name="Freeform: Shape 7">
              <a:extLst>
                <a:ext uri="{FF2B5EF4-FFF2-40B4-BE49-F238E27FC236}">
                  <a16:creationId xmlns:a16="http://schemas.microsoft.com/office/drawing/2014/main" id="{8E8B66A2-346C-02BB-BF4F-FD0F7879BD39}"/>
                </a:ext>
              </a:extLst>
            </p:cNvPr>
            <p:cNvSpPr/>
            <p:nvPr/>
          </p:nvSpPr>
          <p:spPr>
            <a:xfrm>
              <a:off x="10386949" y="6535291"/>
              <a:ext cx="65183" cy="82681"/>
            </a:xfrm>
            <a:custGeom>
              <a:avLst/>
              <a:gdLst>
                <a:gd name="connsiteX0" fmla="*/ 37374 w 65183"/>
                <a:gd name="connsiteY0" fmla="*/ -36 h 82681"/>
                <a:gd name="connsiteX1" fmla="*/ 61018 w 65183"/>
                <a:gd name="connsiteY1" fmla="*/ 8239 h 82681"/>
                <a:gd name="connsiteX2" fmla="*/ 53361 w 65183"/>
                <a:gd name="connsiteY2" fmla="*/ 21083 h 82681"/>
                <a:gd name="connsiteX3" fmla="*/ 37374 w 65183"/>
                <a:gd name="connsiteY3" fmla="*/ 14715 h 82681"/>
                <a:gd name="connsiteX4" fmla="*/ 17356 w 65183"/>
                <a:gd name="connsiteY4" fmla="*/ 37876 h 82681"/>
                <a:gd name="connsiteX5" fmla="*/ 17356 w 65183"/>
                <a:gd name="connsiteY5" fmla="*/ 39569 h 82681"/>
                <a:gd name="connsiteX6" fmla="*/ 37884 w 65183"/>
                <a:gd name="connsiteY6" fmla="*/ 29358 h 82681"/>
                <a:gd name="connsiteX7" fmla="*/ 65129 w 65183"/>
                <a:gd name="connsiteY7" fmla="*/ 55180 h 82681"/>
                <a:gd name="connsiteX8" fmla="*/ 34526 w 65183"/>
                <a:gd name="connsiteY8" fmla="*/ 82640 h 82681"/>
                <a:gd name="connsiteX9" fmla="*/ -55 w 65183"/>
                <a:gd name="connsiteY9" fmla="*/ 41342 h 82681"/>
                <a:gd name="connsiteX10" fmla="*/ 37374 w 65183"/>
                <a:gd name="connsiteY10" fmla="*/ -36 h 82681"/>
                <a:gd name="connsiteX11" fmla="*/ 33075 w 65183"/>
                <a:gd name="connsiteY11" fmla="*/ 43545 h 82681"/>
                <a:gd name="connsiteX12" fmla="*/ 17464 w 65183"/>
                <a:gd name="connsiteY12" fmla="*/ 51230 h 82681"/>
                <a:gd name="connsiteX13" fmla="*/ 33800 w 65183"/>
                <a:gd name="connsiteY13" fmla="*/ 67781 h 82681"/>
                <a:gd name="connsiteX14" fmla="*/ 47960 w 65183"/>
                <a:gd name="connsiteY14" fmla="*/ 55905 h 82681"/>
                <a:gd name="connsiteX15" fmla="*/ 33075 w 65183"/>
                <a:gd name="connsiteY15" fmla="*/ 43545 h 8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183" h="82681">
                  <a:moveTo>
                    <a:pt x="37374" y="-36"/>
                  </a:moveTo>
                  <a:cubicBezTo>
                    <a:pt x="45991" y="-187"/>
                    <a:pt x="54376" y="2748"/>
                    <a:pt x="61018" y="8239"/>
                  </a:cubicBezTo>
                  <a:lnTo>
                    <a:pt x="53361" y="21083"/>
                  </a:lnTo>
                  <a:cubicBezTo>
                    <a:pt x="49150" y="16827"/>
                    <a:pt x="43357" y="14519"/>
                    <a:pt x="37374" y="14715"/>
                  </a:cubicBezTo>
                  <a:cubicBezTo>
                    <a:pt x="25229" y="14715"/>
                    <a:pt x="17356" y="25167"/>
                    <a:pt x="17356" y="37876"/>
                  </a:cubicBezTo>
                  <a:cubicBezTo>
                    <a:pt x="17289" y="38438"/>
                    <a:pt x="17289" y="39006"/>
                    <a:pt x="17356" y="39569"/>
                  </a:cubicBezTo>
                  <a:cubicBezTo>
                    <a:pt x="22244" y="33164"/>
                    <a:pt x="29829" y="29392"/>
                    <a:pt x="37884" y="29358"/>
                  </a:cubicBezTo>
                  <a:cubicBezTo>
                    <a:pt x="52286" y="29358"/>
                    <a:pt x="65129" y="38118"/>
                    <a:pt x="65129" y="55180"/>
                  </a:cubicBezTo>
                  <a:cubicBezTo>
                    <a:pt x="65129" y="70764"/>
                    <a:pt x="52770" y="82640"/>
                    <a:pt x="34526" y="82640"/>
                  </a:cubicBezTo>
                  <a:cubicBezTo>
                    <a:pt x="10156" y="82640"/>
                    <a:pt x="-55" y="63831"/>
                    <a:pt x="-55" y="41342"/>
                  </a:cubicBezTo>
                  <a:cubicBezTo>
                    <a:pt x="53" y="17106"/>
                    <a:pt x="13729" y="-36"/>
                    <a:pt x="37374" y="-36"/>
                  </a:cubicBezTo>
                  <a:close/>
                  <a:moveTo>
                    <a:pt x="33075" y="43545"/>
                  </a:moveTo>
                  <a:cubicBezTo>
                    <a:pt x="26986" y="43655"/>
                    <a:pt x="21263" y="46472"/>
                    <a:pt x="17464" y="51230"/>
                  </a:cubicBezTo>
                  <a:cubicBezTo>
                    <a:pt x="18189" y="58914"/>
                    <a:pt x="22515" y="67781"/>
                    <a:pt x="33800" y="67781"/>
                  </a:cubicBezTo>
                  <a:cubicBezTo>
                    <a:pt x="43016" y="67781"/>
                    <a:pt x="47960" y="61548"/>
                    <a:pt x="47960" y="55905"/>
                  </a:cubicBezTo>
                  <a:cubicBezTo>
                    <a:pt x="47960" y="47253"/>
                    <a:pt x="40867" y="43545"/>
                    <a:pt x="33075" y="43545"/>
                  </a:cubicBezTo>
                  <a:close/>
                </a:path>
              </a:pathLst>
            </a:custGeom>
            <a:solidFill>
              <a:srgbClr val="2093D7"/>
            </a:solidFill>
            <a:ln w="2650" cap="flat">
              <a:noFill/>
              <a:prstDash val="solid"/>
              <a:miter/>
            </a:ln>
          </p:spPr>
          <p:txBody>
            <a:bodyPr rtlCol="0" anchor="ctr"/>
            <a:lstStyle/>
            <a:p>
              <a:endParaRPr lang="en-IN" sz="1800"/>
            </a:p>
          </p:txBody>
        </p:sp>
        <p:sp>
          <p:nvSpPr>
            <p:cNvPr id="9" name="Freeform: Shape 8">
              <a:extLst>
                <a:ext uri="{FF2B5EF4-FFF2-40B4-BE49-F238E27FC236}">
                  <a16:creationId xmlns:a16="http://schemas.microsoft.com/office/drawing/2014/main" id="{A12D419E-3C74-27DF-09CD-64123CED72F4}"/>
                </a:ext>
              </a:extLst>
            </p:cNvPr>
            <p:cNvSpPr/>
            <p:nvPr/>
          </p:nvSpPr>
          <p:spPr>
            <a:xfrm>
              <a:off x="10465997" y="6535296"/>
              <a:ext cx="66258" cy="82702"/>
            </a:xfrm>
            <a:custGeom>
              <a:avLst/>
              <a:gdLst>
                <a:gd name="connsiteX0" fmla="*/ 33075 w 66258"/>
                <a:gd name="connsiteY0" fmla="*/ -42 h 82702"/>
                <a:gd name="connsiteX1" fmla="*/ 66204 w 66258"/>
                <a:gd name="connsiteY1" fmla="*/ 41256 h 82702"/>
                <a:gd name="connsiteX2" fmla="*/ 33075 w 66258"/>
                <a:gd name="connsiteY2" fmla="*/ 82661 h 82702"/>
                <a:gd name="connsiteX3" fmla="*/ -55 w 66258"/>
                <a:gd name="connsiteY3" fmla="*/ 41256 h 82702"/>
                <a:gd name="connsiteX4" fmla="*/ 33075 w 66258"/>
                <a:gd name="connsiteY4" fmla="*/ -42 h 82702"/>
                <a:gd name="connsiteX5" fmla="*/ 33075 w 66258"/>
                <a:gd name="connsiteY5" fmla="*/ 15059 h 82702"/>
                <a:gd name="connsiteX6" fmla="*/ 17249 w 66258"/>
                <a:gd name="connsiteY6" fmla="*/ 41229 h 82702"/>
                <a:gd name="connsiteX7" fmla="*/ 33075 w 66258"/>
                <a:gd name="connsiteY7" fmla="*/ 67534 h 82702"/>
                <a:gd name="connsiteX8" fmla="*/ 48793 w 66258"/>
                <a:gd name="connsiteY8" fmla="*/ 41229 h 82702"/>
                <a:gd name="connsiteX9" fmla="*/ 33075 w 66258"/>
                <a:gd name="connsiteY9" fmla="*/ 15059 h 8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58" h="82702">
                  <a:moveTo>
                    <a:pt x="33075" y="-42"/>
                  </a:moveTo>
                  <a:cubicBezTo>
                    <a:pt x="55886" y="-42"/>
                    <a:pt x="66204" y="20594"/>
                    <a:pt x="66204" y="41256"/>
                  </a:cubicBezTo>
                  <a:cubicBezTo>
                    <a:pt x="66204" y="61918"/>
                    <a:pt x="55913" y="82661"/>
                    <a:pt x="33075" y="82661"/>
                  </a:cubicBezTo>
                  <a:cubicBezTo>
                    <a:pt x="10236" y="82661"/>
                    <a:pt x="-55" y="61918"/>
                    <a:pt x="-55" y="41256"/>
                  </a:cubicBezTo>
                  <a:cubicBezTo>
                    <a:pt x="-55" y="20594"/>
                    <a:pt x="10182" y="-42"/>
                    <a:pt x="33075" y="-42"/>
                  </a:cubicBezTo>
                  <a:close/>
                  <a:moveTo>
                    <a:pt x="33075" y="15059"/>
                  </a:moveTo>
                  <a:cubicBezTo>
                    <a:pt x="21548" y="15059"/>
                    <a:pt x="17249" y="26478"/>
                    <a:pt x="17249" y="41229"/>
                  </a:cubicBezTo>
                  <a:cubicBezTo>
                    <a:pt x="17249" y="55980"/>
                    <a:pt x="21548" y="67534"/>
                    <a:pt x="33075" y="67534"/>
                  </a:cubicBezTo>
                  <a:cubicBezTo>
                    <a:pt x="44602" y="67534"/>
                    <a:pt x="48793" y="56007"/>
                    <a:pt x="48793" y="41229"/>
                  </a:cubicBezTo>
                  <a:cubicBezTo>
                    <a:pt x="48793" y="26451"/>
                    <a:pt x="44521" y="15059"/>
                    <a:pt x="33075" y="15059"/>
                  </a:cubicBezTo>
                  <a:close/>
                </a:path>
              </a:pathLst>
            </a:custGeom>
            <a:solidFill>
              <a:srgbClr val="2093D7"/>
            </a:solidFill>
            <a:ln w="2650" cap="flat">
              <a:noFill/>
              <a:prstDash val="solid"/>
              <a:miter/>
            </a:ln>
          </p:spPr>
          <p:txBody>
            <a:bodyPr rtlCol="0" anchor="ctr"/>
            <a:lstStyle/>
            <a:p>
              <a:endParaRPr lang="en-IN" sz="1800"/>
            </a:p>
          </p:txBody>
        </p:sp>
        <p:sp>
          <p:nvSpPr>
            <p:cNvPr id="10" name="Freeform: Shape 9">
              <a:extLst>
                <a:ext uri="{FF2B5EF4-FFF2-40B4-BE49-F238E27FC236}">
                  <a16:creationId xmlns:a16="http://schemas.microsoft.com/office/drawing/2014/main" id="{2EAD223B-28CA-DCA8-B6B8-EAE95EB7F2A4}"/>
                </a:ext>
              </a:extLst>
            </p:cNvPr>
            <p:cNvSpPr/>
            <p:nvPr/>
          </p:nvSpPr>
          <p:spPr>
            <a:xfrm>
              <a:off x="10027174" y="6541019"/>
              <a:ext cx="45166" cy="70987"/>
            </a:xfrm>
            <a:custGeom>
              <a:avLst/>
              <a:gdLst>
                <a:gd name="connsiteX0" fmla="*/ -55 w 45166"/>
                <a:gd name="connsiteY0" fmla="*/ -42 h 70987"/>
                <a:gd name="connsiteX1" fmla="*/ 15126 w 45166"/>
                <a:gd name="connsiteY1" fmla="*/ -42 h 70987"/>
                <a:gd name="connsiteX2" fmla="*/ 15126 w 45166"/>
                <a:gd name="connsiteY2" fmla="*/ 57512 h 70987"/>
                <a:gd name="connsiteX3" fmla="*/ 45112 w 45166"/>
                <a:gd name="connsiteY3" fmla="*/ 57512 h 70987"/>
                <a:gd name="connsiteX4" fmla="*/ 45112 w 45166"/>
                <a:gd name="connsiteY4" fmla="*/ 70946 h 70987"/>
                <a:gd name="connsiteX5" fmla="*/ -55 w 45166"/>
                <a:gd name="connsiteY5" fmla="*/ 70946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66" h="70987">
                  <a:moveTo>
                    <a:pt x="-55" y="-42"/>
                  </a:moveTo>
                  <a:lnTo>
                    <a:pt x="15126" y="-42"/>
                  </a:lnTo>
                  <a:lnTo>
                    <a:pt x="15126" y="57512"/>
                  </a:lnTo>
                  <a:lnTo>
                    <a:pt x="45112" y="57512"/>
                  </a:lnTo>
                  <a:lnTo>
                    <a:pt x="45112" y="70946"/>
                  </a:lnTo>
                  <a:lnTo>
                    <a:pt x="-55" y="70946"/>
                  </a:lnTo>
                  <a:close/>
                </a:path>
              </a:pathLst>
            </a:custGeom>
            <a:solidFill>
              <a:schemeClr val="tx1"/>
            </a:solidFill>
            <a:ln w="2650" cap="flat">
              <a:noFill/>
              <a:prstDash val="solid"/>
              <a:miter/>
            </a:ln>
          </p:spPr>
          <p:txBody>
            <a:bodyPr rtlCol="0" anchor="ctr"/>
            <a:lstStyle/>
            <a:p>
              <a:endParaRPr lang="en-IN" sz="1800"/>
            </a:p>
          </p:txBody>
        </p:sp>
        <p:sp>
          <p:nvSpPr>
            <p:cNvPr id="11" name="Freeform: Shape 10">
              <a:extLst>
                <a:ext uri="{FF2B5EF4-FFF2-40B4-BE49-F238E27FC236}">
                  <a16:creationId xmlns:a16="http://schemas.microsoft.com/office/drawing/2014/main" id="{983A6DC5-D0D5-EF7A-6581-1558DF4D356B}"/>
                </a:ext>
              </a:extLst>
            </p:cNvPr>
            <p:cNvSpPr/>
            <p:nvPr/>
          </p:nvSpPr>
          <p:spPr>
            <a:xfrm>
              <a:off x="10086581" y="6541019"/>
              <a:ext cx="50110" cy="70853"/>
            </a:xfrm>
            <a:custGeom>
              <a:avLst/>
              <a:gdLst>
                <a:gd name="connsiteX0" fmla="*/ -55 w 50110"/>
                <a:gd name="connsiteY0" fmla="*/ -42 h 70853"/>
                <a:gd name="connsiteX1" fmla="*/ 50056 w 50110"/>
                <a:gd name="connsiteY1" fmla="*/ -42 h 70853"/>
                <a:gd name="connsiteX2" fmla="*/ 50056 w 50110"/>
                <a:gd name="connsiteY2" fmla="*/ 12936 h 70853"/>
                <a:gd name="connsiteX3" fmla="*/ 15126 w 50110"/>
                <a:gd name="connsiteY3" fmla="*/ 12936 h 70853"/>
                <a:gd name="connsiteX4" fmla="*/ 15126 w 50110"/>
                <a:gd name="connsiteY4" fmla="*/ 28332 h 70853"/>
                <a:gd name="connsiteX5" fmla="*/ 49438 w 50110"/>
                <a:gd name="connsiteY5" fmla="*/ 28332 h 70853"/>
                <a:gd name="connsiteX6" fmla="*/ 49438 w 50110"/>
                <a:gd name="connsiteY6" fmla="*/ 41283 h 70853"/>
                <a:gd name="connsiteX7" fmla="*/ 15019 w 50110"/>
                <a:gd name="connsiteY7" fmla="*/ 41283 h 70853"/>
                <a:gd name="connsiteX8" fmla="*/ 15019 w 50110"/>
                <a:gd name="connsiteY8" fmla="*/ 57753 h 70853"/>
                <a:gd name="connsiteX9" fmla="*/ 49948 w 50110"/>
                <a:gd name="connsiteY9" fmla="*/ 57753 h 70853"/>
                <a:gd name="connsiteX10" fmla="*/ 49948 w 50110"/>
                <a:gd name="connsiteY10" fmla="*/ 70812 h 70853"/>
                <a:gd name="connsiteX11" fmla="*/ -55 w 50110"/>
                <a:gd name="connsiteY11"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110" h="70853">
                  <a:moveTo>
                    <a:pt x="-55" y="-42"/>
                  </a:moveTo>
                  <a:lnTo>
                    <a:pt x="50056" y="-42"/>
                  </a:lnTo>
                  <a:lnTo>
                    <a:pt x="50056" y="12936"/>
                  </a:lnTo>
                  <a:lnTo>
                    <a:pt x="15126" y="12936"/>
                  </a:lnTo>
                  <a:lnTo>
                    <a:pt x="15126" y="28332"/>
                  </a:lnTo>
                  <a:lnTo>
                    <a:pt x="49438" y="28332"/>
                  </a:lnTo>
                  <a:lnTo>
                    <a:pt x="49438" y="41283"/>
                  </a:lnTo>
                  <a:lnTo>
                    <a:pt x="15019" y="41283"/>
                  </a:lnTo>
                  <a:lnTo>
                    <a:pt x="15019" y="57753"/>
                  </a:lnTo>
                  <a:lnTo>
                    <a:pt x="49948" y="57753"/>
                  </a:lnTo>
                  <a:lnTo>
                    <a:pt x="49948" y="70812"/>
                  </a:lnTo>
                  <a:lnTo>
                    <a:pt x="-55" y="70812"/>
                  </a:lnTo>
                  <a:close/>
                </a:path>
              </a:pathLst>
            </a:custGeom>
            <a:solidFill>
              <a:schemeClr val="tx1"/>
            </a:solidFill>
            <a:ln w="2650" cap="flat">
              <a:noFill/>
              <a:prstDash val="solid"/>
              <a:miter/>
            </a:ln>
          </p:spPr>
          <p:txBody>
            <a:bodyPr rtlCol="0" anchor="ctr"/>
            <a:lstStyle/>
            <a:p>
              <a:endParaRPr lang="en-IN" sz="1800"/>
            </a:p>
          </p:txBody>
        </p:sp>
        <p:sp>
          <p:nvSpPr>
            <p:cNvPr id="12" name="Freeform: Shape 11">
              <a:extLst>
                <a:ext uri="{FF2B5EF4-FFF2-40B4-BE49-F238E27FC236}">
                  <a16:creationId xmlns:a16="http://schemas.microsoft.com/office/drawing/2014/main" id="{D1A839AE-5102-E8C7-379B-97C37563446A}"/>
                </a:ext>
              </a:extLst>
            </p:cNvPr>
            <p:cNvSpPr/>
            <p:nvPr/>
          </p:nvSpPr>
          <p:spPr>
            <a:xfrm>
              <a:off x="10152356" y="6541019"/>
              <a:ext cx="63410" cy="70853"/>
            </a:xfrm>
            <a:custGeom>
              <a:avLst/>
              <a:gdLst>
                <a:gd name="connsiteX0" fmla="*/ 15019 w 63410"/>
                <a:gd name="connsiteY0" fmla="*/ 23227 h 70853"/>
                <a:gd name="connsiteX1" fmla="*/ 15019 w 63410"/>
                <a:gd name="connsiteY1" fmla="*/ 70812 h 70853"/>
                <a:gd name="connsiteX2" fmla="*/ -55 w 63410"/>
                <a:gd name="connsiteY2" fmla="*/ 70812 h 70853"/>
                <a:gd name="connsiteX3" fmla="*/ -55 w 63410"/>
                <a:gd name="connsiteY3" fmla="*/ -42 h 70853"/>
                <a:gd name="connsiteX4" fmla="*/ 15449 w 63410"/>
                <a:gd name="connsiteY4" fmla="*/ -42 h 70853"/>
                <a:gd name="connsiteX5" fmla="*/ 48256 w 63410"/>
                <a:gd name="connsiteY5" fmla="*/ 45877 h 70853"/>
                <a:gd name="connsiteX6" fmla="*/ 48256 w 63410"/>
                <a:gd name="connsiteY6" fmla="*/ -42 h 70853"/>
                <a:gd name="connsiteX7" fmla="*/ 63356 w 63410"/>
                <a:gd name="connsiteY7" fmla="*/ -42 h 70853"/>
                <a:gd name="connsiteX8" fmla="*/ 63356 w 63410"/>
                <a:gd name="connsiteY8" fmla="*/ 70812 h 70853"/>
                <a:gd name="connsiteX9" fmla="*/ 48820 w 63410"/>
                <a:gd name="connsiteY9"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410" h="70853">
                  <a:moveTo>
                    <a:pt x="15019" y="23227"/>
                  </a:moveTo>
                  <a:lnTo>
                    <a:pt x="15019" y="70812"/>
                  </a:lnTo>
                  <a:lnTo>
                    <a:pt x="-55" y="70812"/>
                  </a:lnTo>
                  <a:lnTo>
                    <a:pt x="-55" y="-42"/>
                  </a:lnTo>
                  <a:lnTo>
                    <a:pt x="15449" y="-42"/>
                  </a:lnTo>
                  <a:lnTo>
                    <a:pt x="48256" y="45877"/>
                  </a:lnTo>
                  <a:lnTo>
                    <a:pt x="48256" y="-42"/>
                  </a:lnTo>
                  <a:lnTo>
                    <a:pt x="63356" y="-42"/>
                  </a:lnTo>
                  <a:lnTo>
                    <a:pt x="63356" y="70812"/>
                  </a:lnTo>
                  <a:lnTo>
                    <a:pt x="48820" y="70812"/>
                  </a:lnTo>
                  <a:close/>
                </a:path>
              </a:pathLst>
            </a:custGeom>
            <a:solidFill>
              <a:schemeClr val="tx1"/>
            </a:solidFill>
            <a:ln w="2650" cap="flat">
              <a:noFill/>
              <a:prstDash val="solid"/>
              <a:miter/>
            </a:ln>
          </p:spPr>
          <p:txBody>
            <a:bodyPr rtlCol="0" anchor="ctr"/>
            <a:lstStyle/>
            <a:p>
              <a:endParaRPr lang="en-IN" sz="1800"/>
            </a:p>
          </p:txBody>
        </p:sp>
        <p:sp>
          <p:nvSpPr>
            <p:cNvPr id="13" name="Freeform: Shape 12">
              <a:extLst>
                <a:ext uri="{FF2B5EF4-FFF2-40B4-BE49-F238E27FC236}">
                  <a16:creationId xmlns:a16="http://schemas.microsoft.com/office/drawing/2014/main" id="{359B1F04-DEDF-0172-8F92-8982056D87FB}"/>
                </a:ext>
              </a:extLst>
            </p:cNvPr>
            <p:cNvSpPr/>
            <p:nvPr/>
          </p:nvSpPr>
          <p:spPr>
            <a:xfrm>
              <a:off x="10230249" y="6541019"/>
              <a:ext cx="65560" cy="70853"/>
            </a:xfrm>
            <a:custGeom>
              <a:avLst/>
              <a:gdLst>
                <a:gd name="connsiteX0" fmla="*/ -55 w 65560"/>
                <a:gd name="connsiteY0" fmla="*/ -42 h 70853"/>
                <a:gd name="connsiteX1" fmla="*/ 27889 w 65560"/>
                <a:gd name="connsiteY1" fmla="*/ -42 h 70853"/>
                <a:gd name="connsiteX2" fmla="*/ 65506 w 65560"/>
                <a:gd name="connsiteY2" fmla="*/ 35452 h 70853"/>
                <a:gd name="connsiteX3" fmla="*/ 27889 w 65560"/>
                <a:gd name="connsiteY3" fmla="*/ 70812 h 70853"/>
                <a:gd name="connsiteX4" fmla="*/ -55 w 65560"/>
                <a:gd name="connsiteY4" fmla="*/ 70812 h 70853"/>
                <a:gd name="connsiteX5" fmla="*/ 27889 w 65560"/>
                <a:gd name="connsiteY5" fmla="*/ 57512 h 70853"/>
                <a:gd name="connsiteX6" fmla="*/ 50077 w 65560"/>
                <a:gd name="connsiteY6" fmla="*/ 37405 h 70853"/>
                <a:gd name="connsiteX7" fmla="*/ 50083 w 65560"/>
                <a:gd name="connsiteY7" fmla="*/ 35452 h 70853"/>
                <a:gd name="connsiteX8" fmla="*/ 27889 w 65560"/>
                <a:gd name="connsiteY8" fmla="*/ 13232 h 70853"/>
                <a:gd name="connsiteX9" fmla="*/ 15046 w 65560"/>
                <a:gd name="connsiteY9" fmla="*/ 13232 h 70853"/>
                <a:gd name="connsiteX10" fmla="*/ 15046 w 65560"/>
                <a:gd name="connsiteY10" fmla="*/ 575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60" h="70853">
                  <a:moveTo>
                    <a:pt x="-55" y="-42"/>
                  </a:moveTo>
                  <a:lnTo>
                    <a:pt x="27889" y="-42"/>
                  </a:lnTo>
                  <a:cubicBezTo>
                    <a:pt x="50083" y="-42"/>
                    <a:pt x="65506" y="14091"/>
                    <a:pt x="65506" y="35452"/>
                  </a:cubicBezTo>
                  <a:cubicBezTo>
                    <a:pt x="65506" y="56813"/>
                    <a:pt x="50110" y="70812"/>
                    <a:pt x="27889" y="70812"/>
                  </a:cubicBezTo>
                  <a:lnTo>
                    <a:pt x="-55" y="70812"/>
                  </a:lnTo>
                  <a:close/>
                  <a:moveTo>
                    <a:pt x="27889" y="57512"/>
                  </a:moveTo>
                  <a:cubicBezTo>
                    <a:pt x="39569" y="58086"/>
                    <a:pt x="49502" y="49084"/>
                    <a:pt x="50077" y="37405"/>
                  </a:cubicBezTo>
                  <a:cubicBezTo>
                    <a:pt x="50110" y="36755"/>
                    <a:pt x="50110" y="36103"/>
                    <a:pt x="50083" y="35452"/>
                  </a:cubicBezTo>
                  <a:cubicBezTo>
                    <a:pt x="50083" y="22904"/>
                    <a:pt x="42425" y="13232"/>
                    <a:pt x="27889" y="13232"/>
                  </a:cubicBezTo>
                  <a:lnTo>
                    <a:pt x="15046" y="13232"/>
                  </a:lnTo>
                  <a:lnTo>
                    <a:pt x="15046" y="57512"/>
                  </a:lnTo>
                  <a:close/>
                </a:path>
              </a:pathLst>
            </a:custGeom>
            <a:solidFill>
              <a:schemeClr val="tx1"/>
            </a:solidFill>
            <a:ln w="2650" cap="flat">
              <a:noFill/>
              <a:prstDash val="solid"/>
              <a:miter/>
            </a:ln>
          </p:spPr>
          <p:txBody>
            <a:bodyPr rtlCol="0" anchor="ctr"/>
            <a:lstStyle/>
            <a:p>
              <a:endParaRPr lang="en-IN" sz="1800"/>
            </a:p>
          </p:txBody>
        </p:sp>
        <p:sp>
          <p:nvSpPr>
            <p:cNvPr id="14" name="Freeform: Shape 13">
              <a:extLst>
                <a:ext uri="{FF2B5EF4-FFF2-40B4-BE49-F238E27FC236}">
                  <a16:creationId xmlns:a16="http://schemas.microsoft.com/office/drawing/2014/main" id="{44BA7713-C31C-DC01-9DF3-718A7600B1FC}"/>
                </a:ext>
              </a:extLst>
            </p:cNvPr>
            <p:cNvSpPr/>
            <p:nvPr/>
          </p:nvSpPr>
          <p:spPr>
            <a:xfrm>
              <a:off x="9946057" y="6541019"/>
              <a:ext cx="67081" cy="70987"/>
            </a:xfrm>
            <a:custGeom>
              <a:avLst/>
              <a:gdLst>
                <a:gd name="connsiteX0" fmla="*/ 53415 w 67081"/>
                <a:gd name="connsiteY0" fmla="*/ 34270 h 70987"/>
                <a:gd name="connsiteX1" fmla="*/ 65640 w 67081"/>
                <a:gd name="connsiteY1" fmla="*/ 18014 h 70987"/>
                <a:gd name="connsiteX2" fmla="*/ 45220 w 67081"/>
                <a:gd name="connsiteY2" fmla="*/ -42 h 70987"/>
                <a:gd name="connsiteX3" fmla="*/ -55 w 67081"/>
                <a:gd name="connsiteY3" fmla="*/ -42 h 70987"/>
                <a:gd name="connsiteX4" fmla="*/ 8006 w 67081"/>
                <a:gd name="connsiteY4" fmla="*/ 9147 h 70987"/>
                <a:gd name="connsiteX5" fmla="*/ 8006 w 67081"/>
                <a:gd name="connsiteY5" fmla="*/ 70946 h 70987"/>
                <a:gd name="connsiteX6" fmla="*/ 46429 w 67081"/>
                <a:gd name="connsiteY6" fmla="*/ 70946 h 70987"/>
                <a:gd name="connsiteX7" fmla="*/ 67010 w 67081"/>
                <a:gd name="connsiteY7" fmla="*/ 51815 h 70987"/>
                <a:gd name="connsiteX8" fmla="*/ 53415 w 67081"/>
                <a:gd name="connsiteY8" fmla="*/ 34270 h 70987"/>
                <a:gd name="connsiteX9" fmla="*/ 23026 w 67081"/>
                <a:gd name="connsiteY9" fmla="*/ 12775 h 70987"/>
                <a:gd name="connsiteX10" fmla="*/ 41834 w 67081"/>
                <a:gd name="connsiteY10" fmla="*/ 12775 h 70987"/>
                <a:gd name="connsiteX11" fmla="*/ 50098 w 67081"/>
                <a:gd name="connsiteY11" fmla="*/ 20122 h 70987"/>
                <a:gd name="connsiteX12" fmla="*/ 42750 w 67081"/>
                <a:gd name="connsiteY12" fmla="*/ 28386 h 70987"/>
                <a:gd name="connsiteX13" fmla="*/ 41834 w 67081"/>
                <a:gd name="connsiteY13" fmla="*/ 28386 h 70987"/>
                <a:gd name="connsiteX14" fmla="*/ 23026 w 67081"/>
                <a:gd name="connsiteY14" fmla="*/ 28386 h 70987"/>
                <a:gd name="connsiteX15" fmla="*/ 42506 w 67081"/>
                <a:gd name="connsiteY15" fmla="*/ 57941 h 70987"/>
                <a:gd name="connsiteX16" fmla="*/ 23026 w 67081"/>
                <a:gd name="connsiteY16" fmla="*/ 57941 h 70987"/>
                <a:gd name="connsiteX17" fmla="*/ 23026 w 67081"/>
                <a:gd name="connsiteY17" fmla="*/ 41283 h 70987"/>
                <a:gd name="connsiteX18" fmla="*/ 42506 w 67081"/>
                <a:gd name="connsiteY18" fmla="*/ 41283 h 70987"/>
                <a:gd name="connsiteX19" fmla="*/ 51597 w 67081"/>
                <a:gd name="connsiteY19" fmla="*/ 48654 h 70987"/>
                <a:gd name="connsiteX20" fmla="*/ 51641 w 67081"/>
                <a:gd name="connsiteY20" fmla="*/ 49558 h 70987"/>
                <a:gd name="connsiteX21" fmla="*/ 42533 w 67081"/>
                <a:gd name="connsiteY21" fmla="*/ 57941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081" h="70987">
                  <a:moveTo>
                    <a:pt x="53415" y="34270"/>
                  </a:moveTo>
                  <a:cubicBezTo>
                    <a:pt x="60919" y="32573"/>
                    <a:pt x="66092" y="25694"/>
                    <a:pt x="65640" y="18014"/>
                  </a:cubicBezTo>
                  <a:cubicBezTo>
                    <a:pt x="65640" y="8556"/>
                    <a:pt x="58735" y="-42"/>
                    <a:pt x="45220" y="-42"/>
                  </a:cubicBezTo>
                  <a:lnTo>
                    <a:pt x="-55" y="-42"/>
                  </a:lnTo>
                  <a:lnTo>
                    <a:pt x="8006" y="9147"/>
                  </a:lnTo>
                  <a:lnTo>
                    <a:pt x="8006" y="70946"/>
                  </a:lnTo>
                  <a:lnTo>
                    <a:pt x="46429" y="70946"/>
                  </a:lnTo>
                  <a:cubicBezTo>
                    <a:pt x="59863" y="70946"/>
                    <a:pt x="67010" y="62429"/>
                    <a:pt x="67010" y="51815"/>
                  </a:cubicBezTo>
                  <a:cubicBezTo>
                    <a:pt x="67376" y="43430"/>
                    <a:pt x="61626" y="36009"/>
                    <a:pt x="53415" y="34270"/>
                  </a:cubicBezTo>
                  <a:close/>
                  <a:moveTo>
                    <a:pt x="23026" y="12775"/>
                  </a:moveTo>
                  <a:lnTo>
                    <a:pt x="41834" y="12775"/>
                  </a:lnTo>
                  <a:cubicBezTo>
                    <a:pt x="46145" y="12522"/>
                    <a:pt x="49844" y="15811"/>
                    <a:pt x="50098" y="20122"/>
                  </a:cubicBezTo>
                  <a:cubicBezTo>
                    <a:pt x="50351" y="24433"/>
                    <a:pt x="47061" y="28133"/>
                    <a:pt x="42750" y="28386"/>
                  </a:cubicBezTo>
                  <a:cubicBezTo>
                    <a:pt x="42445" y="28404"/>
                    <a:pt x="42139" y="28404"/>
                    <a:pt x="41834" y="28386"/>
                  </a:cubicBezTo>
                  <a:lnTo>
                    <a:pt x="23026" y="28386"/>
                  </a:lnTo>
                  <a:close/>
                  <a:moveTo>
                    <a:pt x="42506" y="57941"/>
                  </a:moveTo>
                  <a:lnTo>
                    <a:pt x="23026" y="57941"/>
                  </a:lnTo>
                  <a:lnTo>
                    <a:pt x="23026" y="41283"/>
                  </a:lnTo>
                  <a:lnTo>
                    <a:pt x="42506" y="41283"/>
                  </a:lnTo>
                  <a:cubicBezTo>
                    <a:pt x="47051" y="40808"/>
                    <a:pt x="51122" y="44108"/>
                    <a:pt x="51597" y="48654"/>
                  </a:cubicBezTo>
                  <a:cubicBezTo>
                    <a:pt x="51628" y="48954"/>
                    <a:pt x="51643" y="49256"/>
                    <a:pt x="51641" y="49558"/>
                  </a:cubicBezTo>
                  <a:cubicBezTo>
                    <a:pt x="51641" y="54663"/>
                    <a:pt x="48256" y="57941"/>
                    <a:pt x="42533" y="57941"/>
                  </a:cubicBezTo>
                  <a:close/>
                </a:path>
              </a:pathLst>
            </a:custGeom>
            <a:solidFill>
              <a:schemeClr val="tx1"/>
            </a:solidFill>
            <a:ln w="2650" cap="flat">
              <a:noFill/>
              <a:prstDash val="solid"/>
              <a:miter/>
            </a:ln>
          </p:spPr>
          <p:txBody>
            <a:bodyPr rtlCol="0" anchor="ctr"/>
            <a:lstStyle/>
            <a:p>
              <a:endParaRPr lang="en-IN" sz="1800"/>
            </a:p>
          </p:txBody>
        </p:sp>
        <p:sp>
          <p:nvSpPr>
            <p:cNvPr id="15" name="Freeform: Shape 14">
              <a:extLst>
                <a:ext uri="{FF2B5EF4-FFF2-40B4-BE49-F238E27FC236}">
                  <a16:creationId xmlns:a16="http://schemas.microsoft.com/office/drawing/2014/main" id="{BF7C75B2-E221-9A9B-2F49-699B828BDC81}"/>
                </a:ext>
              </a:extLst>
            </p:cNvPr>
            <p:cNvSpPr/>
            <p:nvPr/>
          </p:nvSpPr>
          <p:spPr>
            <a:xfrm>
              <a:off x="9939179"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52B8E5"/>
            </a:solidFill>
            <a:ln w="2650" cap="flat">
              <a:noFill/>
              <a:prstDash val="solid"/>
              <a:miter/>
            </a:ln>
          </p:spPr>
          <p:txBody>
            <a:bodyPr rtlCol="0" anchor="ctr"/>
            <a:lstStyle/>
            <a:p>
              <a:endParaRPr lang="en-IN" sz="1800"/>
            </a:p>
          </p:txBody>
        </p:sp>
        <p:sp>
          <p:nvSpPr>
            <p:cNvPr id="16" name="Freeform: Shape 15">
              <a:extLst>
                <a:ext uri="{FF2B5EF4-FFF2-40B4-BE49-F238E27FC236}">
                  <a16:creationId xmlns:a16="http://schemas.microsoft.com/office/drawing/2014/main" id="{3205011B-9EAC-75C3-E359-4413C41BC5C5}"/>
                </a:ext>
              </a:extLst>
            </p:cNvPr>
            <p:cNvSpPr/>
            <p:nvPr/>
          </p:nvSpPr>
          <p:spPr>
            <a:xfrm>
              <a:off x="9939635"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2093D7"/>
            </a:solidFill>
            <a:ln w="2650" cap="flat">
              <a:noFill/>
              <a:prstDash val="solid"/>
              <a:miter/>
            </a:ln>
          </p:spPr>
          <p:txBody>
            <a:bodyPr rtlCol="0" anchor="ctr"/>
            <a:lstStyle/>
            <a:p>
              <a:endParaRPr lang="en-IN" sz="1800"/>
            </a:p>
          </p:txBody>
        </p:sp>
      </p:grpSp>
      <p:sp>
        <p:nvSpPr>
          <p:cNvPr id="4" name="TextBox 3">
            <a:extLst>
              <a:ext uri="{FF2B5EF4-FFF2-40B4-BE49-F238E27FC236}">
                <a16:creationId xmlns:a16="http://schemas.microsoft.com/office/drawing/2014/main" id="{9C09B0D0-7885-C2F2-E743-56FCD96867F5}"/>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tx1"/>
                </a:solidFill>
                <a:effectLst/>
                <a:latin typeface="+mn-lt"/>
              </a:rPr>
              <a:t>Copyright 2023 Blend360.</a:t>
            </a:r>
            <a:endParaRPr lang="en-IN" sz="700">
              <a:solidFill>
                <a:schemeClr val="tx1"/>
              </a:solidFill>
              <a:latin typeface="+mn-lt"/>
            </a:endParaRPr>
          </a:p>
        </p:txBody>
      </p:sp>
    </p:spTree>
    <p:extLst>
      <p:ext uri="{BB962C8B-B14F-4D97-AF65-F5344CB8AC3E}">
        <p14:creationId xmlns:p14="http://schemas.microsoft.com/office/powerpoint/2010/main" val="41930763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94973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0415797-251E-9BFA-5C7C-CEEF663B41B3}"/>
              </a:ext>
            </a:extLst>
          </p:cNvPr>
          <p:cNvSpPr>
            <a:spLocks noGrp="1"/>
          </p:cNvSpPr>
          <p:nvPr>
            <p:ph type="title"/>
          </p:nvPr>
        </p:nvSpPr>
        <p:spPr>
          <a:xfrm>
            <a:off x="838091" y="435776"/>
            <a:ext cx="10515818" cy="341045"/>
          </a:xfrm>
          <a:prstGeom prst="rect">
            <a:avLst/>
          </a:prstGeom>
        </p:spPr>
        <p:txBody>
          <a:bodyPr/>
          <a:lstStyle>
            <a:lvl1pPr>
              <a:defRPr sz="2400"/>
            </a:lvl1pPr>
          </a:lstStyle>
          <a:p>
            <a:r>
              <a:rPr lang="en-US"/>
              <a:t>Click to edit Master title style</a:t>
            </a:r>
            <a:endParaRPr lang="en-IN"/>
          </a:p>
        </p:txBody>
      </p:sp>
      <p:sp>
        <p:nvSpPr>
          <p:cNvPr id="7" name="Rectangle 6">
            <a:extLst>
              <a:ext uri="{FF2B5EF4-FFF2-40B4-BE49-F238E27FC236}">
                <a16:creationId xmlns:a16="http://schemas.microsoft.com/office/drawing/2014/main" id="{5C0099C9-A0E4-9218-3C36-1A58029CC009}"/>
              </a:ext>
            </a:extLst>
          </p:cNvPr>
          <p:cNvSpPr/>
          <p:nvPr userDrawn="1"/>
        </p:nvSpPr>
        <p:spPr>
          <a:xfrm>
            <a:off x="1007242" y="298021"/>
            <a:ext cx="36088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pic>
        <p:nvPicPr>
          <p:cNvPr id="2" name="Graphic 1">
            <a:extLst>
              <a:ext uri="{FF2B5EF4-FFF2-40B4-BE49-F238E27FC236}">
                <a16:creationId xmlns:a16="http://schemas.microsoft.com/office/drawing/2014/main" id="{2D897903-762E-23AF-B5AE-CAA6E1D33C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37885" y="6473338"/>
            <a:ext cx="617905" cy="206891"/>
          </a:xfrm>
          <a:prstGeom prst="rect">
            <a:avLst/>
          </a:prstGeom>
        </p:spPr>
      </p:pic>
      <p:sp>
        <p:nvSpPr>
          <p:cNvPr id="3" name="TextBox 2">
            <a:extLst>
              <a:ext uri="{FF2B5EF4-FFF2-40B4-BE49-F238E27FC236}">
                <a16:creationId xmlns:a16="http://schemas.microsoft.com/office/drawing/2014/main" id="{DBB45023-5556-B3FB-4765-948FDA0DA630}"/>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accent6"/>
                </a:solidFill>
                <a:effectLst/>
                <a:latin typeface="+mn-lt"/>
              </a:rPr>
              <a:t>Copyright 2023 Blend360.</a:t>
            </a:r>
            <a:endParaRPr lang="en-IN" sz="700">
              <a:solidFill>
                <a:schemeClr val="accent6"/>
              </a:solidFill>
              <a:latin typeface="+mn-lt"/>
            </a:endParaRPr>
          </a:p>
        </p:txBody>
      </p:sp>
      <p:sp>
        <p:nvSpPr>
          <p:cNvPr id="9" name="Text Placeholder 8">
            <a:extLst>
              <a:ext uri="{FF2B5EF4-FFF2-40B4-BE49-F238E27FC236}">
                <a16:creationId xmlns:a16="http://schemas.microsoft.com/office/drawing/2014/main" id="{A9236538-5F7F-0582-E813-D92A7D156DBD}"/>
              </a:ext>
            </a:extLst>
          </p:cNvPr>
          <p:cNvSpPr>
            <a:spLocks noGrp="1"/>
          </p:cNvSpPr>
          <p:nvPr>
            <p:ph type="body" sz="quarter" idx="10"/>
          </p:nvPr>
        </p:nvSpPr>
        <p:spPr>
          <a:xfrm>
            <a:off x="838091" y="1476375"/>
            <a:ext cx="10515818" cy="4327525"/>
          </a:xfrm>
          <a:prstGeom prst="rect">
            <a:avLst/>
          </a:prstGeo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77136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Seperato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AFF2E2-0534-2DF0-890D-E30E35887E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94" y="0"/>
            <a:ext cx="12190412" cy="6858000"/>
          </a:xfrm>
          <a:prstGeom prst="rect">
            <a:avLst/>
          </a:prstGeom>
        </p:spPr>
      </p:pic>
      <p:sp>
        <p:nvSpPr>
          <p:cNvPr id="4" name="Rectangle 3">
            <a:extLst>
              <a:ext uri="{FF2B5EF4-FFF2-40B4-BE49-F238E27FC236}">
                <a16:creationId xmlns:a16="http://schemas.microsoft.com/office/drawing/2014/main" id="{46D6B22A-FF43-F7C0-8507-FA18CF5226EB}"/>
              </a:ext>
            </a:extLst>
          </p:cNvPr>
          <p:cNvSpPr/>
          <p:nvPr userDrawn="1"/>
        </p:nvSpPr>
        <p:spPr>
          <a:xfrm>
            <a:off x="0" y="0"/>
            <a:ext cx="12191206" cy="6858000"/>
          </a:xfrm>
          <a:prstGeom prst="rect">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8" name="Rectangle 7">
            <a:extLst>
              <a:ext uri="{FF2B5EF4-FFF2-40B4-BE49-F238E27FC236}">
                <a16:creationId xmlns:a16="http://schemas.microsoft.com/office/drawing/2014/main" id="{2C513CC5-5A76-75E1-8BFD-FC8D52AF31DC}"/>
              </a:ext>
            </a:extLst>
          </p:cNvPr>
          <p:cNvSpPr/>
          <p:nvPr userDrawn="1"/>
        </p:nvSpPr>
        <p:spPr>
          <a:xfrm>
            <a:off x="1129428" y="1940977"/>
            <a:ext cx="45270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9" name="Title 8">
            <a:extLst>
              <a:ext uri="{FF2B5EF4-FFF2-40B4-BE49-F238E27FC236}">
                <a16:creationId xmlns:a16="http://schemas.microsoft.com/office/drawing/2014/main" id="{07B3E07E-3BBB-0104-E7DD-1FAF16D02DCE}"/>
              </a:ext>
            </a:extLst>
          </p:cNvPr>
          <p:cNvSpPr>
            <a:spLocks noGrp="1"/>
          </p:cNvSpPr>
          <p:nvPr>
            <p:ph type="title" hasCustomPrompt="1"/>
          </p:nvPr>
        </p:nvSpPr>
        <p:spPr>
          <a:xfrm>
            <a:off x="1129428" y="2131731"/>
            <a:ext cx="5895146" cy="1325563"/>
          </a:xfrm>
          <a:prstGeom prst="rect">
            <a:avLst/>
          </a:prstGeom>
        </p:spPr>
        <p:txBody>
          <a:bodyPr/>
          <a:lstStyle>
            <a:lvl1pPr marL="0" algn="l" defTabSz="457154" rtl="0" eaLnBrk="1" latinLnBrk="0" hangingPunct="1">
              <a:defRPr lang="en-IN" sz="3600" kern="1200" dirty="0">
                <a:solidFill>
                  <a:schemeClr val="bg1"/>
                </a:solidFill>
                <a:latin typeface="+mj-lt"/>
                <a:ea typeface="+mn-ea"/>
                <a:cs typeface="+mn-cs"/>
              </a:defRPr>
            </a:lvl1pPr>
          </a:lstStyle>
          <a:p>
            <a:r>
              <a:rPr lang="en-US"/>
              <a:t>CLICK TO EDIT MASTER TITLE STYLE</a:t>
            </a:r>
            <a:endParaRPr lang="en-IN"/>
          </a:p>
        </p:txBody>
      </p:sp>
      <p:sp>
        <p:nvSpPr>
          <p:cNvPr id="11" name="Text Placeholder 10">
            <a:extLst>
              <a:ext uri="{FF2B5EF4-FFF2-40B4-BE49-F238E27FC236}">
                <a16:creationId xmlns:a16="http://schemas.microsoft.com/office/drawing/2014/main" id="{0F814A2D-59CD-F845-3464-3D46E742EEB4}"/>
              </a:ext>
            </a:extLst>
          </p:cNvPr>
          <p:cNvSpPr>
            <a:spLocks noGrp="1"/>
          </p:cNvSpPr>
          <p:nvPr>
            <p:ph type="body" sz="quarter" idx="10"/>
          </p:nvPr>
        </p:nvSpPr>
        <p:spPr>
          <a:xfrm>
            <a:off x="1130153" y="3557064"/>
            <a:ext cx="4966641" cy="1325563"/>
          </a:xfrm>
          <a:prstGeom prst="rect">
            <a:avLst/>
          </a:prstGeom>
        </p:spPr>
        <p:txBody>
          <a:bodyPr/>
          <a:lstStyle>
            <a:lvl1pPr>
              <a:defRPr lang="en-US" sz="12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IN"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51168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1264A91-57AD-4E40-43F6-1744BDDE001F}"/>
              </a:ext>
            </a:extLst>
          </p:cNvPr>
          <p:cNvSpPr>
            <a:spLocks noGrp="1"/>
          </p:cNvSpPr>
          <p:nvPr>
            <p:ph type="pic" sz="quarter" idx="10"/>
          </p:nvPr>
        </p:nvSpPr>
        <p:spPr>
          <a:xfrm>
            <a:off x="0" y="0"/>
            <a:ext cx="12192000" cy="6858000"/>
          </a:xfrm>
          <a:prstGeom prst="rect">
            <a:avLst/>
          </a:prstGeom>
        </p:spPr>
        <p:txBody>
          <a:bodyPr/>
          <a:lstStyle/>
          <a:p>
            <a:endParaRPr lang="en-ID"/>
          </a:p>
        </p:txBody>
      </p:sp>
      <p:pic>
        <p:nvPicPr>
          <p:cNvPr id="2" name="Graphic 1">
            <a:extLst>
              <a:ext uri="{FF2B5EF4-FFF2-40B4-BE49-F238E27FC236}">
                <a16:creationId xmlns:a16="http://schemas.microsoft.com/office/drawing/2014/main" id="{9F32927F-0AF3-F235-4EF3-D6A6121705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37885" y="6473338"/>
            <a:ext cx="617905" cy="206891"/>
          </a:xfrm>
          <a:prstGeom prst="rect">
            <a:avLst/>
          </a:prstGeom>
        </p:spPr>
      </p:pic>
      <p:sp>
        <p:nvSpPr>
          <p:cNvPr id="4" name="TextBox 3">
            <a:extLst>
              <a:ext uri="{FF2B5EF4-FFF2-40B4-BE49-F238E27FC236}">
                <a16:creationId xmlns:a16="http://schemas.microsoft.com/office/drawing/2014/main" id="{C14BF06A-8B28-FD56-3BF6-A29E7231D66D}"/>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accent6"/>
                </a:solidFill>
                <a:effectLst/>
                <a:latin typeface="+mn-lt"/>
              </a:rPr>
              <a:t>Copyright 2023 Blend360.</a:t>
            </a:r>
            <a:endParaRPr lang="en-IN" sz="700">
              <a:solidFill>
                <a:schemeClr val="accent6"/>
              </a:solidFill>
              <a:latin typeface="+mn-lt"/>
            </a:endParaRPr>
          </a:p>
        </p:txBody>
      </p:sp>
    </p:spTree>
    <p:extLst>
      <p:ext uri="{BB962C8B-B14F-4D97-AF65-F5344CB8AC3E}">
        <p14:creationId xmlns:p14="http://schemas.microsoft.com/office/powerpoint/2010/main" val="1611985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SlideAdd17">
    <p:spTree>
      <p:nvGrpSpPr>
        <p:cNvPr id="1" name=""/>
        <p:cNvGrpSpPr/>
        <p:nvPr/>
      </p:nvGrpSpPr>
      <p:grpSpPr>
        <a:xfrm>
          <a:off x="0" y="0"/>
          <a:ext cx="0" cy="0"/>
          <a:chOff x="0" y="0"/>
          <a:chExt cx="0" cy="0"/>
        </a:xfrm>
      </p:grpSpPr>
      <p:sp>
        <p:nvSpPr>
          <p:cNvPr id="15" name="PpHolder1">
            <a:extLst>
              <a:ext uri="{FF2B5EF4-FFF2-40B4-BE49-F238E27FC236}">
                <a16:creationId xmlns:a16="http://schemas.microsoft.com/office/drawing/2014/main" id="{930504E4-3552-95EE-0FE9-EB7496F53335}"/>
              </a:ext>
            </a:extLst>
          </p:cNvPr>
          <p:cNvSpPr>
            <a:spLocks noGrp="1"/>
          </p:cNvSpPr>
          <p:nvPr>
            <p:ph type="pic" sz="quarter" idx="13"/>
          </p:nvPr>
        </p:nvSpPr>
        <p:spPr>
          <a:xfrm>
            <a:off x="9158022" y="290778"/>
            <a:ext cx="2743202" cy="6276444"/>
          </a:xfrm>
          <a:custGeom>
            <a:avLst/>
            <a:gdLst>
              <a:gd name="connsiteX0" fmla="*/ 0 w 2743202"/>
              <a:gd name="connsiteY0" fmla="*/ 0 h 6276444"/>
              <a:gd name="connsiteX1" fmla="*/ 2743202 w 2743202"/>
              <a:gd name="connsiteY1" fmla="*/ 0 h 6276444"/>
              <a:gd name="connsiteX2" fmla="*/ 2743202 w 2743202"/>
              <a:gd name="connsiteY2" fmla="*/ 6276444 h 6276444"/>
              <a:gd name="connsiteX3" fmla="*/ 0 w 2743202"/>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2" h="6276444">
                <a:moveTo>
                  <a:pt x="0" y="0"/>
                </a:moveTo>
                <a:lnTo>
                  <a:pt x="2743202" y="0"/>
                </a:lnTo>
                <a:lnTo>
                  <a:pt x="2743202"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54"/>
            <a:endParaRPr lang="en-ID"/>
          </a:p>
        </p:txBody>
      </p:sp>
      <p:sp>
        <p:nvSpPr>
          <p:cNvPr id="13" name="PpHolder2">
            <a:extLst>
              <a:ext uri="{FF2B5EF4-FFF2-40B4-BE49-F238E27FC236}">
                <a16:creationId xmlns:a16="http://schemas.microsoft.com/office/drawing/2014/main" id="{C22B3B0D-C689-147F-87CD-DBAC4DE4F337}"/>
              </a:ext>
            </a:extLst>
          </p:cNvPr>
          <p:cNvSpPr>
            <a:spLocks noGrp="1"/>
          </p:cNvSpPr>
          <p:nvPr>
            <p:ph type="pic" sz="quarter" idx="12"/>
          </p:nvPr>
        </p:nvSpPr>
        <p:spPr>
          <a:xfrm>
            <a:off x="3246880" y="290778"/>
            <a:ext cx="2743202" cy="6276444"/>
          </a:xfrm>
          <a:custGeom>
            <a:avLst/>
            <a:gdLst>
              <a:gd name="connsiteX0" fmla="*/ 0 w 2743202"/>
              <a:gd name="connsiteY0" fmla="*/ 0 h 6276444"/>
              <a:gd name="connsiteX1" fmla="*/ 2743202 w 2743202"/>
              <a:gd name="connsiteY1" fmla="*/ 0 h 6276444"/>
              <a:gd name="connsiteX2" fmla="*/ 2743202 w 2743202"/>
              <a:gd name="connsiteY2" fmla="*/ 6276444 h 6276444"/>
              <a:gd name="connsiteX3" fmla="*/ 0 w 2743202"/>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2" h="6276444">
                <a:moveTo>
                  <a:pt x="0" y="0"/>
                </a:moveTo>
                <a:lnTo>
                  <a:pt x="2743202" y="0"/>
                </a:lnTo>
                <a:lnTo>
                  <a:pt x="2743202"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54"/>
            <a:endParaRPr lang="en-ID"/>
          </a:p>
        </p:txBody>
      </p:sp>
      <p:sp>
        <p:nvSpPr>
          <p:cNvPr id="11" name="PpHolder3">
            <a:extLst>
              <a:ext uri="{FF2B5EF4-FFF2-40B4-BE49-F238E27FC236}">
                <a16:creationId xmlns:a16="http://schemas.microsoft.com/office/drawing/2014/main" id="{3EAAAA2E-5CA1-88DA-DC2E-D2A13A9DC174}"/>
              </a:ext>
            </a:extLst>
          </p:cNvPr>
          <p:cNvSpPr>
            <a:spLocks noGrp="1"/>
          </p:cNvSpPr>
          <p:nvPr>
            <p:ph type="pic" sz="quarter" idx="11"/>
          </p:nvPr>
        </p:nvSpPr>
        <p:spPr>
          <a:xfrm>
            <a:off x="290780" y="290778"/>
            <a:ext cx="2743203" cy="6276444"/>
          </a:xfrm>
          <a:custGeom>
            <a:avLst/>
            <a:gdLst>
              <a:gd name="connsiteX0" fmla="*/ 0 w 2743203"/>
              <a:gd name="connsiteY0" fmla="*/ 0 h 6276444"/>
              <a:gd name="connsiteX1" fmla="*/ 2743203 w 2743203"/>
              <a:gd name="connsiteY1" fmla="*/ 0 h 6276444"/>
              <a:gd name="connsiteX2" fmla="*/ 2743203 w 2743203"/>
              <a:gd name="connsiteY2" fmla="*/ 6276444 h 6276444"/>
              <a:gd name="connsiteX3" fmla="*/ 0 w 2743203"/>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3" h="6276444">
                <a:moveTo>
                  <a:pt x="0" y="0"/>
                </a:moveTo>
                <a:lnTo>
                  <a:pt x="2743203" y="0"/>
                </a:lnTo>
                <a:lnTo>
                  <a:pt x="2743203"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54"/>
            <a:endParaRPr lang="en-ID"/>
          </a:p>
        </p:txBody>
      </p:sp>
      <p:sp>
        <p:nvSpPr>
          <p:cNvPr id="9" name="PpHolder4">
            <a:extLst>
              <a:ext uri="{FF2B5EF4-FFF2-40B4-BE49-F238E27FC236}">
                <a16:creationId xmlns:a16="http://schemas.microsoft.com/office/drawing/2014/main" id="{7446C9D5-9CBC-9DD6-705F-4360F8425F80}"/>
              </a:ext>
            </a:extLst>
          </p:cNvPr>
          <p:cNvSpPr>
            <a:spLocks noGrp="1"/>
          </p:cNvSpPr>
          <p:nvPr userDrawn="1">
            <p:ph type="pic" sz="quarter" idx="10"/>
          </p:nvPr>
        </p:nvSpPr>
        <p:spPr>
          <a:xfrm>
            <a:off x="6202097" y="290778"/>
            <a:ext cx="2743202" cy="6276444"/>
          </a:xfrm>
          <a:custGeom>
            <a:avLst/>
            <a:gdLst>
              <a:gd name="connsiteX0" fmla="*/ 0 w 2743202"/>
              <a:gd name="connsiteY0" fmla="*/ 0 h 6276444"/>
              <a:gd name="connsiteX1" fmla="*/ 2743202 w 2743202"/>
              <a:gd name="connsiteY1" fmla="*/ 0 h 6276444"/>
              <a:gd name="connsiteX2" fmla="*/ 2743202 w 2743202"/>
              <a:gd name="connsiteY2" fmla="*/ 6276444 h 6276444"/>
              <a:gd name="connsiteX3" fmla="*/ 0 w 2743202"/>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2" h="6276444">
                <a:moveTo>
                  <a:pt x="0" y="0"/>
                </a:moveTo>
                <a:lnTo>
                  <a:pt x="2743202" y="0"/>
                </a:lnTo>
                <a:lnTo>
                  <a:pt x="2743202"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54"/>
            <a:endParaRPr lang="en-ID"/>
          </a:p>
        </p:txBody>
      </p:sp>
    </p:spTree>
    <p:extLst>
      <p:ext uri="{BB962C8B-B14F-4D97-AF65-F5344CB8AC3E}">
        <p14:creationId xmlns:p14="http://schemas.microsoft.com/office/powerpoint/2010/main" val="85743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A8E210FC-A449-4BF4-A850-DC6C2145647C}"/>
              </a:ext>
            </a:extLst>
          </p:cNvPr>
          <p:cNvSpPr>
            <a:spLocks noGrp="1"/>
          </p:cNvSpPr>
          <p:nvPr>
            <p:ph type="pic" sz="quarter" idx="12"/>
          </p:nvPr>
        </p:nvSpPr>
        <p:spPr>
          <a:xfrm>
            <a:off x="1" y="0"/>
            <a:ext cx="12191999" cy="6858000"/>
          </a:xfrm>
          <a:prstGeom prst="rect">
            <a:avLst/>
          </a:prstGeom>
          <a:pattFill prst="pct5">
            <a:fgClr>
              <a:srgbClr val="1D1C22"/>
            </a:fgClr>
            <a:bgClr>
              <a:schemeClr val="tx1"/>
            </a:bgClr>
          </a:pattFill>
        </p:spPr>
        <p:txBody>
          <a:bodyPr wrap="square">
            <a:noAutofit/>
          </a:bodyPr>
          <a:lstStyle>
            <a:lvl1pPr>
              <a:defRPr sz="1200">
                <a:solidFill>
                  <a:schemeClr val="bg1"/>
                </a:solidFill>
                <a:latin typeface="Montserrat" panose="00000500000000000000" pitchFamily="2" charset="0"/>
                <a:cs typeface="Arial" panose="020B0604020202020204" pitchFamily="34" charset="0"/>
              </a:defRPr>
            </a:lvl1pPr>
          </a:lstStyle>
          <a:p>
            <a:endParaRPr lang="en-US"/>
          </a:p>
        </p:txBody>
      </p:sp>
      <p:grpSp>
        <p:nvGrpSpPr>
          <p:cNvPr id="30" name="Group 29">
            <a:extLst>
              <a:ext uri="{FF2B5EF4-FFF2-40B4-BE49-F238E27FC236}">
                <a16:creationId xmlns:a16="http://schemas.microsoft.com/office/drawing/2014/main" id="{EEB7B0C5-9B54-C072-A538-C46AD73D3B49}"/>
              </a:ext>
            </a:extLst>
          </p:cNvPr>
          <p:cNvGrpSpPr/>
          <p:nvPr userDrawn="1"/>
        </p:nvGrpSpPr>
        <p:grpSpPr>
          <a:xfrm>
            <a:off x="9937885" y="6473443"/>
            <a:ext cx="619143" cy="206058"/>
            <a:chOff x="9939179" y="6473443"/>
            <a:chExt cx="619224" cy="206058"/>
          </a:xfrm>
        </p:grpSpPr>
        <p:sp>
          <p:nvSpPr>
            <p:cNvPr id="31" name="Freeform: Shape 30">
              <a:extLst>
                <a:ext uri="{FF2B5EF4-FFF2-40B4-BE49-F238E27FC236}">
                  <a16:creationId xmlns:a16="http://schemas.microsoft.com/office/drawing/2014/main" id="{B23BA74B-5DDA-2F58-1611-00A052EE3752}"/>
                </a:ext>
              </a:extLst>
            </p:cNvPr>
            <p:cNvSpPr/>
            <p:nvPr/>
          </p:nvSpPr>
          <p:spPr>
            <a:xfrm>
              <a:off x="10357071" y="6473443"/>
              <a:ext cx="201332" cy="206058"/>
            </a:xfrm>
            <a:custGeom>
              <a:avLst/>
              <a:gdLst>
                <a:gd name="connsiteX0" fmla="*/ 98339 w 201332"/>
                <a:gd name="connsiteY0" fmla="*/ 206017 h 206058"/>
                <a:gd name="connsiteX1" fmla="*/ -55 w 201332"/>
                <a:gd name="connsiteY1" fmla="*/ 133766 h 206058"/>
                <a:gd name="connsiteX2" fmla="*/ 9215 w 201332"/>
                <a:gd name="connsiteY2" fmla="*/ 130865 h 206058"/>
                <a:gd name="connsiteX3" fmla="*/ 126165 w 201332"/>
                <a:gd name="connsiteY3" fmla="*/ 192008 h 206058"/>
                <a:gd name="connsiteX4" fmla="*/ 187308 w 201332"/>
                <a:gd name="connsiteY4" fmla="*/ 75058 h 206058"/>
                <a:gd name="connsiteX5" fmla="*/ 70358 w 201332"/>
                <a:gd name="connsiteY5" fmla="*/ 13915 h 206058"/>
                <a:gd name="connsiteX6" fmla="*/ 9215 w 201332"/>
                <a:gd name="connsiteY6" fmla="*/ 75058 h 206058"/>
                <a:gd name="connsiteX7" fmla="*/ -55 w 201332"/>
                <a:gd name="connsiteY7" fmla="*/ 72156 h 206058"/>
                <a:gd name="connsiteX8" fmla="*/ 129080 w 201332"/>
                <a:gd name="connsiteY8" fmla="*/ 4712 h 206058"/>
                <a:gd name="connsiteX9" fmla="*/ 196524 w 201332"/>
                <a:gd name="connsiteY9" fmla="*/ 133847 h 206058"/>
                <a:gd name="connsiteX10" fmla="*/ 98339 w 201332"/>
                <a:gd name="connsiteY10" fmla="*/ 206017 h 206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332" h="206058">
                  <a:moveTo>
                    <a:pt x="98339" y="206017"/>
                  </a:moveTo>
                  <a:cubicBezTo>
                    <a:pt x="53291" y="205982"/>
                    <a:pt x="13466" y="176741"/>
                    <a:pt x="-55" y="133766"/>
                  </a:cubicBezTo>
                  <a:lnTo>
                    <a:pt x="9215" y="130865"/>
                  </a:lnTo>
                  <a:cubicBezTo>
                    <a:pt x="24624" y="180043"/>
                    <a:pt x="76987" y="207417"/>
                    <a:pt x="126165" y="192008"/>
                  </a:cubicBezTo>
                  <a:cubicBezTo>
                    <a:pt x="175343" y="176598"/>
                    <a:pt x="202717" y="124237"/>
                    <a:pt x="187308" y="75058"/>
                  </a:cubicBezTo>
                  <a:cubicBezTo>
                    <a:pt x="171896" y="25879"/>
                    <a:pt x="119536" y="-1496"/>
                    <a:pt x="70358" y="13915"/>
                  </a:cubicBezTo>
                  <a:cubicBezTo>
                    <a:pt x="41195" y="23053"/>
                    <a:pt x="18353" y="45894"/>
                    <a:pt x="9215" y="75058"/>
                  </a:cubicBezTo>
                  <a:lnTo>
                    <a:pt x="-55" y="72156"/>
                  </a:lnTo>
                  <a:cubicBezTo>
                    <a:pt x="16980" y="17872"/>
                    <a:pt x="74797" y="-12323"/>
                    <a:pt x="129080" y="4712"/>
                  </a:cubicBezTo>
                  <a:cubicBezTo>
                    <a:pt x="183363" y="21748"/>
                    <a:pt x="213559" y="79563"/>
                    <a:pt x="196524" y="133847"/>
                  </a:cubicBezTo>
                  <a:cubicBezTo>
                    <a:pt x="183057" y="176757"/>
                    <a:pt x="143313" y="205971"/>
                    <a:pt x="98339" y="206017"/>
                  </a:cubicBezTo>
                  <a:close/>
                </a:path>
              </a:pathLst>
            </a:custGeom>
            <a:solidFill>
              <a:srgbClr val="2093D7">
                <a:alpha val="25000"/>
              </a:srgbClr>
            </a:solidFill>
            <a:ln w="2650" cap="flat">
              <a:noFill/>
              <a:prstDash val="solid"/>
              <a:miter/>
            </a:ln>
          </p:spPr>
          <p:txBody>
            <a:bodyPr rtlCol="0" anchor="ctr"/>
            <a:lstStyle/>
            <a:p>
              <a:endParaRPr lang="en-IN" sz="1800"/>
            </a:p>
          </p:txBody>
        </p:sp>
        <p:sp>
          <p:nvSpPr>
            <p:cNvPr id="32" name="Freeform: Shape 31">
              <a:extLst>
                <a:ext uri="{FF2B5EF4-FFF2-40B4-BE49-F238E27FC236}">
                  <a16:creationId xmlns:a16="http://schemas.microsoft.com/office/drawing/2014/main" id="{BFCD0D21-FC24-4945-E7BC-B702E13CDAB5}"/>
                </a:ext>
              </a:extLst>
            </p:cNvPr>
            <p:cNvSpPr/>
            <p:nvPr/>
          </p:nvSpPr>
          <p:spPr>
            <a:xfrm>
              <a:off x="10308948" y="6535261"/>
              <a:ext cx="63195" cy="82684"/>
            </a:xfrm>
            <a:custGeom>
              <a:avLst/>
              <a:gdLst>
                <a:gd name="connsiteX0" fmla="*/ 8812 w 63195"/>
                <a:gd name="connsiteY0" fmla="*/ 58675 h 82684"/>
                <a:gd name="connsiteX1" fmla="*/ 30898 w 63195"/>
                <a:gd name="connsiteY1" fmla="*/ 67757 h 82684"/>
                <a:gd name="connsiteX2" fmla="*/ 45999 w 63195"/>
                <a:gd name="connsiteY2" fmla="*/ 57439 h 82684"/>
                <a:gd name="connsiteX3" fmla="*/ 29877 w 63195"/>
                <a:gd name="connsiteY3" fmla="*/ 47954 h 82684"/>
                <a:gd name="connsiteX4" fmla="*/ 19909 w 63195"/>
                <a:gd name="connsiteY4" fmla="*/ 47954 h 82684"/>
                <a:gd name="connsiteX5" fmla="*/ 19909 w 63195"/>
                <a:gd name="connsiteY5" fmla="*/ 33230 h 82684"/>
                <a:gd name="connsiteX6" fmla="*/ 29877 w 63195"/>
                <a:gd name="connsiteY6" fmla="*/ 33230 h 82684"/>
                <a:gd name="connsiteX7" fmla="*/ 44628 w 63195"/>
                <a:gd name="connsiteY7" fmla="*/ 24337 h 82684"/>
                <a:gd name="connsiteX8" fmla="*/ 29743 w 63195"/>
                <a:gd name="connsiteY8" fmla="*/ 14718 h 82684"/>
                <a:gd name="connsiteX9" fmla="*/ 9350 w 63195"/>
                <a:gd name="connsiteY9" fmla="*/ 23128 h 82684"/>
                <a:gd name="connsiteX10" fmla="*/ 940 w 63195"/>
                <a:gd name="connsiteY10" fmla="*/ 12595 h 82684"/>
                <a:gd name="connsiteX11" fmla="*/ 31597 w 63195"/>
                <a:gd name="connsiteY11" fmla="*/ -7 h 82684"/>
                <a:gd name="connsiteX12" fmla="*/ 61851 w 63195"/>
                <a:gd name="connsiteY12" fmla="*/ 21703 h 82684"/>
                <a:gd name="connsiteX13" fmla="*/ 44333 w 63195"/>
                <a:gd name="connsiteY13" fmla="*/ 39948 h 82684"/>
                <a:gd name="connsiteX14" fmla="*/ 63141 w 63195"/>
                <a:gd name="connsiteY14" fmla="*/ 59159 h 82684"/>
                <a:gd name="connsiteX15" fmla="*/ 31543 w 63195"/>
                <a:gd name="connsiteY15" fmla="*/ 82642 h 82684"/>
                <a:gd name="connsiteX16" fmla="*/ -55 w 63195"/>
                <a:gd name="connsiteY16" fmla="*/ 69799 h 8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195" h="82684">
                  <a:moveTo>
                    <a:pt x="8812" y="58675"/>
                  </a:moveTo>
                  <a:cubicBezTo>
                    <a:pt x="14713" y="64460"/>
                    <a:pt x="22636" y="67718"/>
                    <a:pt x="30898" y="67757"/>
                  </a:cubicBezTo>
                  <a:cubicBezTo>
                    <a:pt x="40598" y="67757"/>
                    <a:pt x="45999" y="63565"/>
                    <a:pt x="45999" y="57439"/>
                  </a:cubicBezTo>
                  <a:cubicBezTo>
                    <a:pt x="45999" y="51313"/>
                    <a:pt x="41082" y="47954"/>
                    <a:pt x="29877" y="47954"/>
                  </a:cubicBezTo>
                  <a:cubicBezTo>
                    <a:pt x="26519" y="47954"/>
                    <a:pt x="21118" y="47954"/>
                    <a:pt x="19909" y="47954"/>
                  </a:cubicBezTo>
                  <a:lnTo>
                    <a:pt x="19909" y="33230"/>
                  </a:lnTo>
                  <a:cubicBezTo>
                    <a:pt x="21360" y="33230"/>
                    <a:pt x="26868" y="33230"/>
                    <a:pt x="29877" y="33230"/>
                  </a:cubicBezTo>
                  <a:cubicBezTo>
                    <a:pt x="38798" y="33230"/>
                    <a:pt x="44628" y="30355"/>
                    <a:pt x="44628" y="24337"/>
                  </a:cubicBezTo>
                  <a:cubicBezTo>
                    <a:pt x="44628" y="18318"/>
                    <a:pt x="38153" y="14718"/>
                    <a:pt x="29743" y="14718"/>
                  </a:cubicBezTo>
                  <a:cubicBezTo>
                    <a:pt x="22110" y="14753"/>
                    <a:pt x="14790" y="17771"/>
                    <a:pt x="9350" y="23128"/>
                  </a:cubicBezTo>
                  <a:lnTo>
                    <a:pt x="940" y="12595"/>
                  </a:lnTo>
                  <a:cubicBezTo>
                    <a:pt x="8823" y="4111"/>
                    <a:pt x="20027" y="-494"/>
                    <a:pt x="31597" y="-7"/>
                  </a:cubicBezTo>
                  <a:cubicBezTo>
                    <a:pt x="50405" y="-7"/>
                    <a:pt x="61851" y="8376"/>
                    <a:pt x="61851" y="21703"/>
                  </a:cubicBezTo>
                  <a:cubicBezTo>
                    <a:pt x="61851" y="31806"/>
                    <a:pt x="53200" y="38389"/>
                    <a:pt x="44333" y="39948"/>
                  </a:cubicBezTo>
                  <a:cubicBezTo>
                    <a:pt x="52394" y="40754"/>
                    <a:pt x="63141" y="47148"/>
                    <a:pt x="63141" y="59159"/>
                  </a:cubicBezTo>
                  <a:cubicBezTo>
                    <a:pt x="63141" y="72916"/>
                    <a:pt x="50781" y="82642"/>
                    <a:pt x="31543" y="82642"/>
                  </a:cubicBezTo>
                  <a:cubicBezTo>
                    <a:pt x="16792" y="82642"/>
                    <a:pt x="5857" y="76973"/>
                    <a:pt x="-55" y="69799"/>
                  </a:cubicBezTo>
                  <a:close/>
                </a:path>
              </a:pathLst>
            </a:custGeom>
            <a:solidFill>
              <a:srgbClr val="2093D7"/>
            </a:solidFill>
            <a:ln w="2650" cap="flat">
              <a:noFill/>
              <a:prstDash val="solid"/>
              <a:miter/>
            </a:ln>
          </p:spPr>
          <p:txBody>
            <a:bodyPr rtlCol="0" anchor="ctr"/>
            <a:lstStyle/>
            <a:p>
              <a:endParaRPr lang="en-IN" sz="1800"/>
            </a:p>
          </p:txBody>
        </p:sp>
        <p:sp>
          <p:nvSpPr>
            <p:cNvPr id="33" name="Freeform: Shape 32">
              <a:extLst>
                <a:ext uri="{FF2B5EF4-FFF2-40B4-BE49-F238E27FC236}">
                  <a16:creationId xmlns:a16="http://schemas.microsoft.com/office/drawing/2014/main" id="{CF711F19-1225-79B6-BBA1-003DB18114C0}"/>
                </a:ext>
              </a:extLst>
            </p:cNvPr>
            <p:cNvSpPr/>
            <p:nvPr/>
          </p:nvSpPr>
          <p:spPr>
            <a:xfrm>
              <a:off x="10386949" y="6535291"/>
              <a:ext cx="65183" cy="82681"/>
            </a:xfrm>
            <a:custGeom>
              <a:avLst/>
              <a:gdLst>
                <a:gd name="connsiteX0" fmla="*/ 37374 w 65183"/>
                <a:gd name="connsiteY0" fmla="*/ -36 h 82681"/>
                <a:gd name="connsiteX1" fmla="*/ 61018 w 65183"/>
                <a:gd name="connsiteY1" fmla="*/ 8239 h 82681"/>
                <a:gd name="connsiteX2" fmla="*/ 53361 w 65183"/>
                <a:gd name="connsiteY2" fmla="*/ 21083 h 82681"/>
                <a:gd name="connsiteX3" fmla="*/ 37374 w 65183"/>
                <a:gd name="connsiteY3" fmla="*/ 14715 h 82681"/>
                <a:gd name="connsiteX4" fmla="*/ 17356 w 65183"/>
                <a:gd name="connsiteY4" fmla="*/ 37876 h 82681"/>
                <a:gd name="connsiteX5" fmla="*/ 17356 w 65183"/>
                <a:gd name="connsiteY5" fmla="*/ 39569 h 82681"/>
                <a:gd name="connsiteX6" fmla="*/ 37884 w 65183"/>
                <a:gd name="connsiteY6" fmla="*/ 29358 h 82681"/>
                <a:gd name="connsiteX7" fmla="*/ 65129 w 65183"/>
                <a:gd name="connsiteY7" fmla="*/ 55180 h 82681"/>
                <a:gd name="connsiteX8" fmla="*/ 34526 w 65183"/>
                <a:gd name="connsiteY8" fmla="*/ 82640 h 82681"/>
                <a:gd name="connsiteX9" fmla="*/ -55 w 65183"/>
                <a:gd name="connsiteY9" fmla="*/ 41342 h 82681"/>
                <a:gd name="connsiteX10" fmla="*/ 37374 w 65183"/>
                <a:gd name="connsiteY10" fmla="*/ -36 h 82681"/>
                <a:gd name="connsiteX11" fmla="*/ 33075 w 65183"/>
                <a:gd name="connsiteY11" fmla="*/ 43545 h 82681"/>
                <a:gd name="connsiteX12" fmla="*/ 17464 w 65183"/>
                <a:gd name="connsiteY12" fmla="*/ 51230 h 82681"/>
                <a:gd name="connsiteX13" fmla="*/ 33800 w 65183"/>
                <a:gd name="connsiteY13" fmla="*/ 67781 h 82681"/>
                <a:gd name="connsiteX14" fmla="*/ 47960 w 65183"/>
                <a:gd name="connsiteY14" fmla="*/ 55905 h 82681"/>
                <a:gd name="connsiteX15" fmla="*/ 33075 w 65183"/>
                <a:gd name="connsiteY15" fmla="*/ 43545 h 8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183" h="82681">
                  <a:moveTo>
                    <a:pt x="37374" y="-36"/>
                  </a:moveTo>
                  <a:cubicBezTo>
                    <a:pt x="45991" y="-187"/>
                    <a:pt x="54376" y="2748"/>
                    <a:pt x="61018" y="8239"/>
                  </a:cubicBezTo>
                  <a:lnTo>
                    <a:pt x="53361" y="21083"/>
                  </a:lnTo>
                  <a:cubicBezTo>
                    <a:pt x="49150" y="16827"/>
                    <a:pt x="43357" y="14519"/>
                    <a:pt x="37374" y="14715"/>
                  </a:cubicBezTo>
                  <a:cubicBezTo>
                    <a:pt x="25229" y="14715"/>
                    <a:pt x="17356" y="25167"/>
                    <a:pt x="17356" y="37876"/>
                  </a:cubicBezTo>
                  <a:cubicBezTo>
                    <a:pt x="17289" y="38438"/>
                    <a:pt x="17289" y="39006"/>
                    <a:pt x="17356" y="39569"/>
                  </a:cubicBezTo>
                  <a:cubicBezTo>
                    <a:pt x="22244" y="33164"/>
                    <a:pt x="29829" y="29392"/>
                    <a:pt x="37884" y="29358"/>
                  </a:cubicBezTo>
                  <a:cubicBezTo>
                    <a:pt x="52286" y="29358"/>
                    <a:pt x="65129" y="38118"/>
                    <a:pt x="65129" y="55180"/>
                  </a:cubicBezTo>
                  <a:cubicBezTo>
                    <a:pt x="65129" y="70764"/>
                    <a:pt x="52770" y="82640"/>
                    <a:pt x="34526" y="82640"/>
                  </a:cubicBezTo>
                  <a:cubicBezTo>
                    <a:pt x="10156" y="82640"/>
                    <a:pt x="-55" y="63831"/>
                    <a:pt x="-55" y="41342"/>
                  </a:cubicBezTo>
                  <a:cubicBezTo>
                    <a:pt x="53" y="17106"/>
                    <a:pt x="13729" y="-36"/>
                    <a:pt x="37374" y="-36"/>
                  </a:cubicBezTo>
                  <a:close/>
                  <a:moveTo>
                    <a:pt x="33075" y="43545"/>
                  </a:moveTo>
                  <a:cubicBezTo>
                    <a:pt x="26986" y="43655"/>
                    <a:pt x="21263" y="46472"/>
                    <a:pt x="17464" y="51230"/>
                  </a:cubicBezTo>
                  <a:cubicBezTo>
                    <a:pt x="18189" y="58914"/>
                    <a:pt x="22515" y="67781"/>
                    <a:pt x="33800" y="67781"/>
                  </a:cubicBezTo>
                  <a:cubicBezTo>
                    <a:pt x="43016" y="67781"/>
                    <a:pt x="47960" y="61548"/>
                    <a:pt x="47960" y="55905"/>
                  </a:cubicBezTo>
                  <a:cubicBezTo>
                    <a:pt x="47960" y="47253"/>
                    <a:pt x="40867" y="43545"/>
                    <a:pt x="33075" y="43545"/>
                  </a:cubicBezTo>
                  <a:close/>
                </a:path>
              </a:pathLst>
            </a:custGeom>
            <a:solidFill>
              <a:srgbClr val="2093D7"/>
            </a:solidFill>
            <a:ln w="2650" cap="flat">
              <a:noFill/>
              <a:prstDash val="solid"/>
              <a:miter/>
            </a:ln>
          </p:spPr>
          <p:txBody>
            <a:bodyPr rtlCol="0" anchor="ctr"/>
            <a:lstStyle/>
            <a:p>
              <a:endParaRPr lang="en-IN" sz="1800"/>
            </a:p>
          </p:txBody>
        </p:sp>
        <p:sp>
          <p:nvSpPr>
            <p:cNvPr id="34" name="Freeform: Shape 33">
              <a:extLst>
                <a:ext uri="{FF2B5EF4-FFF2-40B4-BE49-F238E27FC236}">
                  <a16:creationId xmlns:a16="http://schemas.microsoft.com/office/drawing/2014/main" id="{470EE402-39B5-2AFE-7E33-4FAC8515AAEC}"/>
                </a:ext>
              </a:extLst>
            </p:cNvPr>
            <p:cNvSpPr/>
            <p:nvPr/>
          </p:nvSpPr>
          <p:spPr>
            <a:xfrm>
              <a:off x="10465997" y="6535296"/>
              <a:ext cx="66258" cy="82702"/>
            </a:xfrm>
            <a:custGeom>
              <a:avLst/>
              <a:gdLst>
                <a:gd name="connsiteX0" fmla="*/ 33075 w 66258"/>
                <a:gd name="connsiteY0" fmla="*/ -42 h 82702"/>
                <a:gd name="connsiteX1" fmla="*/ 66204 w 66258"/>
                <a:gd name="connsiteY1" fmla="*/ 41256 h 82702"/>
                <a:gd name="connsiteX2" fmla="*/ 33075 w 66258"/>
                <a:gd name="connsiteY2" fmla="*/ 82661 h 82702"/>
                <a:gd name="connsiteX3" fmla="*/ -55 w 66258"/>
                <a:gd name="connsiteY3" fmla="*/ 41256 h 82702"/>
                <a:gd name="connsiteX4" fmla="*/ 33075 w 66258"/>
                <a:gd name="connsiteY4" fmla="*/ -42 h 82702"/>
                <a:gd name="connsiteX5" fmla="*/ 33075 w 66258"/>
                <a:gd name="connsiteY5" fmla="*/ 15059 h 82702"/>
                <a:gd name="connsiteX6" fmla="*/ 17249 w 66258"/>
                <a:gd name="connsiteY6" fmla="*/ 41229 h 82702"/>
                <a:gd name="connsiteX7" fmla="*/ 33075 w 66258"/>
                <a:gd name="connsiteY7" fmla="*/ 67534 h 82702"/>
                <a:gd name="connsiteX8" fmla="*/ 48793 w 66258"/>
                <a:gd name="connsiteY8" fmla="*/ 41229 h 82702"/>
                <a:gd name="connsiteX9" fmla="*/ 33075 w 66258"/>
                <a:gd name="connsiteY9" fmla="*/ 15059 h 8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58" h="82702">
                  <a:moveTo>
                    <a:pt x="33075" y="-42"/>
                  </a:moveTo>
                  <a:cubicBezTo>
                    <a:pt x="55886" y="-42"/>
                    <a:pt x="66204" y="20594"/>
                    <a:pt x="66204" y="41256"/>
                  </a:cubicBezTo>
                  <a:cubicBezTo>
                    <a:pt x="66204" y="61918"/>
                    <a:pt x="55913" y="82661"/>
                    <a:pt x="33075" y="82661"/>
                  </a:cubicBezTo>
                  <a:cubicBezTo>
                    <a:pt x="10236" y="82661"/>
                    <a:pt x="-55" y="61918"/>
                    <a:pt x="-55" y="41256"/>
                  </a:cubicBezTo>
                  <a:cubicBezTo>
                    <a:pt x="-55" y="20594"/>
                    <a:pt x="10182" y="-42"/>
                    <a:pt x="33075" y="-42"/>
                  </a:cubicBezTo>
                  <a:close/>
                  <a:moveTo>
                    <a:pt x="33075" y="15059"/>
                  </a:moveTo>
                  <a:cubicBezTo>
                    <a:pt x="21548" y="15059"/>
                    <a:pt x="17249" y="26478"/>
                    <a:pt x="17249" y="41229"/>
                  </a:cubicBezTo>
                  <a:cubicBezTo>
                    <a:pt x="17249" y="55980"/>
                    <a:pt x="21548" y="67534"/>
                    <a:pt x="33075" y="67534"/>
                  </a:cubicBezTo>
                  <a:cubicBezTo>
                    <a:pt x="44602" y="67534"/>
                    <a:pt x="48793" y="56007"/>
                    <a:pt x="48793" y="41229"/>
                  </a:cubicBezTo>
                  <a:cubicBezTo>
                    <a:pt x="48793" y="26451"/>
                    <a:pt x="44521" y="15059"/>
                    <a:pt x="33075" y="15059"/>
                  </a:cubicBezTo>
                  <a:close/>
                </a:path>
              </a:pathLst>
            </a:custGeom>
            <a:solidFill>
              <a:srgbClr val="2093D7"/>
            </a:solidFill>
            <a:ln w="2650" cap="flat">
              <a:noFill/>
              <a:prstDash val="solid"/>
              <a:miter/>
            </a:ln>
          </p:spPr>
          <p:txBody>
            <a:bodyPr rtlCol="0" anchor="ctr"/>
            <a:lstStyle/>
            <a:p>
              <a:endParaRPr lang="en-IN" sz="1800"/>
            </a:p>
          </p:txBody>
        </p:sp>
        <p:sp>
          <p:nvSpPr>
            <p:cNvPr id="35" name="Freeform: Shape 34">
              <a:extLst>
                <a:ext uri="{FF2B5EF4-FFF2-40B4-BE49-F238E27FC236}">
                  <a16:creationId xmlns:a16="http://schemas.microsoft.com/office/drawing/2014/main" id="{D2E79180-B663-849C-1609-1D870629E038}"/>
                </a:ext>
              </a:extLst>
            </p:cNvPr>
            <p:cNvSpPr/>
            <p:nvPr/>
          </p:nvSpPr>
          <p:spPr>
            <a:xfrm>
              <a:off x="10027174" y="6541019"/>
              <a:ext cx="45166" cy="70987"/>
            </a:xfrm>
            <a:custGeom>
              <a:avLst/>
              <a:gdLst>
                <a:gd name="connsiteX0" fmla="*/ -55 w 45166"/>
                <a:gd name="connsiteY0" fmla="*/ -42 h 70987"/>
                <a:gd name="connsiteX1" fmla="*/ 15126 w 45166"/>
                <a:gd name="connsiteY1" fmla="*/ -42 h 70987"/>
                <a:gd name="connsiteX2" fmla="*/ 15126 w 45166"/>
                <a:gd name="connsiteY2" fmla="*/ 57512 h 70987"/>
                <a:gd name="connsiteX3" fmla="*/ 45112 w 45166"/>
                <a:gd name="connsiteY3" fmla="*/ 57512 h 70987"/>
                <a:gd name="connsiteX4" fmla="*/ 45112 w 45166"/>
                <a:gd name="connsiteY4" fmla="*/ 70946 h 70987"/>
                <a:gd name="connsiteX5" fmla="*/ -55 w 45166"/>
                <a:gd name="connsiteY5" fmla="*/ 70946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66" h="70987">
                  <a:moveTo>
                    <a:pt x="-55" y="-42"/>
                  </a:moveTo>
                  <a:lnTo>
                    <a:pt x="15126" y="-42"/>
                  </a:lnTo>
                  <a:lnTo>
                    <a:pt x="15126" y="57512"/>
                  </a:lnTo>
                  <a:lnTo>
                    <a:pt x="45112" y="57512"/>
                  </a:lnTo>
                  <a:lnTo>
                    <a:pt x="45112" y="70946"/>
                  </a:lnTo>
                  <a:lnTo>
                    <a:pt x="-55" y="70946"/>
                  </a:lnTo>
                  <a:close/>
                </a:path>
              </a:pathLst>
            </a:custGeom>
            <a:solidFill>
              <a:schemeClr val="tx1"/>
            </a:solidFill>
            <a:ln w="2650" cap="flat">
              <a:noFill/>
              <a:prstDash val="solid"/>
              <a:miter/>
            </a:ln>
          </p:spPr>
          <p:txBody>
            <a:bodyPr rtlCol="0" anchor="ctr"/>
            <a:lstStyle/>
            <a:p>
              <a:endParaRPr lang="en-IN" sz="1800"/>
            </a:p>
          </p:txBody>
        </p:sp>
        <p:sp>
          <p:nvSpPr>
            <p:cNvPr id="36" name="Freeform: Shape 35">
              <a:extLst>
                <a:ext uri="{FF2B5EF4-FFF2-40B4-BE49-F238E27FC236}">
                  <a16:creationId xmlns:a16="http://schemas.microsoft.com/office/drawing/2014/main" id="{44E3DE30-36CD-B555-2E5C-C0BF18349B27}"/>
                </a:ext>
              </a:extLst>
            </p:cNvPr>
            <p:cNvSpPr/>
            <p:nvPr/>
          </p:nvSpPr>
          <p:spPr>
            <a:xfrm>
              <a:off x="10086581" y="6541019"/>
              <a:ext cx="50110" cy="70853"/>
            </a:xfrm>
            <a:custGeom>
              <a:avLst/>
              <a:gdLst>
                <a:gd name="connsiteX0" fmla="*/ -55 w 50110"/>
                <a:gd name="connsiteY0" fmla="*/ -42 h 70853"/>
                <a:gd name="connsiteX1" fmla="*/ 50056 w 50110"/>
                <a:gd name="connsiteY1" fmla="*/ -42 h 70853"/>
                <a:gd name="connsiteX2" fmla="*/ 50056 w 50110"/>
                <a:gd name="connsiteY2" fmla="*/ 12936 h 70853"/>
                <a:gd name="connsiteX3" fmla="*/ 15126 w 50110"/>
                <a:gd name="connsiteY3" fmla="*/ 12936 h 70853"/>
                <a:gd name="connsiteX4" fmla="*/ 15126 w 50110"/>
                <a:gd name="connsiteY4" fmla="*/ 28332 h 70853"/>
                <a:gd name="connsiteX5" fmla="*/ 49438 w 50110"/>
                <a:gd name="connsiteY5" fmla="*/ 28332 h 70853"/>
                <a:gd name="connsiteX6" fmla="*/ 49438 w 50110"/>
                <a:gd name="connsiteY6" fmla="*/ 41283 h 70853"/>
                <a:gd name="connsiteX7" fmla="*/ 15019 w 50110"/>
                <a:gd name="connsiteY7" fmla="*/ 41283 h 70853"/>
                <a:gd name="connsiteX8" fmla="*/ 15019 w 50110"/>
                <a:gd name="connsiteY8" fmla="*/ 57753 h 70853"/>
                <a:gd name="connsiteX9" fmla="*/ 49948 w 50110"/>
                <a:gd name="connsiteY9" fmla="*/ 57753 h 70853"/>
                <a:gd name="connsiteX10" fmla="*/ 49948 w 50110"/>
                <a:gd name="connsiteY10" fmla="*/ 70812 h 70853"/>
                <a:gd name="connsiteX11" fmla="*/ -55 w 50110"/>
                <a:gd name="connsiteY11"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110" h="70853">
                  <a:moveTo>
                    <a:pt x="-55" y="-42"/>
                  </a:moveTo>
                  <a:lnTo>
                    <a:pt x="50056" y="-42"/>
                  </a:lnTo>
                  <a:lnTo>
                    <a:pt x="50056" y="12936"/>
                  </a:lnTo>
                  <a:lnTo>
                    <a:pt x="15126" y="12936"/>
                  </a:lnTo>
                  <a:lnTo>
                    <a:pt x="15126" y="28332"/>
                  </a:lnTo>
                  <a:lnTo>
                    <a:pt x="49438" y="28332"/>
                  </a:lnTo>
                  <a:lnTo>
                    <a:pt x="49438" y="41283"/>
                  </a:lnTo>
                  <a:lnTo>
                    <a:pt x="15019" y="41283"/>
                  </a:lnTo>
                  <a:lnTo>
                    <a:pt x="15019" y="57753"/>
                  </a:lnTo>
                  <a:lnTo>
                    <a:pt x="49948" y="57753"/>
                  </a:lnTo>
                  <a:lnTo>
                    <a:pt x="49948" y="70812"/>
                  </a:lnTo>
                  <a:lnTo>
                    <a:pt x="-55" y="70812"/>
                  </a:lnTo>
                  <a:close/>
                </a:path>
              </a:pathLst>
            </a:custGeom>
            <a:solidFill>
              <a:schemeClr val="tx1"/>
            </a:solidFill>
            <a:ln w="2650" cap="flat">
              <a:noFill/>
              <a:prstDash val="solid"/>
              <a:miter/>
            </a:ln>
          </p:spPr>
          <p:txBody>
            <a:bodyPr rtlCol="0" anchor="ctr"/>
            <a:lstStyle/>
            <a:p>
              <a:endParaRPr lang="en-IN" sz="1800"/>
            </a:p>
          </p:txBody>
        </p:sp>
        <p:sp>
          <p:nvSpPr>
            <p:cNvPr id="37" name="Freeform: Shape 36">
              <a:extLst>
                <a:ext uri="{FF2B5EF4-FFF2-40B4-BE49-F238E27FC236}">
                  <a16:creationId xmlns:a16="http://schemas.microsoft.com/office/drawing/2014/main" id="{2C895D75-F0E3-C526-3D80-E48B6702F4D8}"/>
                </a:ext>
              </a:extLst>
            </p:cNvPr>
            <p:cNvSpPr/>
            <p:nvPr/>
          </p:nvSpPr>
          <p:spPr>
            <a:xfrm>
              <a:off x="10152356" y="6541019"/>
              <a:ext cx="63410" cy="70853"/>
            </a:xfrm>
            <a:custGeom>
              <a:avLst/>
              <a:gdLst>
                <a:gd name="connsiteX0" fmla="*/ 15019 w 63410"/>
                <a:gd name="connsiteY0" fmla="*/ 23227 h 70853"/>
                <a:gd name="connsiteX1" fmla="*/ 15019 w 63410"/>
                <a:gd name="connsiteY1" fmla="*/ 70812 h 70853"/>
                <a:gd name="connsiteX2" fmla="*/ -55 w 63410"/>
                <a:gd name="connsiteY2" fmla="*/ 70812 h 70853"/>
                <a:gd name="connsiteX3" fmla="*/ -55 w 63410"/>
                <a:gd name="connsiteY3" fmla="*/ -42 h 70853"/>
                <a:gd name="connsiteX4" fmla="*/ 15449 w 63410"/>
                <a:gd name="connsiteY4" fmla="*/ -42 h 70853"/>
                <a:gd name="connsiteX5" fmla="*/ 48256 w 63410"/>
                <a:gd name="connsiteY5" fmla="*/ 45877 h 70853"/>
                <a:gd name="connsiteX6" fmla="*/ 48256 w 63410"/>
                <a:gd name="connsiteY6" fmla="*/ -42 h 70853"/>
                <a:gd name="connsiteX7" fmla="*/ 63356 w 63410"/>
                <a:gd name="connsiteY7" fmla="*/ -42 h 70853"/>
                <a:gd name="connsiteX8" fmla="*/ 63356 w 63410"/>
                <a:gd name="connsiteY8" fmla="*/ 70812 h 70853"/>
                <a:gd name="connsiteX9" fmla="*/ 48820 w 63410"/>
                <a:gd name="connsiteY9" fmla="*/ 708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410" h="70853">
                  <a:moveTo>
                    <a:pt x="15019" y="23227"/>
                  </a:moveTo>
                  <a:lnTo>
                    <a:pt x="15019" y="70812"/>
                  </a:lnTo>
                  <a:lnTo>
                    <a:pt x="-55" y="70812"/>
                  </a:lnTo>
                  <a:lnTo>
                    <a:pt x="-55" y="-42"/>
                  </a:lnTo>
                  <a:lnTo>
                    <a:pt x="15449" y="-42"/>
                  </a:lnTo>
                  <a:lnTo>
                    <a:pt x="48256" y="45877"/>
                  </a:lnTo>
                  <a:lnTo>
                    <a:pt x="48256" y="-42"/>
                  </a:lnTo>
                  <a:lnTo>
                    <a:pt x="63356" y="-42"/>
                  </a:lnTo>
                  <a:lnTo>
                    <a:pt x="63356" y="70812"/>
                  </a:lnTo>
                  <a:lnTo>
                    <a:pt x="48820" y="70812"/>
                  </a:lnTo>
                  <a:close/>
                </a:path>
              </a:pathLst>
            </a:custGeom>
            <a:solidFill>
              <a:schemeClr val="tx1"/>
            </a:solidFill>
            <a:ln w="2650" cap="flat">
              <a:noFill/>
              <a:prstDash val="solid"/>
              <a:miter/>
            </a:ln>
          </p:spPr>
          <p:txBody>
            <a:bodyPr rtlCol="0" anchor="ctr"/>
            <a:lstStyle/>
            <a:p>
              <a:endParaRPr lang="en-IN" sz="1800"/>
            </a:p>
          </p:txBody>
        </p:sp>
        <p:sp>
          <p:nvSpPr>
            <p:cNvPr id="38" name="Freeform: Shape 37">
              <a:extLst>
                <a:ext uri="{FF2B5EF4-FFF2-40B4-BE49-F238E27FC236}">
                  <a16:creationId xmlns:a16="http://schemas.microsoft.com/office/drawing/2014/main" id="{FE2286AE-0376-C893-ECE9-2A84EF0617EF}"/>
                </a:ext>
              </a:extLst>
            </p:cNvPr>
            <p:cNvSpPr/>
            <p:nvPr/>
          </p:nvSpPr>
          <p:spPr>
            <a:xfrm>
              <a:off x="10230249" y="6541019"/>
              <a:ext cx="65560" cy="70853"/>
            </a:xfrm>
            <a:custGeom>
              <a:avLst/>
              <a:gdLst>
                <a:gd name="connsiteX0" fmla="*/ -55 w 65560"/>
                <a:gd name="connsiteY0" fmla="*/ -42 h 70853"/>
                <a:gd name="connsiteX1" fmla="*/ 27889 w 65560"/>
                <a:gd name="connsiteY1" fmla="*/ -42 h 70853"/>
                <a:gd name="connsiteX2" fmla="*/ 65506 w 65560"/>
                <a:gd name="connsiteY2" fmla="*/ 35452 h 70853"/>
                <a:gd name="connsiteX3" fmla="*/ 27889 w 65560"/>
                <a:gd name="connsiteY3" fmla="*/ 70812 h 70853"/>
                <a:gd name="connsiteX4" fmla="*/ -55 w 65560"/>
                <a:gd name="connsiteY4" fmla="*/ 70812 h 70853"/>
                <a:gd name="connsiteX5" fmla="*/ 27889 w 65560"/>
                <a:gd name="connsiteY5" fmla="*/ 57512 h 70853"/>
                <a:gd name="connsiteX6" fmla="*/ 50077 w 65560"/>
                <a:gd name="connsiteY6" fmla="*/ 37405 h 70853"/>
                <a:gd name="connsiteX7" fmla="*/ 50083 w 65560"/>
                <a:gd name="connsiteY7" fmla="*/ 35452 h 70853"/>
                <a:gd name="connsiteX8" fmla="*/ 27889 w 65560"/>
                <a:gd name="connsiteY8" fmla="*/ 13232 h 70853"/>
                <a:gd name="connsiteX9" fmla="*/ 15046 w 65560"/>
                <a:gd name="connsiteY9" fmla="*/ 13232 h 70853"/>
                <a:gd name="connsiteX10" fmla="*/ 15046 w 65560"/>
                <a:gd name="connsiteY10" fmla="*/ 57512 h 7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60" h="70853">
                  <a:moveTo>
                    <a:pt x="-55" y="-42"/>
                  </a:moveTo>
                  <a:lnTo>
                    <a:pt x="27889" y="-42"/>
                  </a:lnTo>
                  <a:cubicBezTo>
                    <a:pt x="50083" y="-42"/>
                    <a:pt x="65506" y="14091"/>
                    <a:pt x="65506" y="35452"/>
                  </a:cubicBezTo>
                  <a:cubicBezTo>
                    <a:pt x="65506" y="56813"/>
                    <a:pt x="50110" y="70812"/>
                    <a:pt x="27889" y="70812"/>
                  </a:cubicBezTo>
                  <a:lnTo>
                    <a:pt x="-55" y="70812"/>
                  </a:lnTo>
                  <a:close/>
                  <a:moveTo>
                    <a:pt x="27889" y="57512"/>
                  </a:moveTo>
                  <a:cubicBezTo>
                    <a:pt x="39569" y="58086"/>
                    <a:pt x="49502" y="49084"/>
                    <a:pt x="50077" y="37405"/>
                  </a:cubicBezTo>
                  <a:cubicBezTo>
                    <a:pt x="50110" y="36755"/>
                    <a:pt x="50110" y="36103"/>
                    <a:pt x="50083" y="35452"/>
                  </a:cubicBezTo>
                  <a:cubicBezTo>
                    <a:pt x="50083" y="22904"/>
                    <a:pt x="42425" y="13232"/>
                    <a:pt x="27889" y="13232"/>
                  </a:cubicBezTo>
                  <a:lnTo>
                    <a:pt x="15046" y="13232"/>
                  </a:lnTo>
                  <a:lnTo>
                    <a:pt x="15046" y="57512"/>
                  </a:lnTo>
                  <a:close/>
                </a:path>
              </a:pathLst>
            </a:custGeom>
            <a:solidFill>
              <a:schemeClr val="tx1"/>
            </a:solidFill>
            <a:ln w="2650" cap="flat">
              <a:noFill/>
              <a:prstDash val="solid"/>
              <a:miter/>
            </a:ln>
          </p:spPr>
          <p:txBody>
            <a:bodyPr rtlCol="0" anchor="ctr"/>
            <a:lstStyle/>
            <a:p>
              <a:endParaRPr lang="en-IN" sz="1800"/>
            </a:p>
          </p:txBody>
        </p:sp>
        <p:sp>
          <p:nvSpPr>
            <p:cNvPr id="39" name="Freeform: Shape 38">
              <a:extLst>
                <a:ext uri="{FF2B5EF4-FFF2-40B4-BE49-F238E27FC236}">
                  <a16:creationId xmlns:a16="http://schemas.microsoft.com/office/drawing/2014/main" id="{05512940-0E0E-7AF1-2A0D-E0C12C371E50}"/>
                </a:ext>
              </a:extLst>
            </p:cNvPr>
            <p:cNvSpPr/>
            <p:nvPr/>
          </p:nvSpPr>
          <p:spPr>
            <a:xfrm>
              <a:off x="9946057" y="6541019"/>
              <a:ext cx="67081" cy="70987"/>
            </a:xfrm>
            <a:custGeom>
              <a:avLst/>
              <a:gdLst>
                <a:gd name="connsiteX0" fmla="*/ 53415 w 67081"/>
                <a:gd name="connsiteY0" fmla="*/ 34270 h 70987"/>
                <a:gd name="connsiteX1" fmla="*/ 65640 w 67081"/>
                <a:gd name="connsiteY1" fmla="*/ 18014 h 70987"/>
                <a:gd name="connsiteX2" fmla="*/ 45220 w 67081"/>
                <a:gd name="connsiteY2" fmla="*/ -42 h 70987"/>
                <a:gd name="connsiteX3" fmla="*/ -55 w 67081"/>
                <a:gd name="connsiteY3" fmla="*/ -42 h 70987"/>
                <a:gd name="connsiteX4" fmla="*/ 8006 w 67081"/>
                <a:gd name="connsiteY4" fmla="*/ 9147 h 70987"/>
                <a:gd name="connsiteX5" fmla="*/ 8006 w 67081"/>
                <a:gd name="connsiteY5" fmla="*/ 70946 h 70987"/>
                <a:gd name="connsiteX6" fmla="*/ 46429 w 67081"/>
                <a:gd name="connsiteY6" fmla="*/ 70946 h 70987"/>
                <a:gd name="connsiteX7" fmla="*/ 67010 w 67081"/>
                <a:gd name="connsiteY7" fmla="*/ 51815 h 70987"/>
                <a:gd name="connsiteX8" fmla="*/ 53415 w 67081"/>
                <a:gd name="connsiteY8" fmla="*/ 34270 h 70987"/>
                <a:gd name="connsiteX9" fmla="*/ 23026 w 67081"/>
                <a:gd name="connsiteY9" fmla="*/ 12775 h 70987"/>
                <a:gd name="connsiteX10" fmla="*/ 41834 w 67081"/>
                <a:gd name="connsiteY10" fmla="*/ 12775 h 70987"/>
                <a:gd name="connsiteX11" fmla="*/ 50098 w 67081"/>
                <a:gd name="connsiteY11" fmla="*/ 20122 h 70987"/>
                <a:gd name="connsiteX12" fmla="*/ 42750 w 67081"/>
                <a:gd name="connsiteY12" fmla="*/ 28386 h 70987"/>
                <a:gd name="connsiteX13" fmla="*/ 41834 w 67081"/>
                <a:gd name="connsiteY13" fmla="*/ 28386 h 70987"/>
                <a:gd name="connsiteX14" fmla="*/ 23026 w 67081"/>
                <a:gd name="connsiteY14" fmla="*/ 28386 h 70987"/>
                <a:gd name="connsiteX15" fmla="*/ 42506 w 67081"/>
                <a:gd name="connsiteY15" fmla="*/ 57941 h 70987"/>
                <a:gd name="connsiteX16" fmla="*/ 23026 w 67081"/>
                <a:gd name="connsiteY16" fmla="*/ 57941 h 70987"/>
                <a:gd name="connsiteX17" fmla="*/ 23026 w 67081"/>
                <a:gd name="connsiteY17" fmla="*/ 41283 h 70987"/>
                <a:gd name="connsiteX18" fmla="*/ 42506 w 67081"/>
                <a:gd name="connsiteY18" fmla="*/ 41283 h 70987"/>
                <a:gd name="connsiteX19" fmla="*/ 51597 w 67081"/>
                <a:gd name="connsiteY19" fmla="*/ 48654 h 70987"/>
                <a:gd name="connsiteX20" fmla="*/ 51641 w 67081"/>
                <a:gd name="connsiteY20" fmla="*/ 49558 h 70987"/>
                <a:gd name="connsiteX21" fmla="*/ 42533 w 67081"/>
                <a:gd name="connsiteY21" fmla="*/ 57941 h 7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7081" h="70987">
                  <a:moveTo>
                    <a:pt x="53415" y="34270"/>
                  </a:moveTo>
                  <a:cubicBezTo>
                    <a:pt x="60919" y="32573"/>
                    <a:pt x="66092" y="25694"/>
                    <a:pt x="65640" y="18014"/>
                  </a:cubicBezTo>
                  <a:cubicBezTo>
                    <a:pt x="65640" y="8556"/>
                    <a:pt x="58735" y="-42"/>
                    <a:pt x="45220" y="-42"/>
                  </a:cubicBezTo>
                  <a:lnTo>
                    <a:pt x="-55" y="-42"/>
                  </a:lnTo>
                  <a:lnTo>
                    <a:pt x="8006" y="9147"/>
                  </a:lnTo>
                  <a:lnTo>
                    <a:pt x="8006" y="70946"/>
                  </a:lnTo>
                  <a:lnTo>
                    <a:pt x="46429" y="70946"/>
                  </a:lnTo>
                  <a:cubicBezTo>
                    <a:pt x="59863" y="70946"/>
                    <a:pt x="67010" y="62429"/>
                    <a:pt x="67010" y="51815"/>
                  </a:cubicBezTo>
                  <a:cubicBezTo>
                    <a:pt x="67376" y="43430"/>
                    <a:pt x="61626" y="36009"/>
                    <a:pt x="53415" y="34270"/>
                  </a:cubicBezTo>
                  <a:close/>
                  <a:moveTo>
                    <a:pt x="23026" y="12775"/>
                  </a:moveTo>
                  <a:lnTo>
                    <a:pt x="41834" y="12775"/>
                  </a:lnTo>
                  <a:cubicBezTo>
                    <a:pt x="46145" y="12522"/>
                    <a:pt x="49844" y="15811"/>
                    <a:pt x="50098" y="20122"/>
                  </a:cubicBezTo>
                  <a:cubicBezTo>
                    <a:pt x="50351" y="24433"/>
                    <a:pt x="47061" y="28133"/>
                    <a:pt x="42750" y="28386"/>
                  </a:cubicBezTo>
                  <a:cubicBezTo>
                    <a:pt x="42445" y="28404"/>
                    <a:pt x="42139" y="28404"/>
                    <a:pt x="41834" y="28386"/>
                  </a:cubicBezTo>
                  <a:lnTo>
                    <a:pt x="23026" y="28386"/>
                  </a:lnTo>
                  <a:close/>
                  <a:moveTo>
                    <a:pt x="42506" y="57941"/>
                  </a:moveTo>
                  <a:lnTo>
                    <a:pt x="23026" y="57941"/>
                  </a:lnTo>
                  <a:lnTo>
                    <a:pt x="23026" y="41283"/>
                  </a:lnTo>
                  <a:lnTo>
                    <a:pt x="42506" y="41283"/>
                  </a:lnTo>
                  <a:cubicBezTo>
                    <a:pt x="47051" y="40808"/>
                    <a:pt x="51122" y="44108"/>
                    <a:pt x="51597" y="48654"/>
                  </a:cubicBezTo>
                  <a:cubicBezTo>
                    <a:pt x="51628" y="48954"/>
                    <a:pt x="51643" y="49256"/>
                    <a:pt x="51641" y="49558"/>
                  </a:cubicBezTo>
                  <a:cubicBezTo>
                    <a:pt x="51641" y="54663"/>
                    <a:pt x="48256" y="57941"/>
                    <a:pt x="42533" y="57941"/>
                  </a:cubicBezTo>
                  <a:close/>
                </a:path>
              </a:pathLst>
            </a:custGeom>
            <a:solidFill>
              <a:schemeClr val="tx1"/>
            </a:solidFill>
            <a:ln w="2650" cap="flat">
              <a:noFill/>
              <a:prstDash val="solid"/>
              <a:miter/>
            </a:ln>
          </p:spPr>
          <p:txBody>
            <a:bodyPr rtlCol="0" anchor="ctr"/>
            <a:lstStyle/>
            <a:p>
              <a:endParaRPr lang="en-IN" sz="1800"/>
            </a:p>
          </p:txBody>
        </p:sp>
        <p:sp>
          <p:nvSpPr>
            <p:cNvPr id="40" name="Freeform: Shape 39">
              <a:extLst>
                <a:ext uri="{FF2B5EF4-FFF2-40B4-BE49-F238E27FC236}">
                  <a16:creationId xmlns:a16="http://schemas.microsoft.com/office/drawing/2014/main" id="{34154DB1-9A2E-6520-45AE-1A5BC17664DE}"/>
                </a:ext>
              </a:extLst>
            </p:cNvPr>
            <p:cNvSpPr/>
            <p:nvPr/>
          </p:nvSpPr>
          <p:spPr>
            <a:xfrm>
              <a:off x="9939179"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52B8E5"/>
            </a:solidFill>
            <a:ln w="2650" cap="flat">
              <a:noFill/>
              <a:prstDash val="solid"/>
              <a:miter/>
            </a:ln>
          </p:spPr>
          <p:txBody>
            <a:bodyPr rtlCol="0" anchor="ctr"/>
            <a:lstStyle/>
            <a:p>
              <a:endParaRPr lang="en-IN" sz="1800"/>
            </a:p>
          </p:txBody>
        </p:sp>
        <p:sp>
          <p:nvSpPr>
            <p:cNvPr id="41" name="Freeform: Shape 40">
              <a:extLst>
                <a:ext uri="{FF2B5EF4-FFF2-40B4-BE49-F238E27FC236}">
                  <a16:creationId xmlns:a16="http://schemas.microsoft.com/office/drawing/2014/main" id="{6EBC1DCD-9570-8469-B1AB-D10E604E5360}"/>
                </a:ext>
              </a:extLst>
            </p:cNvPr>
            <p:cNvSpPr/>
            <p:nvPr/>
          </p:nvSpPr>
          <p:spPr>
            <a:xfrm>
              <a:off x="9939635" y="6541019"/>
              <a:ext cx="29528" cy="28454"/>
            </a:xfrm>
            <a:custGeom>
              <a:avLst/>
              <a:gdLst>
                <a:gd name="connsiteX0" fmla="*/ 29529 w 29528"/>
                <a:gd name="connsiteY0" fmla="*/ 0 h 28454"/>
                <a:gd name="connsiteX1" fmla="*/ 0 w 29528"/>
                <a:gd name="connsiteY1" fmla="*/ 0 h 28454"/>
                <a:gd name="connsiteX2" fmla="*/ 29529 w 29528"/>
                <a:gd name="connsiteY2" fmla="*/ 28454 h 28454"/>
                <a:gd name="connsiteX3" fmla="*/ 29529 w 29528"/>
                <a:gd name="connsiteY3" fmla="*/ 0 h 28454"/>
              </a:gdLst>
              <a:ahLst/>
              <a:cxnLst>
                <a:cxn ang="0">
                  <a:pos x="connsiteX0" y="connsiteY0"/>
                </a:cxn>
                <a:cxn ang="0">
                  <a:pos x="connsiteX1" y="connsiteY1"/>
                </a:cxn>
                <a:cxn ang="0">
                  <a:pos x="connsiteX2" y="connsiteY2"/>
                </a:cxn>
                <a:cxn ang="0">
                  <a:pos x="connsiteX3" y="connsiteY3"/>
                </a:cxn>
              </a:cxnLst>
              <a:rect l="l" t="t" r="r" b="b"/>
              <a:pathLst>
                <a:path w="29528" h="28454">
                  <a:moveTo>
                    <a:pt x="29529" y="0"/>
                  </a:moveTo>
                  <a:lnTo>
                    <a:pt x="0" y="0"/>
                  </a:lnTo>
                  <a:lnTo>
                    <a:pt x="29529" y="28454"/>
                  </a:lnTo>
                  <a:lnTo>
                    <a:pt x="29529" y="0"/>
                  </a:lnTo>
                  <a:close/>
                </a:path>
              </a:pathLst>
            </a:custGeom>
            <a:solidFill>
              <a:srgbClr val="2093D7"/>
            </a:solidFill>
            <a:ln w="2650" cap="flat">
              <a:noFill/>
              <a:prstDash val="solid"/>
              <a:miter/>
            </a:ln>
          </p:spPr>
          <p:txBody>
            <a:bodyPr rtlCol="0" anchor="ctr"/>
            <a:lstStyle/>
            <a:p>
              <a:endParaRPr lang="en-IN" sz="1800"/>
            </a:p>
          </p:txBody>
        </p:sp>
      </p:grpSp>
      <p:sp>
        <p:nvSpPr>
          <p:cNvPr id="42" name="TextBox 41">
            <a:extLst>
              <a:ext uri="{FF2B5EF4-FFF2-40B4-BE49-F238E27FC236}">
                <a16:creationId xmlns:a16="http://schemas.microsoft.com/office/drawing/2014/main" id="{453CB7FB-E986-7C05-A713-185430C6506D}"/>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tx1"/>
                </a:solidFill>
                <a:effectLst/>
                <a:latin typeface="+mn-lt"/>
              </a:rPr>
              <a:t>Copyright 2023 Blend360.</a:t>
            </a:r>
            <a:endParaRPr lang="en-IN" sz="700">
              <a:solidFill>
                <a:schemeClr val="tx1"/>
              </a:solidFill>
              <a:latin typeface="+mn-lt"/>
            </a:endParaRPr>
          </a:p>
        </p:txBody>
      </p:sp>
    </p:spTree>
    <p:extLst>
      <p:ext uri="{BB962C8B-B14F-4D97-AF65-F5344CB8AC3E}">
        <p14:creationId xmlns:p14="http://schemas.microsoft.com/office/powerpoint/2010/main" val="27252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lank Layou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0DC0BEA-984E-D93C-D877-E2A90CDA90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37885" y="6473338"/>
            <a:ext cx="617905" cy="206891"/>
          </a:xfrm>
          <a:prstGeom prst="rect">
            <a:avLst/>
          </a:prstGeom>
        </p:spPr>
      </p:pic>
      <p:sp>
        <p:nvSpPr>
          <p:cNvPr id="3" name="TextBox 2">
            <a:extLst>
              <a:ext uri="{FF2B5EF4-FFF2-40B4-BE49-F238E27FC236}">
                <a16:creationId xmlns:a16="http://schemas.microsoft.com/office/drawing/2014/main" id="{A8588147-F459-A76A-DA01-07C2C82EC887}"/>
              </a:ext>
            </a:extLst>
          </p:cNvPr>
          <p:cNvSpPr txBox="1"/>
          <p:nvPr userDrawn="1"/>
        </p:nvSpPr>
        <p:spPr>
          <a:xfrm>
            <a:off x="10555789" y="6477896"/>
            <a:ext cx="1414519" cy="202333"/>
          </a:xfrm>
          <a:prstGeom prst="rect">
            <a:avLst/>
          </a:prstGeom>
          <a:noFill/>
        </p:spPr>
        <p:txBody>
          <a:bodyPr wrap="square">
            <a:spAutoFit/>
          </a:bodyPr>
          <a:lstStyle/>
          <a:p>
            <a:r>
              <a:rPr lang="en-US" sz="700" b="0" i="0">
                <a:solidFill>
                  <a:schemeClr val="accent6"/>
                </a:solidFill>
                <a:effectLst/>
                <a:latin typeface="+mn-lt"/>
              </a:rPr>
              <a:t>Copyright 2023 Blend360.</a:t>
            </a:r>
            <a:endParaRPr lang="en-IN" sz="700">
              <a:solidFill>
                <a:schemeClr val="accent6"/>
              </a:solidFill>
              <a:latin typeface="+mn-lt"/>
            </a:endParaRPr>
          </a:p>
        </p:txBody>
      </p:sp>
      <p:sp>
        <p:nvSpPr>
          <p:cNvPr id="6" name="Rectangle 5">
            <a:extLst>
              <a:ext uri="{FF2B5EF4-FFF2-40B4-BE49-F238E27FC236}">
                <a16:creationId xmlns:a16="http://schemas.microsoft.com/office/drawing/2014/main" id="{C3184865-9CAB-DBC7-2098-1A1F00189F59}"/>
              </a:ext>
            </a:extLst>
          </p:cNvPr>
          <p:cNvSpPr/>
          <p:nvPr userDrawn="1"/>
        </p:nvSpPr>
        <p:spPr>
          <a:xfrm>
            <a:off x="0" y="0"/>
            <a:ext cx="590126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8" name="Rectangle 7">
            <a:extLst>
              <a:ext uri="{FF2B5EF4-FFF2-40B4-BE49-F238E27FC236}">
                <a16:creationId xmlns:a16="http://schemas.microsoft.com/office/drawing/2014/main" id="{4D16BDBA-67F7-228C-456D-9D23F4BDF07F}"/>
              </a:ext>
            </a:extLst>
          </p:cNvPr>
          <p:cNvSpPr/>
          <p:nvPr userDrawn="1"/>
        </p:nvSpPr>
        <p:spPr>
          <a:xfrm flipV="1">
            <a:off x="1090359" y="1159430"/>
            <a:ext cx="452522" cy="50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
        <p:nvSpPr>
          <p:cNvPr id="9" name="Title 5">
            <a:extLst>
              <a:ext uri="{FF2B5EF4-FFF2-40B4-BE49-F238E27FC236}">
                <a16:creationId xmlns:a16="http://schemas.microsoft.com/office/drawing/2014/main" id="{ABD6D036-0303-92E3-0B0C-543A35F510F0}"/>
              </a:ext>
            </a:extLst>
          </p:cNvPr>
          <p:cNvSpPr>
            <a:spLocks noGrp="1"/>
          </p:cNvSpPr>
          <p:nvPr>
            <p:ph type="title"/>
          </p:nvPr>
        </p:nvSpPr>
        <p:spPr>
          <a:xfrm>
            <a:off x="838091" y="1333846"/>
            <a:ext cx="3860046" cy="1325563"/>
          </a:xfrm>
          <a:prstGeom prst="rect">
            <a:avLst/>
          </a:prstGeom>
        </p:spPr>
        <p:txBody>
          <a:bodyPr/>
          <a:lstStyle>
            <a:lvl1pPr>
              <a:defRPr sz="3200"/>
            </a:lvl1pPr>
          </a:lstStyle>
          <a:p>
            <a:r>
              <a:rPr lang="en-US"/>
              <a:t>Click to edit Master title style</a:t>
            </a:r>
            <a:endParaRPr lang="en-IN"/>
          </a:p>
        </p:txBody>
      </p:sp>
      <p:sp>
        <p:nvSpPr>
          <p:cNvPr id="5" name="Text Placeholder 4">
            <a:extLst>
              <a:ext uri="{FF2B5EF4-FFF2-40B4-BE49-F238E27FC236}">
                <a16:creationId xmlns:a16="http://schemas.microsoft.com/office/drawing/2014/main" id="{BD8E038F-917B-4F06-657C-44C35DC5EF33}"/>
              </a:ext>
            </a:extLst>
          </p:cNvPr>
          <p:cNvSpPr>
            <a:spLocks noGrp="1"/>
          </p:cNvSpPr>
          <p:nvPr>
            <p:ph type="body" sz="quarter" idx="10"/>
          </p:nvPr>
        </p:nvSpPr>
        <p:spPr>
          <a:xfrm>
            <a:off x="6499967" y="947738"/>
            <a:ext cx="5036481" cy="5029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6453041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pecial Inf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E13F-CCA7-3B45-0E59-645E64F3B7A4}"/>
              </a:ext>
            </a:extLst>
          </p:cNvPr>
          <p:cNvSpPr>
            <a:spLocks noGrp="1"/>
          </p:cNvSpPr>
          <p:nvPr>
            <p:ph type="title"/>
          </p:nvPr>
        </p:nvSpPr>
        <p:spPr>
          <a:xfrm>
            <a:off x="1668246" y="2766221"/>
            <a:ext cx="8855509" cy="1325563"/>
          </a:xfrm>
          <a:prstGeom prst="rect">
            <a:avLst/>
          </a:prstGeom>
        </p:spPr>
        <p:txBody>
          <a:bodyPr anchor="ctr"/>
          <a:lstStyle>
            <a:lvl1pPr algn="ctr">
              <a:defRPr sz="2800"/>
            </a:lvl1pPr>
          </a:lstStyle>
          <a:p>
            <a:r>
              <a:rPr lang="en-US"/>
              <a:t>Click to edit Master title style</a:t>
            </a:r>
            <a:endParaRPr lang="en-IN"/>
          </a:p>
        </p:txBody>
      </p:sp>
    </p:spTree>
    <p:extLst>
      <p:ext uri="{BB962C8B-B14F-4D97-AF65-F5344CB8AC3E}">
        <p14:creationId xmlns:p14="http://schemas.microsoft.com/office/powerpoint/2010/main" val="37659153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4_Title Slide">
    <p:spTree>
      <p:nvGrpSpPr>
        <p:cNvPr id="1" name=""/>
        <p:cNvGrpSpPr/>
        <p:nvPr/>
      </p:nvGrpSpPr>
      <p:grpSpPr>
        <a:xfrm>
          <a:off x="0" y="0"/>
          <a:ext cx="0" cy="0"/>
          <a:chOff x="0" y="0"/>
          <a:chExt cx="0" cy="0"/>
        </a:xfrm>
      </p:grpSpPr>
      <p:sp>
        <p:nvSpPr>
          <p:cNvPr id="4" name="Rectangle: Rounded Corners 5">
            <a:extLst>
              <a:ext uri="{FF2B5EF4-FFF2-40B4-BE49-F238E27FC236}">
                <a16:creationId xmlns:a16="http://schemas.microsoft.com/office/drawing/2014/main" id="{F70DD664-010A-1E48-2F8A-594CF817CE6D}"/>
              </a:ext>
            </a:extLst>
          </p:cNvPr>
          <p:cNvSpPr/>
          <p:nvPr/>
        </p:nvSpPr>
        <p:spPr>
          <a:xfrm>
            <a:off x="662903" y="1569638"/>
            <a:ext cx="2606222" cy="3423260"/>
          </a:xfrm>
          <a:prstGeom prst="roundRect">
            <a:avLst>
              <a:gd name="adj" fmla="val 4257"/>
            </a:avLst>
          </a:prstGeom>
          <a:gradFill flip="none" rotWithShape="1">
            <a:gsLst>
              <a:gs pos="0">
                <a:schemeClr val="accent1">
                  <a:lumMod val="67000"/>
                </a:schemeClr>
              </a:gs>
              <a:gs pos="100000">
                <a:schemeClr val="tx1"/>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latin typeface="Montserrat" panose="00000500000000000000" pitchFamily="2" charset="0"/>
              <a:cs typeface="Poppins Medium" panose="00000600000000000000" pitchFamily="2" charset="0"/>
            </a:endParaRPr>
          </a:p>
        </p:txBody>
      </p:sp>
      <p:sp>
        <p:nvSpPr>
          <p:cNvPr id="6" name="Picture Placeholder 11">
            <a:extLst>
              <a:ext uri="{FF2B5EF4-FFF2-40B4-BE49-F238E27FC236}">
                <a16:creationId xmlns:a16="http://schemas.microsoft.com/office/drawing/2014/main" id="{762BCE67-986A-4DFC-372B-5F6ADEC1C319}"/>
              </a:ext>
            </a:extLst>
          </p:cNvPr>
          <p:cNvSpPr>
            <a:spLocks noGrp="1"/>
          </p:cNvSpPr>
          <p:nvPr>
            <p:ph type="pic" sz="quarter" idx="11"/>
          </p:nvPr>
        </p:nvSpPr>
        <p:spPr>
          <a:xfrm>
            <a:off x="897286" y="1793803"/>
            <a:ext cx="2137452" cy="2529552"/>
          </a:xfrm>
          <a:prstGeom prst="roundRect">
            <a:avLst>
              <a:gd name="adj" fmla="val 3288"/>
            </a:avLst>
          </a:prstGeom>
          <a:pattFill prst="pct5">
            <a:fgClr>
              <a:schemeClr val="bg1"/>
            </a:fgClr>
            <a:bgClr>
              <a:schemeClr val="accent3"/>
            </a:bgClr>
          </a:pattFill>
          <a:effectLst/>
        </p:spPr>
        <p:txBody>
          <a:bodyPr wrap="square">
            <a:noAutofit/>
          </a:bodyPr>
          <a:lstStyle>
            <a:lvl1pPr>
              <a:defRPr sz="2000">
                <a:latin typeface="Montserrat" panose="00000500000000000000" pitchFamily="2" charset="0"/>
                <a:cs typeface="Arial" panose="020B0604020202020204" pitchFamily="34" charset="0"/>
              </a:defRPr>
            </a:lvl1pPr>
          </a:lstStyle>
          <a:p>
            <a:r>
              <a:rPr lang="en-US"/>
              <a:t>Click icon to add picture</a:t>
            </a:r>
            <a:endParaRPr lang="en-ID"/>
          </a:p>
        </p:txBody>
      </p:sp>
      <p:sp>
        <p:nvSpPr>
          <p:cNvPr id="40" name="Rectangle: Rounded Corners 5">
            <a:extLst>
              <a:ext uri="{FF2B5EF4-FFF2-40B4-BE49-F238E27FC236}">
                <a16:creationId xmlns:a16="http://schemas.microsoft.com/office/drawing/2014/main" id="{30FD5F04-20CA-21DE-BD62-ECC00EABEC0A}"/>
              </a:ext>
            </a:extLst>
          </p:cNvPr>
          <p:cNvSpPr/>
          <p:nvPr/>
        </p:nvSpPr>
        <p:spPr>
          <a:xfrm>
            <a:off x="3439465" y="1569638"/>
            <a:ext cx="2606222" cy="3423260"/>
          </a:xfrm>
          <a:prstGeom prst="roundRect">
            <a:avLst>
              <a:gd name="adj" fmla="val 4257"/>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latin typeface="Montserrat" panose="00000500000000000000" pitchFamily="2" charset="0"/>
              <a:cs typeface="Poppins Medium" panose="00000600000000000000" pitchFamily="2" charset="0"/>
            </a:endParaRPr>
          </a:p>
        </p:txBody>
      </p:sp>
      <p:sp>
        <p:nvSpPr>
          <p:cNvPr id="41" name="Picture Placeholder 11">
            <a:extLst>
              <a:ext uri="{FF2B5EF4-FFF2-40B4-BE49-F238E27FC236}">
                <a16:creationId xmlns:a16="http://schemas.microsoft.com/office/drawing/2014/main" id="{191BF1AF-40EC-7F21-307C-DCD885E88873}"/>
              </a:ext>
            </a:extLst>
          </p:cNvPr>
          <p:cNvSpPr>
            <a:spLocks noGrp="1"/>
          </p:cNvSpPr>
          <p:nvPr>
            <p:ph type="pic" sz="quarter" idx="12"/>
          </p:nvPr>
        </p:nvSpPr>
        <p:spPr>
          <a:xfrm>
            <a:off x="3673850" y="1793803"/>
            <a:ext cx="2137452" cy="2529552"/>
          </a:xfrm>
          <a:prstGeom prst="roundRect">
            <a:avLst>
              <a:gd name="adj" fmla="val 3288"/>
            </a:avLst>
          </a:prstGeom>
          <a:pattFill prst="pct5">
            <a:fgClr>
              <a:schemeClr val="bg1"/>
            </a:fgClr>
            <a:bgClr>
              <a:schemeClr val="accent3"/>
            </a:bgClr>
          </a:pattFill>
          <a:effectLst/>
        </p:spPr>
        <p:txBody>
          <a:bodyPr wrap="square">
            <a:noAutofit/>
          </a:bodyPr>
          <a:lstStyle>
            <a:lvl1pPr>
              <a:defRPr sz="2000">
                <a:latin typeface="Montserrat" panose="00000500000000000000" pitchFamily="2" charset="0"/>
                <a:cs typeface="Arial" panose="020B0604020202020204" pitchFamily="34" charset="0"/>
              </a:defRPr>
            </a:lvl1pPr>
          </a:lstStyle>
          <a:p>
            <a:r>
              <a:rPr lang="en-US"/>
              <a:t>Click icon to add picture</a:t>
            </a:r>
            <a:endParaRPr lang="en-ID"/>
          </a:p>
        </p:txBody>
      </p:sp>
      <p:sp>
        <p:nvSpPr>
          <p:cNvPr id="42" name="Rectangle: Rounded Corners 5">
            <a:extLst>
              <a:ext uri="{FF2B5EF4-FFF2-40B4-BE49-F238E27FC236}">
                <a16:creationId xmlns:a16="http://schemas.microsoft.com/office/drawing/2014/main" id="{993F949F-8DF1-6005-F495-71C6FB310A7A}"/>
              </a:ext>
            </a:extLst>
          </p:cNvPr>
          <p:cNvSpPr/>
          <p:nvPr/>
        </p:nvSpPr>
        <p:spPr>
          <a:xfrm>
            <a:off x="6213473" y="1569638"/>
            <a:ext cx="2606222" cy="3423260"/>
          </a:xfrm>
          <a:prstGeom prst="roundRect">
            <a:avLst>
              <a:gd name="adj" fmla="val 4257"/>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latin typeface="Montserrat" panose="00000500000000000000" pitchFamily="2" charset="0"/>
              <a:cs typeface="Poppins Medium" panose="00000600000000000000" pitchFamily="2" charset="0"/>
            </a:endParaRPr>
          </a:p>
        </p:txBody>
      </p:sp>
      <p:sp>
        <p:nvSpPr>
          <p:cNvPr id="43" name="Picture Placeholder 11">
            <a:extLst>
              <a:ext uri="{FF2B5EF4-FFF2-40B4-BE49-F238E27FC236}">
                <a16:creationId xmlns:a16="http://schemas.microsoft.com/office/drawing/2014/main" id="{DF75D2FE-5F3D-303F-BDC0-BF002E519EC2}"/>
              </a:ext>
            </a:extLst>
          </p:cNvPr>
          <p:cNvSpPr>
            <a:spLocks noGrp="1"/>
          </p:cNvSpPr>
          <p:nvPr>
            <p:ph type="pic" sz="quarter" idx="13"/>
          </p:nvPr>
        </p:nvSpPr>
        <p:spPr>
          <a:xfrm>
            <a:off x="6447856" y="1793803"/>
            <a:ext cx="2137452" cy="2529552"/>
          </a:xfrm>
          <a:prstGeom prst="roundRect">
            <a:avLst>
              <a:gd name="adj" fmla="val 3288"/>
            </a:avLst>
          </a:prstGeom>
          <a:pattFill prst="pct5">
            <a:fgClr>
              <a:schemeClr val="bg1"/>
            </a:fgClr>
            <a:bgClr>
              <a:schemeClr val="accent3"/>
            </a:bgClr>
          </a:pattFill>
          <a:effectLst/>
        </p:spPr>
        <p:txBody>
          <a:bodyPr wrap="square">
            <a:noAutofit/>
          </a:bodyPr>
          <a:lstStyle>
            <a:lvl1pPr>
              <a:defRPr sz="2000">
                <a:latin typeface="Montserrat" panose="00000500000000000000" pitchFamily="2" charset="0"/>
                <a:cs typeface="Arial" panose="020B0604020202020204" pitchFamily="34" charset="0"/>
              </a:defRPr>
            </a:lvl1pPr>
          </a:lstStyle>
          <a:p>
            <a:r>
              <a:rPr lang="en-US"/>
              <a:t>Click icon to add picture</a:t>
            </a:r>
            <a:endParaRPr lang="en-ID"/>
          </a:p>
        </p:txBody>
      </p:sp>
      <p:sp>
        <p:nvSpPr>
          <p:cNvPr id="44" name="Rectangle: Rounded Corners 5">
            <a:extLst>
              <a:ext uri="{FF2B5EF4-FFF2-40B4-BE49-F238E27FC236}">
                <a16:creationId xmlns:a16="http://schemas.microsoft.com/office/drawing/2014/main" id="{A648BC92-F0B3-54AE-A8AA-34BF20C1AA52}"/>
              </a:ext>
            </a:extLst>
          </p:cNvPr>
          <p:cNvSpPr/>
          <p:nvPr/>
        </p:nvSpPr>
        <p:spPr>
          <a:xfrm>
            <a:off x="8987479" y="1569638"/>
            <a:ext cx="2606222" cy="3423260"/>
          </a:xfrm>
          <a:prstGeom prst="roundRect">
            <a:avLst>
              <a:gd name="adj" fmla="val 425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latin typeface="Montserrat" panose="00000500000000000000" pitchFamily="2" charset="0"/>
              <a:cs typeface="Poppins Medium" panose="00000600000000000000" pitchFamily="2" charset="0"/>
            </a:endParaRPr>
          </a:p>
        </p:txBody>
      </p:sp>
      <p:sp>
        <p:nvSpPr>
          <p:cNvPr id="45" name="Picture Placeholder 11">
            <a:extLst>
              <a:ext uri="{FF2B5EF4-FFF2-40B4-BE49-F238E27FC236}">
                <a16:creationId xmlns:a16="http://schemas.microsoft.com/office/drawing/2014/main" id="{D6D3FF8F-FFFB-B2BC-6B21-F0666F6A9079}"/>
              </a:ext>
            </a:extLst>
          </p:cNvPr>
          <p:cNvSpPr>
            <a:spLocks noGrp="1"/>
          </p:cNvSpPr>
          <p:nvPr>
            <p:ph type="pic" sz="quarter" idx="14"/>
          </p:nvPr>
        </p:nvSpPr>
        <p:spPr>
          <a:xfrm>
            <a:off x="9221862" y="1793803"/>
            <a:ext cx="2137452" cy="2529552"/>
          </a:xfrm>
          <a:prstGeom prst="roundRect">
            <a:avLst>
              <a:gd name="adj" fmla="val 3288"/>
            </a:avLst>
          </a:prstGeom>
          <a:pattFill prst="pct5">
            <a:fgClr>
              <a:schemeClr val="bg1"/>
            </a:fgClr>
            <a:bgClr>
              <a:schemeClr val="accent3"/>
            </a:bgClr>
          </a:pattFill>
          <a:effectLst/>
        </p:spPr>
        <p:txBody>
          <a:bodyPr wrap="square">
            <a:noAutofit/>
          </a:bodyPr>
          <a:lstStyle>
            <a:lvl1pPr>
              <a:defRPr sz="2000">
                <a:latin typeface="Montserrat" panose="00000500000000000000" pitchFamily="2" charset="0"/>
                <a:cs typeface="Arial" panose="020B0604020202020204" pitchFamily="34" charset="0"/>
              </a:defRPr>
            </a:lvl1pPr>
          </a:lstStyle>
          <a:p>
            <a:r>
              <a:rPr lang="en-US"/>
              <a:t>Click icon to add picture</a:t>
            </a:r>
            <a:endParaRPr lang="en-ID"/>
          </a:p>
        </p:txBody>
      </p:sp>
      <p:sp>
        <p:nvSpPr>
          <p:cNvPr id="5" name="Title 3">
            <a:extLst>
              <a:ext uri="{FF2B5EF4-FFF2-40B4-BE49-F238E27FC236}">
                <a16:creationId xmlns:a16="http://schemas.microsoft.com/office/drawing/2014/main" id="{20415797-251E-9BFA-5C7C-CEEF663B41B3}"/>
              </a:ext>
            </a:extLst>
          </p:cNvPr>
          <p:cNvSpPr>
            <a:spLocks noGrp="1"/>
          </p:cNvSpPr>
          <p:nvPr>
            <p:ph type="title"/>
          </p:nvPr>
        </p:nvSpPr>
        <p:spPr>
          <a:xfrm>
            <a:off x="838091" y="365128"/>
            <a:ext cx="10515818" cy="341045"/>
          </a:xfrm>
          <a:prstGeom prst="rect">
            <a:avLst/>
          </a:prstGeom>
        </p:spPr>
        <p:txBody>
          <a:bodyPr/>
          <a:lstStyle>
            <a:lvl1pPr>
              <a:defRPr sz="2400"/>
            </a:lvl1pPr>
          </a:lstStyle>
          <a:p>
            <a:r>
              <a:rPr lang="en-US"/>
              <a:t>Click to edit Master title style</a:t>
            </a:r>
            <a:endParaRPr lang="en-IN"/>
          </a:p>
        </p:txBody>
      </p:sp>
      <p:sp>
        <p:nvSpPr>
          <p:cNvPr id="7" name="Rectangle 6">
            <a:extLst>
              <a:ext uri="{FF2B5EF4-FFF2-40B4-BE49-F238E27FC236}">
                <a16:creationId xmlns:a16="http://schemas.microsoft.com/office/drawing/2014/main" id="{5C0099C9-A0E4-9218-3C36-1A58029CC009}"/>
              </a:ext>
            </a:extLst>
          </p:cNvPr>
          <p:cNvSpPr/>
          <p:nvPr/>
        </p:nvSpPr>
        <p:spPr>
          <a:xfrm>
            <a:off x="1007242" y="298023"/>
            <a:ext cx="36088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schemeClr val="bg1"/>
              </a:solidFill>
            </a:endParaRPr>
          </a:p>
        </p:txBody>
      </p:sp>
    </p:spTree>
    <p:extLst>
      <p:ext uri="{BB962C8B-B14F-4D97-AF65-F5344CB8AC3E}">
        <p14:creationId xmlns:p14="http://schemas.microsoft.com/office/powerpoint/2010/main" val="390643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lideAdd6">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8A9F934A-F81C-46F6-80E9-9AD6DC4FCBD4}"/>
              </a:ext>
            </a:extLst>
          </p:cNvPr>
          <p:cNvSpPr>
            <a:spLocks noGrp="1"/>
          </p:cNvSpPr>
          <p:nvPr>
            <p:ph type="pic" sz="quarter" idx="10"/>
          </p:nvPr>
        </p:nvSpPr>
        <p:spPr>
          <a:xfrm>
            <a:off x="7273258" y="1322205"/>
            <a:ext cx="4085697" cy="4086229"/>
          </a:xfrm>
          <a:custGeom>
            <a:avLst/>
            <a:gdLst>
              <a:gd name="connsiteX0" fmla="*/ 0 w 4086229"/>
              <a:gd name="connsiteY0" fmla="*/ 0 h 4086229"/>
              <a:gd name="connsiteX1" fmla="*/ 4086229 w 4086229"/>
              <a:gd name="connsiteY1" fmla="*/ 0 h 4086229"/>
              <a:gd name="connsiteX2" fmla="*/ 4086229 w 4086229"/>
              <a:gd name="connsiteY2" fmla="*/ 4086229 h 4086229"/>
              <a:gd name="connsiteX3" fmla="*/ 0 w 4086229"/>
              <a:gd name="connsiteY3" fmla="*/ 4086229 h 4086229"/>
            </a:gdLst>
            <a:ahLst/>
            <a:cxnLst>
              <a:cxn ang="0">
                <a:pos x="connsiteX0" y="connsiteY0"/>
              </a:cxn>
              <a:cxn ang="0">
                <a:pos x="connsiteX1" y="connsiteY1"/>
              </a:cxn>
              <a:cxn ang="0">
                <a:pos x="connsiteX2" y="connsiteY2"/>
              </a:cxn>
              <a:cxn ang="0">
                <a:pos x="connsiteX3" y="connsiteY3"/>
              </a:cxn>
            </a:cxnLst>
            <a:rect l="l" t="t" r="r" b="b"/>
            <a:pathLst>
              <a:path w="4086229" h="4086229">
                <a:moveTo>
                  <a:pt x="0" y="0"/>
                </a:moveTo>
                <a:lnTo>
                  <a:pt x="4086229" y="0"/>
                </a:lnTo>
                <a:lnTo>
                  <a:pt x="4086229" y="4086229"/>
                </a:lnTo>
                <a:lnTo>
                  <a:pt x="0" y="4086229"/>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lvl1pPr>
              <a:defRPr lang="id-ID" sz="600">
                <a:solidFill>
                  <a:schemeClr val="bg1">
                    <a:alpha val="0"/>
                  </a:schemeClr>
                </a:solidFill>
              </a:defRPr>
            </a:lvl1pPr>
          </a:lstStyle>
          <a:p>
            <a:pPr marL="0" lvl="0" algn="ctr" defTabSz="457108"/>
            <a:r>
              <a:rPr lang="en-US"/>
              <a:t>Click icon to add picture</a:t>
            </a:r>
            <a:endParaRPr lang="id-ID"/>
          </a:p>
        </p:txBody>
      </p:sp>
    </p:spTree>
    <p:extLst>
      <p:ext uri="{BB962C8B-B14F-4D97-AF65-F5344CB8AC3E}">
        <p14:creationId xmlns:p14="http://schemas.microsoft.com/office/powerpoint/2010/main" val="8229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1264A91-57AD-4E40-43F6-1744BDDE001F}"/>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ID"/>
          </a:p>
        </p:txBody>
      </p:sp>
    </p:spTree>
    <p:extLst>
      <p:ext uri="{BB962C8B-B14F-4D97-AF65-F5344CB8AC3E}">
        <p14:creationId xmlns:p14="http://schemas.microsoft.com/office/powerpoint/2010/main" val="289216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SlideAdd17">
    <p:spTree>
      <p:nvGrpSpPr>
        <p:cNvPr id="1" name=""/>
        <p:cNvGrpSpPr/>
        <p:nvPr/>
      </p:nvGrpSpPr>
      <p:grpSpPr>
        <a:xfrm>
          <a:off x="0" y="0"/>
          <a:ext cx="0" cy="0"/>
          <a:chOff x="0" y="0"/>
          <a:chExt cx="0" cy="0"/>
        </a:xfrm>
      </p:grpSpPr>
      <p:sp>
        <p:nvSpPr>
          <p:cNvPr id="15" name="PpHolder1">
            <a:extLst>
              <a:ext uri="{FF2B5EF4-FFF2-40B4-BE49-F238E27FC236}">
                <a16:creationId xmlns:a16="http://schemas.microsoft.com/office/drawing/2014/main" id="{930504E4-3552-95EE-0FE9-EB7496F53335}"/>
              </a:ext>
            </a:extLst>
          </p:cNvPr>
          <p:cNvSpPr>
            <a:spLocks noGrp="1"/>
          </p:cNvSpPr>
          <p:nvPr>
            <p:ph type="pic" sz="quarter" idx="13"/>
          </p:nvPr>
        </p:nvSpPr>
        <p:spPr>
          <a:xfrm>
            <a:off x="9158023" y="290778"/>
            <a:ext cx="2743202" cy="6276444"/>
          </a:xfrm>
          <a:custGeom>
            <a:avLst/>
            <a:gdLst>
              <a:gd name="connsiteX0" fmla="*/ 0 w 2743202"/>
              <a:gd name="connsiteY0" fmla="*/ 0 h 6276444"/>
              <a:gd name="connsiteX1" fmla="*/ 2743202 w 2743202"/>
              <a:gd name="connsiteY1" fmla="*/ 0 h 6276444"/>
              <a:gd name="connsiteX2" fmla="*/ 2743202 w 2743202"/>
              <a:gd name="connsiteY2" fmla="*/ 6276444 h 6276444"/>
              <a:gd name="connsiteX3" fmla="*/ 0 w 2743202"/>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2" h="6276444">
                <a:moveTo>
                  <a:pt x="0" y="0"/>
                </a:moveTo>
                <a:lnTo>
                  <a:pt x="2743202" y="0"/>
                </a:lnTo>
                <a:lnTo>
                  <a:pt x="2743202"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08"/>
            <a:r>
              <a:rPr lang="en-US"/>
              <a:t>Click icon to add picture</a:t>
            </a:r>
            <a:endParaRPr lang="en-ID"/>
          </a:p>
        </p:txBody>
      </p:sp>
      <p:sp>
        <p:nvSpPr>
          <p:cNvPr id="13" name="PpHolder2">
            <a:extLst>
              <a:ext uri="{FF2B5EF4-FFF2-40B4-BE49-F238E27FC236}">
                <a16:creationId xmlns:a16="http://schemas.microsoft.com/office/drawing/2014/main" id="{C22B3B0D-C689-147F-87CD-DBAC4DE4F337}"/>
              </a:ext>
            </a:extLst>
          </p:cNvPr>
          <p:cNvSpPr>
            <a:spLocks noGrp="1"/>
          </p:cNvSpPr>
          <p:nvPr>
            <p:ph type="pic" sz="quarter" idx="12"/>
          </p:nvPr>
        </p:nvSpPr>
        <p:spPr>
          <a:xfrm>
            <a:off x="3246880" y="290778"/>
            <a:ext cx="2743202" cy="6276444"/>
          </a:xfrm>
          <a:custGeom>
            <a:avLst/>
            <a:gdLst>
              <a:gd name="connsiteX0" fmla="*/ 0 w 2743202"/>
              <a:gd name="connsiteY0" fmla="*/ 0 h 6276444"/>
              <a:gd name="connsiteX1" fmla="*/ 2743202 w 2743202"/>
              <a:gd name="connsiteY1" fmla="*/ 0 h 6276444"/>
              <a:gd name="connsiteX2" fmla="*/ 2743202 w 2743202"/>
              <a:gd name="connsiteY2" fmla="*/ 6276444 h 6276444"/>
              <a:gd name="connsiteX3" fmla="*/ 0 w 2743202"/>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2" h="6276444">
                <a:moveTo>
                  <a:pt x="0" y="0"/>
                </a:moveTo>
                <a:lnTo>
                  <a:pt x="2743202" y="0"/>
                </a:lnTo>
                <a:lnTo>
                  <a:pt x="2743202"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08"/>
            <a:r>
              <a:rPr lang="en-US"/>
              <a:t>Click icon to add picture</a:t>
            </a:r>
            <a:endParaRPr lang="en-ID"/>
          </a:p>
        </p:txBody>
      </p:sp>
      <p:sp>
        <p:nvSpPr>
          <p:cNvPr id="11" name="PpHolder3">
            <a:extLst>
              <a:ext uri="{FF2B5EF4-FFF2-40B4-BE49-F238E27FC236}">
                <a16:creationId xmlns:a16="http://schemas.microsoft.com/office/drawing/2014/main" id="{3EAAAA2E-5CA1-88DA-DC2E-D2A13A9DC174}"/>
              </a:ext>
            </a:extLst>
          </p:cNvPr>
          <p:cNvSpPr>
            <a:spLocks noGrp="1"/>
          </p:cNvSpPr>
          <p:nvPr>
            <p:ph type="pic" sz="quarter" idx="11"/>
          </p:nvPr>
        </p:nvSpPr>
        <p:spPr>
          <a:xfrm>
            <a:off x="290781" y="290778"/>
            <a:ext cx="2743203" cy="6276444"/>
          </a:xfrm>
          <a:custGeom>
            <a:avLst/>
            <a:gdLst>
              <a:gd name="connsiteX0" fmla="*/ 0 w 2743203"/>
              <a:gd name="connsiteY0" fmla="*/ 0 h 6276444"/>
              <a:gd name="connsiteX1" fmla="*/ 2743203 w 2743203"/>
              <a:gd name="connsiteY1" fmla="*/ 0 h 6276444"/>
              <a:gd name="connsiteX2" fmla="*/ 2743203 w 2743203"/>
              <a:gd name="connsiteY2" fmla="*/ 6276444 h 6276444"/>
              <a:gd name="connsiteX3" fmla="*/ 0 w 2743203"/>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3" h="6276444">
                <a:moveTo>
                  <a:pt x="0" y="0"/>
                </a:moveTo>
                <a:lnTo>
                  <a:pt x="2743203" y="0"/>
                </a:lnTo>
                <a:lnTo>
                  <a:pt x="2743203"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08"/>
            <a:r>
              <a:rPr lang="en-US"/>
              <a:t>Click icon to add picture</a:t>
            </a:r>
            <a:endParaRPr lang="en-ID"/>
          </a:p>
        </p:txBody>
      </p:sp>
      <p:sp>
        <p:nvSpPr>
          <p:cNvPr id="9" name="PpHolder4">
            <a:extLst>
              <a:ext uri="{FF2B5EF4-FFF2-40B4-BE49-F238E27FC236}">
                <a16:creationId xmlns:a16="http://schemas.microsoft.com/office/drawing/2014/main" id="{7446C9D5-9CBC-9DD6-705F-4360F8425F80}"/>
              </a:ext>
            </a:extLst>
          </p:cNvPr>
          <p:cNvSpPr>
            <a:spLocks noGrp="1"/>
          </p:cNvSpPr>
          <p:nvPr>
            <p:ph type="pic" sz="quarter" idx="10"/>
          </p:nvPr>
        </p:nvSpPr>
        <p:spPr>
          <a:xfrm>
            <a:off x="6202098" y="290778"/>
            <a:ext cx="2743202" cy="6276444"/>
          </a:xfrm>
          <a:custGeom>
            <a:avLst/>
            <a:gdLst>
              <a:gd name="connsiteX0" fmla="*/ 0 w 2743202"/>
              <a:gd name="connsiteY0" fmla="*/ 0 h 6276444"/>
              <a:gd name="connsiteX1" fmla="*/ 2743202 w 2743202"/>
              <a:gd name="connsiteY1" fmla="*/ 0 h 6276444"/>
              <a:gd name="connsiteX2" fmla="*/ 2743202 w 2743202"/>
              <a:gd name="connsiteY2" fmla="*/ 6276444 h 6276444"/>
              <a:gd name="connsiteX3" fmla="*/ 0 w 2743202"/>
              <a:gd name="connsiteY3" fmla="*/ 6276444 h 6276444"/>
            </a:gdLst>
            <a:ahLst/>
            <a:cxnLst>
              <a:cxn ang="0">
                <a:pos x="connsiteX0" y="connsiteY0"/>
              </a:cxn>
              <a:cxn ang="0">
                <a:pos x="connsiteX1" y="connsiteY1"/>
              </a:cxn>
              <a:cxn ang="0">
                <a:pos x="connsiteX2" y="connsiteY2"/>
              </a:cxn>
              <a:cxn ang="0">
                <a:pos x="connsiteX3" y="connsiteY3"/>
              </a:cxn>
            </a:cxnLst>
            <a:rect l="l" t="t" r="r" b="b"/>
            <a:pathLst>
              <a:path w="2743202" h="6276444">
                <a:moveTo>
                  <a:pt x="0" y="0"/>
                </a:moveTo>
                <a:lnTo>
                  <a:pt x="2743202" y="0"/>
                </a:lnTo>
                <a:lnTo>
                  <a:pt x="2743202" y="6276444"/>
                </a:lnTo>
                <a:lnTo>
                  <a:pt x="0" y="6276444"/>
                </a:lnTo>
                <a:close/>
              </a:path>
            </a:pathLst>
          </a:custGeom>
          <a:blipFill dpi="0" rotWithShape="1">
            <a:blip r:embed="rId2" cstate="screen">
              <a:extLst>
                <a:ext uri="{28A0092B-C50C-407E-A947-70E740481C1C}">
                  <a14:useLocalDpi xmlns:a14="http://schemas.microsoft.com/office/drawing/2010/main"/>
                </a:ext>
              </a:extLst>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lt1">
                    <a:alpha val="0"/>
                  </a:schemeClr>
                </a:solidFill>
              </a:defRPr>
            </a:lvl1pPr>
          </a:lstStyle>
          <a:p>
            <a:pPr marL="0" lvl="0" algn="ctr" defTabSz="457108"/>
            <a:r>
              <a:rPr lang="en-US"/>
              <a:t>Click icon to add picture</a:t>
            </a:r>
            <a:endParaRPr lang="en-ID"/>
          </a:p>
        </p:txBody>
      </p:sp>
    </p:spTree>
    <p:extLst>
      <p:ext uri="{BB962C8B-B14F-4D97-AF65-F5344CB8AC3E}">
        <p14:creationId xmlns:p14="http://schemas.microsoft.com/office/powerpoint/2010/main" val="168578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0_Custom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A8E210FC-A449-4BF4-A850-DC6C2145647C}"/>
              </a:ext>
            </a:extLst>
          </p:cNvPr>
          <p:cNvSpPr>
            <a:spLocks noGrp="1"/>
          </p:cNvSpPr>
          <p:nvPr>
            <p:ph type="pic" sz="quarter" idx="12"/>
          </p:nvPr>
        </p:nvSpPr>
        <p:spPr>
          <a:xfrm>
            <a:off x="2" y="0"/>
            <a:ext cx="12191999" cy="6858000"/>
          </a:xfrm>
          <a:prstGeom prst="rect">
            <a:avLst/>
          </a:prstGeom>
          <a:pattFill prst="pct5">
            <a:fgClr>
              <a:srgbClr val="1D1C22"/>
            </a:fgClr>
            <a:bgClr>
              <a:schemeClr val="tx1"/>
            </a:bgClr>
          </a:pattFill>
        </p:spPr>
        <p:txBody>
          <a:bodyPr wrap="square">
            <a:noAutofit/>
          </a:bodyPr>
          <a:lstStyle>
            <a:lvl1pPr>
              <a:defRPr sz="1200">
                <a:solidFill>
                  <a:schemeClr val="bg1"/>
                </a:solidFill>
                <a:latin typeface="Montserrat" panose="00000500000000000000" pitchFamily="2" charset="0"/>
                <a:cs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97808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86069"/>
                </a:solidFill>
                <a:latin typeface="Montserrat" panose="00000500000000000000" pitchFamily="2" charset="0"/>
                <a:cs typeface="Segoe UI"/>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86CB4B4D-7CA3-9044-876B-883B54F8677D}" type="slidenum">
              <a:rPr lang="en-US" smtClean="0"/>
              <a:t>‹#›</a:t>
            </a:fld>
            <a:endParaRPr lang="en-US"/>
          </a:p>
        </p:txBody>
      </p:sp>
      <p:sp>
        <p:nvSpPr>
          <p:cNvPr id="8" name="TextBox 7">
            <a:extLst>
              <a:ext uri="{FF2B5EF4-FFF2-40B4-BE49-F238E27FC236}">
                <a16:creationId xmlns:a16="http://schemas.microsoft.com/office/drawing/2014/main" id="{31F03AAE-91E2-BA00-5863-23DDE08E2791}"/>
              </a:ext>
            </a:extLst>
          </p:cNvPr>
          <p:cNvSpPr txBox="1"/>
          <p:nvPr userDrawn="1"/>
        </p:nvSpPr>
        <p:spPr>
          <a:xfrm>
            <a:off x="2653991" y="3166275"/>
            <a:ext cx="6356194" cy="369332"/>
          </a:xfrm>
          <a:prstGeom prst="rect">
            <a:avLst/>
          </a:prstGeom>
          <a:noFill/>
        </p:spPr>
        <p:txBody>
          <a:bodyPr wrap="square">
            <a:spAutoFit/>
          </a:bodyPr>
          <a:lstStyle/>
          <a:p>
            <a:fld id="{1D8BD707-D9CF-40AE-B4C6-C98DA3205C09}" type="datetimeFigureOut">
              <a:rPr lang="en-US" sz="1800" smtClean="0"/>
              <a:pPr/>
              <a:t>4/4/2023</a:t>
            </a:fld>
            <a:endParaRPr lang="en-US" sz="1800"/>
          </a:p>
        </p:txBody>
      </p:sp>
    </p:spTree>
    <p:extLst>
      <p:ext uri="{BB962C8B-B14F-4D97-AF65-F5344CB8AC3E}">
        <p14:creationId xmlns:p14="http://schemas.microsoft.com/office/powerpoint/2010/main" val="115958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B63F41F-38CB-A1E9-09AA-DC9CCEB45C1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937886" y="6473340"/>
            <a:ext cx="617905" cy="206891"/>
          </a:xfrm>
          <a:prstGeom prst="rect">
            <a:avLst/>
          </a:prstGeom>
        </p:spPr>
      </p:pic>
      <p:sp>
        <p:nvSpPr>
          <p:cNvPr id="4" name="TextBox 3">
            <a:extLst>
              <a:ext uri="{FF2B5EF4-FFF2-40B4-BE49-F238E27FC236}">
                <a16:creationId xmlns:a16="http://schemas.microsoft.com/office/drawing/2014/main" id="{704C1F12-D92C-E48B-5770-DA81D58ADD75}"/>
              </a:ext>
            </a:extLst>
          </p:cNvPr>
          <p:cNvSpPr txBox="1"/>
          <p:nvPr/>
        </p:nvSpPr>
        <p:spPr>
          <a:xfrm>
            <a:off x="10555790" y="6477898"/>
            <a:ext cx="1414519" cy="202333"/>
          </a:xfrm>
          <a:prstGeom prst="rect">
            <a:avLst/>
          </a:prstGeom>
          <a:noFill/>
        </p:spPr>
        <p:txBody>
          <a:bodyPr wrap="square">
            <a:spAutoFit/>
          </a:bodyPr>
          <a:lstStyle/>
          <a:p>
            <a:r>
              <a:rPr lang="en-US" sz="700" b="0" i="0">
                <a:solidFill>
                  <a:schemeClr val="accent6"/>
                </a:solidFill>
                <a:effectLst/>
                <a:latin typeface="+mn-lt"/>
              </a:rPr>
              <a:t>Copyright 2023 Blend360.</a:t>
            </a:r>
            <a:endParaRPr lang="en-IN" sz="700">
              <a:solidFill>
                <a:schemeClr val="accent6"/>
              </a:solidFill>
              <a:latin typeface="+mn-lt"/>
            </a:endParaRPr>
          </a:p>
        </p:txBody>
      </p:sp>
    </p:spTree>
    <p:extLst>
      <p:ext uri="{BB962C8B-B14F-4D97-AF65-F5344CB8AC3E}">
        <p14:creationId xmlns:p14="http://schemas.microsoft.com/office/powerpoint/2010/main" val="39677424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hf hdr="0" ftr="0" dt="0"/>
  <p:txStyles>
    <p:titleStyle>
      <a:lvl1pPr algn="l" defTabSz="9138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471" indent="-228471" algn="l" defTabSz="91388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410" indent="-228471" algn="l" defTabSz="91388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7" indent="-228471" algn="l" defTabSz="91388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320" indent="-228471" algn="l" defTabSz="9138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260" indent="-228471" algn="l" defTabSz="9138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258" indent="-228471" algn="l" defTabSz="9138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195" indent="-228471" algn="l" defTabSz="9138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136" indent="-228471" algn="l" defTabSz="9138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079" indent="-228471" algn="l" defTabSz="9138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883" rtl="0" eaLnBrk="1" latinLnBrk="0" hangingPunct="1">
        <a:defRPr sz="1800" kern="1200">
          <a:solidFill>
            <a:schemeClr val="tx1"/>
          </a:solidFill>
          <a:latin typeface="+mn-lt"/>
          <a:ea typeface="+mn-ea"/>
          <a:cs typeface="+mn-cs"/>
        </a:defRPr>
      </a:lvl1pPr>
      <a:lvl2pPr marL="456940" algn="l" defTabSz="913883" rtl="0" eaLnBrk="1" latinLnBrk="0" hangingPunct="1">
        <a:defRPr sz="1800" kern="1200">
          <a:solidFill>
            <a:schemeClr val="tx1"/>
          </a:solidFill>
          <a:latin typeface="+mn-lt"/>
          <a:ea typeface="+mn-ea"/>
          <a:cs typeface="+mn-cs"/>
        </a:defRPr>
      </a:lvl2pPr>
      <a:lvl3pPr marL="913883" algn="l" defTabSz="913883" rtl="0" eaLnBrk="1" latinLnBrk="0" hangingPunct="1">
        <a:defRPr sz="1800" kern="1200">
          <a:solidFill>
            <a:schemeClr val="tx1"/>
          </a:solidFill>
          <a:latin typeface="+mn-lt"/>
          <a:ea typeface="+mn-ea"/>
          <a:cs typeface="+mn-cs"/>
        </a:defRPr>
      </a:lvl3pPr>
      <a:lvl4pPr marL="1370824" algn="l" defTabSz="913883" rtl="0" eaLnBrk="1" latinLnBrk="0" hangingPunct="1">
        <a:defRPr sz="1800" kern="1200">
          <a:solidFill>
            <a:schemeClr val="tx1"/>
          </a:solidFill>
          <a:latin typeface="+mn-lt"/>
          <a:ea typeface="+mn-ea"/>
          <a:cs typeface="+mn-cs"/>
        </a:defRPr>
      </a:lvl4pPr>
      <a:lvl5pPr marL="1827765" algn="l" defTabSz="913883" rtl="0" eaLnBrk="1" latinLnBrk="0" hangingPunct="1">
        <a:defRPr sz="1800" kern="1200">
          <a:solidFill>
            <a:schemeClr val="tx1"/>
          </a:solidFill>
          <a:latin typeface="+mn-lt"/>
          <a:ea typeface="+mn-ea"/>
          <a:cs typeface="+mn-cs"/>
        </a:defRPr>
      </a:lvl5pPr>
      <a:lvl6pPr marL="2284703" algn="l" defTabSz="913883" rtl="0" eaLnBrk="1" latinLnBrk="0" hangingPunct="1">
        <a:defRPr sz="1800" kern="1200">
          <a:solidFill>
            <a:schemeClr val="tx1"/>
          </a:solidFill>
          <a:latin typeface="+mn-lt"/>
          <a:ea typeface="+mn-ea"/>
          <a:cs typeface="+mn-cs"/>
        </a:defRPr>
      </a:lvl6pPr>
      <a:lvl7pPr marL="2741673" algn="l" defTabSz="913883" rtl="0" eaLnBrk="1" latinLnBrk="0" hangingPunct="1">
        <a:defRPr sz="1800" kern="1200">
          <a:solidFill>
            <a:schemeClr val="tx1"/>
          </a:solidFill>
          <a:latin typeface="+mn-lt"/>
          <a:ea typeface="+mn-ea"/>
          <a:cs typeface="+mn-cs"/>
        </a:defRPr>
      </a:lvl7pPr>
      <a:lvl8pPr marL="3198640" algn="l" defTabSz="913883" rtl="0" eaLnBrk="1" latinLnBrk="0" hangingPunct="1">
        <a:defRPr sz="1800" kern="1200">
          <a:solidFill>
            <a:schemeClr val="tx1"/>
          </a:solidFill>
          <a:latin typeface="+mn-lt"/>
          <a:ea typeface="+mn-ea"/>
          <a:cs typeface="+mn-cs"/>
        </a:defRPr>
      </a:lvl8pPr>
      <a:lvl9pPr marL="3655580" algn="l" defTabSz="91388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42">
          <p15:clr>
            <a:srgbClr val="F26B43"/>
          </p15:clr>
        </p15:guide>
        <p15:guide id="2" pos="280">
          <p15:clr>
            <a:srgbClr val="F26B43"/>
          </p15:clr>
        </p15:guide>
        <p15:guide id="3" pos="7402">
          <p15:clr>
            <a:srgbClr val="F26B43"/>
          </p15:clr>
        </p15:guide>
        <p15:guide id="4" orient="horz" pos="2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5690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3974"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494" indent="-228494" algn="l" defTabSz="91397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479" indent="-228494" algn="l" defTabSz="91397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481" indent="-228494" algn="l" defTabSz="91397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480" indent="-228494" algn="l" defTabSz="9139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466" indent="-228494" algn="l" defTabSz="9139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509" indent="-228494" algn="l" defTabSz="9139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492" indent="-228494" algn="l" defTabSz="9139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479" indent="-228494" algn="l" defTabSz="9139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467" indent="-228494" algn="l" defTabSz="91397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974" rtl="0" eaLnBrk="1" latinLnBrk="0" hangingPunct="1">
        <a:defRPr sz="1800" kern="1200">
          <a:solidFill>
            <a:schemeClr val="tx1"/>
          </a:solidFill>
          <a:latin typeface="+mn-lt"/>
          <a:ea typeface="+mn-ea"/>
          <a:cs typeface="+mn-cs"/>
        </a:defRPr>
      </a:lvl1pPr>
      <a:lvl2pPr marL="456986" algn="l" defTabSz="913974" rtl="0" eaLnBrk="1" latinLnBrk="0" hangingPunct="1">
        <a:defRPr sz="1800" kern="1200">
          <a:solidFill>
            <a:schemeClr val="tx1"/>
          </a:solidFill>
          <a:latin typeface="+mn-lt"/>
          <a:ea typeface="+mn-ea"/>
          <a:cs typeface="+mn-cs"/>
        </a:defRPr>
      </a:lvl2pPr>
      <a:lvl3pPr marL="913974" algn="l" defTabSz="913974" rtl="0" eaLnBrk="1" latinLnBrk="0" hangingPunct="1">
        <a:defRPr sz="1800" kern="1200">
          <a:solidFill>
            <a:schemeClr val="tx1"/>
          </a:solidFill>
          <a:latin typeface="+mn-lt"/>
          <a:ea typeface="+mn-ea"/>
          <a:cs typeface="+mn-cs"/>
        </a:defRPr>
      </a:lvl3pPr>
      <a:lvl4pPr marL="1370961" algn="l" defTabSz="913974" rtl="0" eaLnBrk="1" latinLnBrk="0" hangingPunct="1">
        <a:defRPr sz="1800" kern="1200">
          <a:solidFill>
            <a:schemeClr val="tx1"/>
          </a:solidFill>
          <a:latin typeface="+mn-lt"/>
          <a:ea typeface="+mn-ea"/>
          <a:cs typeface="+mn-cs"/>
        </a:defRPr>
      </a:lvl4pPr>
      <a:lvl5pPr marL="1827948" algn="l" defTabSz="913974" rtl="0" eaLnBrk="1" latinLnBrk="0" hangingPunct="1">
        <a:defRPr sz="1800" kern="1200">
          <a:solidFill>
            <a:schemeClr val="tx1"/>
          </a:solidFill>
          <a:latin typeface="+mn-lt"/>
          <a:ea typeface="+mn-ea"/>
          <a:cs typeface="+mn-cs"/>
        </a:defRPr>
      </a:lvl5pPr>
      <a:lvl6pPr marL="2284931" algn="l" defTabSz="913974" rtl="0" eaLnBrk="1" latinLnBrk="0" hangingPunct="1">
        <a:defRPr sz="1800" kern="1200">
          <a:solidFill>
            <a:schemeClr val="tx1"/>
          </a:solidFill>
          <a:latin typeface="+mn-lt"/>
          <a:ea typeface="+mn-ea"/>
          <a:cs typeface="+mn-cs"/>
        </a:defRPr>
      </a:lvl6pPr>
      <a:lvl7pPr marL="2741947" algn="l" defTabSz="913974" rtl="0" eaLnBrk="1" latinLnBrk="0" hangingPunct="1">
        <a:defRPr sz="1800" kern="1200">
          <a:solidFill>
            <a:schemeClr val="tx1"/>
          </a:solidFill>
          <a:latin typeface="+mn-lt"/>
          <a:ea typeface="+mn-ea"/>
          <a:cs typeface="+mn-cs"/>
        </a:defRPr>
      </a:lvl7pPr>
      <a:lvl8pPr marL="3198960" algn="l" defTabSz="913974" rtl="0" eaLnBrk="1" latinLnBrk="0" hangingPunct="1">
        <a:defRPr sz="1800" kern="1200">
          <a:solidFill>
            <a:schemeClr val="tx1"/>
          </a:solidFill>
          <a:latin typeface="+mn-lt"/>
          <a:ea typeface="+mn-ea"/>
          <a:cs typeface="+mn-cs"/>
        </a:defRPr>
      </a:lvl8pPr>
      <a:lvl9pPr marL="3655946" algn="l" defTabSz="91397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42">
          <p15:clr>
            <a:srgbClr val="F26B43"/>
          </p15:clr>
        </p15:guide>
        <p15:guide id="2" pos="280">
          <p15:clr>
            <a:srgbClr val="F26B43"/>
          </p15:clr>
        </p15:guide>
        <p15:guide id="3" pos="7401">
          <p15:clr>
            <a:srgbClr val="F26B43"/>
          </p15:clr>
        </p15:guide>
        <p15:guide id="4" orient="horz" pos="27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C64C4FC-1127-1288-834B-1F96965CE634}"/>
              </a:ext>
            </a:extLst>
          </p:cNvPr>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rcRect t="9700" b="9700"/>
          <a:stretch/>
        </p:blipFill>
        <p:spPr>
          <a:xfrm>
            <a:off x="794" y="893"/>
            <a:ext cx="12190413" cy="6856215"/>
          </a:xfrm>
        </p:spPr>
      </p:pic>
      <p:sp>
        <p:nvSpPr>
          <p:cNvPr id="79" name="Rectangle 78">
            <a:extLst>
              <a:ext uri="{FF2B5EF4-FFF2-40B4-BE49-F238E27FC236}">
                <a16:creationId xmlns:a16="http://schemas.microsoft.com/office/drawing/2014/main" id="{9C66A298-607F-460B-B967-1197463C4818}"/>
              </a:ext>
            </a:extLst>
          </p:cNvPr>
          <p:cNvSpPr/>
          <p:nvPr/>
        </p:nvSpPr>
        <p:spPr>
          <a:xfrm>
            <a:off x="795" y="-17306"/>
            <a:ext cx="12190413" cy="6856214"/>
          </a:xfrm>
          <a:prstGeom prst="rect">
            <a:avLst/>
          </a:prstGeom>
          <a:solidFill>
            <a:schemeClr val="accent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defRPr/>
            </a:pPr>
            <a:endParaRPr lang="en-US">
              <a:solidFill>
                <a:srgbClr val="FFFFFF"/>
              </a:solidFill>
              <a:latin typeface="Montserrat" panose="00000500000000000000" pitchFamily="2" charset="0"/>
            </a:endParaRPr>
          </a:p>
        </p:txBody>
      </p:sp>
      <p:sp>
        <p:nvSpPr>
          <p:cNvPr id="16" name="Oval 15">
            <a:extLst>
              <a:ext uri="{FF2B5EF4-FFF2-40B4-BE49-F238E27FC236}">
                <a16:creationId xmlns:a16="http://schemas.microsoft.com/office/drawing/2014/main" id="{44062065-D930-487E-AEC2-A7298A2E057B}"/>
              </a:ext>
            </a:extLst>
          </p:cNvPr>
          <p:cNvSpPr/>
          <p:nvPr/>
        </p:nvSpPr>
        <p:spPr>
          <a:xfrm flipV="1">
            <a:off x="1094413" y="3841232"/>
            <a:ext cx="49084" cy="490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18" name="Oval 17">
            <a:extLst>
              <a:ext uri="{FF2B5EF4-FFF2-40B4-BE49-F238E27FC236}">
                <a16:creationId xmlns:a16="http://schemas.microsoft.com/office/drawing/2014/main" id="{9830671E-4F80-4C94-935F-7AC95A0AECCD}"/>
              </a:ext>
            </a:extLst>
          </p:cNvPr>
          <p:cNvSpPr/>
          <p:nvPr/>
        </p:nvSpPr>
        <p:spPr>
          <a:xfrm>
            <a:off x="3797439" y="3561224"/>
            <a:ext cx="49084" cy="490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19" name="Oval 18">
            <a:extLst>
              <a:ext uri="{FF2B5EF4-FFF2-40B4-BE49-F238E27FC236}">
                <a16:creationId xmlns:a16="http://schemas.microsoft.com/office/drawing/2014/main" id="{8E208942-19E8-42D1-9CDD-B309AD203529}"/>
              </a:ext>
            </a:extLst>
          </p:cNvPr>
          <p:cNvSpPr/>
          <p:nvPr/>
        </p:nvSpPr>
        <p:spPr>
          <a:xfrm>
            <a:off x="11706007" y="330766"/>
            <a:ext cx="38253" cy="382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21" name="Oval 20">
            <a:extLst>
              <a:ext uri="{FF2B5EF4-FFF2-40B4-BE49-F238E27FC236}">
                <a16:creationId xmlns:a16="http://schemas.microsoft.com/office/drawing/2014/main" id="{B5BBBDB6-BA13-429B-873B-3F98706F4C43}"/>
              </a:ext>
            </a:extLst>
          </p:cNvPr>
          <p:cNvSpPr/>
          <p:nvPr/>
        </p:nvSpPr>
        <p:spPr>
          <a:xfrm flipV="1">
            <a:off x="11012194" y="5491650"/>
            <a:ext cx="55877" cy="558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22" name="Oval 21">
            <a:extLst>
              <a:ext uri="{FF2B5EF4-FFF2-40B4-BE49-F238E27FC236}">
                <a16:creationId xmlns:a16="http://schemas.microsoft.com/office/drawing/2014/main" id="{5E4B8E2B-2A50-414C-AF95-5279720DA1AC}"/>
              </a:ext>
            </a:extLst>
          </p:cNvPr>
          <p:cNvSpPr/>
          <p:nvPr/>
        </p:nvSpPr>
        <p:spPr>
          <a:xfrm flipV="1">
            <a:off x="5179745" y="5606902"/>
            <a:ext cx="54655" cy="546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23" name="Oval 22">
            <a:extLst>
              <a:ext uri="{FF2B5EF4-FFF2-40B4-BE49-F238E27FC236}">
                <a16:creationId xmlns:a16="http://schemas.microsoft.com/office/drawing/2014/main" id="{129A0982-2949-41FE-87FE-5B213B4E18C9}"/>
              </a:ext>
            </a:extLst>
          </p:cNvPr>
          <p:cNvSpPr/>
          <p:nvPr/>
        </p:nvSpPr>
        <p:spPr>
          <a:xfrm flipH="1">
            <a:off x="880414" y="587925"/>
            <a:ext cx="24776" cy="247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24" name="Oval 23">
            <a:extLst>
              <a:ext uri="{FF2B5EF4-FFF2-40B4-BE49-F238E27FC236}">
                <a16:creationId xmlns:a16="http://schemas.microsoft.com/office/drawing/2014/main" id="{1122501F-6901-4D6A-BE2D-C86061E70D03}"/>
              </a:ext>
            </a:extLst>
          </p:cNvPr>
          <p:cNvSpPr/>
          <p:nvPr/>
        </p:nvSpPr>
        <p:spPr>
          <a:xfrm>
            <a:off x="9620421" y="800795"/>
            <a:ext cx="49084" cy="490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25" name="Oval 24">
            <a:extLst>
              <a:ext uri="{FF2B5EF4-FFF2-40B4-BE49-F238E27FC236}">
                <a16:creationId xmlns:a16="http://schemas.microsoft.com/office/drawing/2014/main" id="{2E16748D-AA19-463F-86EF-D5DA95A310B1}"/>
              </a:ext>
            </a:extLst>
          </p:cNvPr>
          <p:cNvSpPr/>
          <p:nvPr/>
        </p:nvSpPr>
        <p:spPr>
          <a:xfrm>
            <a:off x="1912633" y="3591712"/>
            <a:ext cx="49084" cy="490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48" name="Oval 47">
            <a:extLst>
              <a:ext uri="{FF2B5EF4-FFF2-40B4-BE49-F238E27FC236}">
                <a16:creationId xmlns:a16="http://schemas.microsoft.com/office/drawing/2014/main" id="{EF3CCC20-0AA7-41CB-B17B-4061F79BBF8D}"/>
              </a:ext>
            </a:extLst>
          </p:cNvPr>
          <p:cNvSpPr/>
          <p:nvPr/>
        </p:nvSpPr>
        <p:spPr>
          <a:xfrm flipV="1">
            <a:off x="11332858" y="1723728"/>
            <a:ext cx="54655" cy="546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2361">
              <a:solidFill>
                <a:srgbClr val="FFFFFF"/>
              </a:solidFill>
              <a:latin typeface="Montserrat" panose="00000500000000000000" pitchFamily="2" charset="0"/>
            </a:endParaRPr>
          </a:p>
        </p:txBody>
      </p:sp>
      <p:sp>
        <p:nvSpPr>
          <p:cNvPr id="3" name="TextBox 2">
            <a:extLst>
              <a:ext uri="{FF2B5EF4-FFF2-40B4-BE49-F238E27FC236}">
                <a16:creationId xmlns:a16="http://schemas.microsoft.com/office/drawing/2014/main" id="{5ABAD2B8-901A-4368-86D5-09E18CE173EE}"/>
              </a:ext>
            </a:extLst>
          </p:cNvPr>
          <p:cNvSpPr txBox="1"/>
          <p:nvPr/>
        </p:nvSpPr>
        <p:spPr>
          <a:xfrm>
            <a:off x="1143497" y="2060424"/>
            <a:ext cx="8561298" cy="707874"/>
          </a:xfrm>
          <a:prstGeom prst="rect">
            <a:avLst/>
          </a:prstGeom>
          <a:noFill/>
        </p:spPr>
        <p:txBody>
          <a:bodyPr wrap="square" lIns="91428" tIns="45714" rIns="91428" bIns="45714" rtlCol="0" anchor="t">
            <a:spAutoFit/>
          </a:bodyPr>
          <a:lstStyle/>
          <a:p>
            <a:pPr defTabSz="228554">
              <a:defRPr/>
            </a:pPr>
            <a:r>
              <a:rPr lang="en-US" sz="4000" dirty="0">
                <a:solidFill>
                  <a:srgbClr val="FFFFFF"/>
                </a:solidFill>
                <a:effectLst>
                  <a:outerShdw blurRad="50800" dist="38100" dir="5400000" algn="t" rotWithShape="0">
                    <a:prstClr val="black">
                      <a:alpha val="40000"/>
                    </a:prstClr>
                  </a:outerShdw>
                </a:effectLst>
                <a:latin typeface="Montserrat ExtraBold"/>
                <a:ea typeface="Open Sans Extrabold"/>
                <a:cs typeface="Poppins"/>
              </a:rPr>
              <a:t>Pyramid Principle Assignment</a:t>
            </a:r>
            <a:endParaRPr lang="en-US" sz="4000" dirty="0">
              <a:solidFill>
                <a:srgbClr val="FFFFFF"/>
              </a:solidFill>
              <a:effectLst>
                <a:outerShdw blurRad="50800" dist="38100" dir="5400000" algn="t" rotWithShape="0">
                  <a:prstClr val="black">
                    <a:alpha val="40000"/>
                  </a:prstClr>
                </a:outerShdw>
              </a:effectLst>
              <a:latin typeface="Montserrat ExtraBold"/>
              <a:ea typeface="Open Sans Extrabold" panose="020B0906030804020204" pitchFamily="34" charset="0"/>
              <a:cs typeface="Poppins" panose="00000500000000000000" pitchFamily="2" charset="0"/>
            </a:endParaRPr>
          </a:p>
        </p:txBody>
      </p:sp>
      <p:grpSp>
        <p:nvGrpSpPr>
          <p:cNvPr id="40" name="Group 39">
            <a:extLst>
              <a:ext uri="{FF2B5EF4-FFF2-40B4-BE49-F238E27FC236}">
                <a16:creationId xmlns:a16="http://schemas.microsoft.com/office/drawing/2014/main" id="{E6296A01-0BD9-407A-C60D-5B56CA073C6D}"/>
              </a:ext>
            </a:extLst>
          </p:cNvPr>
          <p:cNvGrpSpPr/>
          <p:nvPr/>
        </p:nvGrpSpPr>
        <p:grpSpPr>
          <a:xfrm>
            <a:off x="9815616" y="5778786"/>
            <a:ext cx="1929441" cy="653078"/>
            <a:chOff x="6384524" y="1743074"/>
            <a:chExt cx="5073300" cy="1687829"/>
          </a:xfrm>
          <a:solidFill>
            <a:schemeClr val="bg1"/>
          </a:solidFill>
        </p:grpSpPr>
        <p:sp>
          <p:nvSpPr>
            <p:cNvPr id="29" name="Freeform: Shape 28">
              <a:extLst>
                <a:ext uri="{FF2B5EF4-FFF2-40B4-BE49-F238E27FC236}">
                  <a16:creationId xmlns:a16="http://schemas.microsoft.com/office/drawing/2014/main" id="{CA9E5F62-B5F2-486D-3292-1E583DF62A81}"/>
                </a:ext>
              </a:extLst>
            </p:cNvPr>
            <p:cNvSpPr/>
            <p:nvPr/>
          </p:nvSpPr>
          <p:spPr>
            <a:xfrm>
              <a:off x="9808190" y="1743074"/>
              <a:ext cx="1649634" cy="1687829"/>
            </a:xfrm>
            <a:custGeom>
              <a:avLst/>
              <a:gdLst>
                <a:gd name="connsiteX0" fmla="*/ 804745 w 1649634"/>
                <a:gd name="connsiteY0" fmla="*/ -179 h 1687829"/>
                <a:gd name="connsiteX1" fmla="*/ 804745 w 1649634"/>
                <a:gd name="connsiteY1" fmla="*/ -179 h 1687829"/>
                <a:gd name="connsiteX2" fmla="*/ -1165 w 1649634"/>
                <a:gd name="connsiteY2" fmla="*/ 591419 h 1687829"/>
                <a:gd name="connsiteX3" fmla="*/ 75035 w 1649634"/>
                <a:gd name="connsiteY3" fmla="*/ 615136 h 1687829"/>
                <a:gd name="connsiteX4" fmla="*/ 1032488 w 1649634"/>
                <a:gd name="connsiteY4" fmla="*/ 114835 h 1687829"/>
                <a:gd name="connsiteX5" fmla="*/ 1532837 w 1649634"/>
                <a:gd name="connsiteY5" fmla="*/ 1072336 h 1687829"/>
                <a:gd name="connsiteX6" fmla="*/ 575288 w 1649634"/>
                <a:gd name="connsiteY6" fmla="*/ 1572637 h 1687829"/>
                <a:gd name="connsiteX7" fmla="*/ 75035 w 1649634"/>
                <a:gd name="connsiteY7" fmla="*/ 1072336 h 1687829"/>
                <a:gd name="connsiteX8" fmla="*/ -1165 w 1649634"/>
                <a:gd name="connsiteY8" fmla="*/ 1096053 h 1687829"/>
                <a:gd name="connsiteX9" fmla="*/ 804650 w 1649634"/>
                <a:gd name="connsiteY9" fmla="*/ 1687651 h 1687829"/>
                <a:gd name="connsiteX10" fmla="*/ 804650 w 1649634"/>
                <a:gd name="connsiteY10" fmla="*/ 1687651 h 1687829"/>
                <a:gd name="connsiteX11" fmla="*/ 1648469 w 1649634"/>
                <a:gd name="connsiteY11" fmla="*/ 843831 h 1687829"/>
                <a:gd name="connsiteX12" fmla="*/ 804650 w 1649634"/>
                <a:gd name="connsiteY12" fmla="*/ 11 h 168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9634" h="1687829">
                  <a:moveTo>
                    <a:pt x="804745" y="-179"/>
                  </a:moveTo>
                  <a:lnTo>
                    <a:pt x="804745" y="-179"/>
                  </a:lnTo>
                  <a:cubicBezTo>
                    <a:pt x="435747" y="-227"/>
                    <a:pt x="109420" y="239327"/>
                    <a:pt x="-1165" y="591419"/>
                  </a:cubicBezTo>
                  <a:lnTo>
                    <a:pt x="75035" y="615136"/>
                  </a:lnTo>
                  <a:cubicBezTo>
                    <a:pt x="201241" y="212581"/>
                    <a:pt x="629961" y="-11419"/>
                    <a:pt x="1032488" y="114835"/>
                  </a:cubicBezTo>
                  <a:cubicBezTo>
                    <a:pt x="1435110" y="241089"/>
                    <a:pt x="1659043" y="669781"/>
                    <a:pt x="1532837" y="1072336"/>
                  </a:cubicBezTo>
                  <a:cubicBezTo>
                    <a:pt x="1406535" y="1474891"/>
                    <a:pt x="977910" y="1698890"/>
                    <a:pt x="575288" y="1572637"/>
                  </a:cubicBezTo>
                  <a:cubicBezTo>
                    <a:pt x="336686" y="1497808"/>
                    <a:pt x="149901" y="1310937"/>
                    <a:pt x="75035" y="1072336"/>
                  </a:cubicBezTo>
                  <a:lnTo>
                    <a:pt x="-1165" y="1096053"/>
                  </a:lnTo>
                  <a:cubicBezTo>
                    <a:pt x="109325" y="1448107"/>
                    <a:pt x="435651" y="1687660"/>
                    <a:pt x="804650" y="1687651"/>
                  </a:cubicBezTo>
                  <a:lnTo>
                    <a:pt x="804650" y="1687651"/>
                  </a:lnTo>
                  <a:cubicBezTo>
                    <a:pt x="1270708" y="1687651"/>
                    <a:pt x="1648469" y="1309861"/>
                    <a:pt x="1648469" y="843831"/>
                  </a:cubicBezTo>
                  <a:cubicBezTo>
                    <a:pt x="1648469" y="377801"/>
                    <a:pt x="1270708" y="11"/>
                    <a:pt x="804650" y="11"/>
                  </a:cubicBezTo>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0" name="Freeform: Shape 29">
              <a:extLst>
                <a:ext uri="{FF2B5EF4-FFF2-40B4-BE49-F238E27FC236}">
                  <a16:creationId xmlns:a16="http://schemas.microsoft.com/office/drawing/2014/main" id="{4CC0AF67-098A-A2E7-FD58-BFCB6B45D8C5}"/>
                </a:ext>
              </a:extLst>
            </p:cNvPr>
            <p:cNvSpPr/>
            <p:nvPr/>
          </p:nvSpPr>
          <p:spPr>
            <a:xfrm>
              <a:off x="9413568" y="2249900"/>
              <a:ext cx="517207" cy="677132"/>
            </a:xfrm>
            <a:custGeom>
              <a:avLst/>
              <a:gdLst>
                <a:gd name="connsiteX0" fmla="*/ 71797 w 517207"/>
                <a:gd name="connsiteY0" fmla="*/ 480357 h 677132"/>
                <a:gd name="connsiteX1" fmla="*/ 252772 w 517207"/>
                <a:gd name="connsiteY1" fmla="*/ 555128 h 677132"/>
                <a:gd name="connsiteX2" fmla="*/ 376597 w 517207"/>
                <a:gd name="connsiteY2" fmla="*/ 470546 h 677132"/>
                <a:gd name="connsiteX3" fmla="*/ 244866 w 517207"/>
                <a:gd name="connsiteY3" fmla="*/ 392918 h 677132"/>
                <a:gd name="connsiteX4" fmla="*/ 163236 w 517207"/>
                <a:gd name="connsiteY4" fmla="*/ 393870 h 677132"/>
                <a:gd name="connsiteX5" fmla="*/ 163236 w 517207"/>
                <a:gd name="connsiteY5" fmla="*/ 272045 h 677132"/>
                <a:gd name="connsiteX6" fmla="*/ 244866 w 517207"/>
                <a:gd name="connsiteY6" fmla="*/ 272998 h 677132"/>
                <a:gd name="connsiteX7" fmla="*/ 365738 w 517207"/>
                <a:gd name="connsiteY7" fmla="*/ 200322 h 677132"/>
                <a:gd name="connsiteX8" fmla="*/ 243819 w 517207"/>
                <a:gd name="connsiteY8" fmla="*/ 121646 h 677132"/>
                <a:gd name="connsiteX9" fmla="*/ 76654 w 517207"/>
                <a:gd name="connsiteY9" fmla="*/ 190416 h 677132"/>
                <a:gd name="connsiteX10" fmla="*/ 7884 w 517207"/>
                <a:gd name="connsiteY10" fmla="*/ 103929 h 677132"/>
                <a:gd name="connsiteX11" fmla="*/ 258582 w 517207"/>
                <a:gd name="connsiteY11" fmla="*/ -179 h 677132"/>
                <a:gd name="connsiteX12" fmla="*/ 506232 w 517207"/>
                <a:gd name="connsiteY12" fmla="*/ 177653 h 677132"/>
                <a:gd name="connsiteX13" fmla="*/ 362595 w 517207"/>
                <a:gd name="connsiteY13" fmla="*/ 327100 h 677132"/>
                <a:gd name="connsiteX14" fmla="*/ 516043 w 517207"/>
                <a:gd name="connsiteY14" fmla="*/ 484358 h 677132"/>
                <a:gd name="connsiteX15" fmla="*/ 257439 w 517207"/>
                <a:gd name="connsiteY15" fmla="*/ 676953 h 677132"/>
                <a:gd name="connsiteX16" fmla="*/ -1165 w 517207"/>
                <a:gd name="connsiteY16" fmla="*/ 572178 h 67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207" h="677132">
                  <a:moveTo>
                    <a:pt x="71797" y="480357"/>
                  </a:moveTo>
                  <a:cubicBezTo>
                    <a:pt x="120089" y="527830"/>
                    <a:pt x="185049" y="554643"/>
                    <a:pt x="252772" y="555128"/>
                  </a:cubicBezTo>
                  <a:cubicBezTo>
                    <a:pt x="332401" y="555128"/>
                    <a:pt x="376597" y="520648"/>
                    <a:pt x="376597" y="470546"/>
                  </a:cubicBezTo>
                  <a:cubicBezTo>
                    <a:pt x="376597" y="417492"/>
                    <a:pt x="336306" y="392918"/>
                    <a:pt x="244866" y="392918"/>
                  </a:cubicBezTo>
                  <a:cubicBezTo>
                    <a:pt x="217339" y="392918"/>
                    <a:pt x="173047" y="392918"/>
                    <a:pt x="163236" y="393870"/>
                  </a:cubicBezTo>
                  <a:lnTo>
                    <a:pt x="163236" y="272045"/>
                  </a:lnTo>
                  <a:cubicBezTo>
                    <a:pt x="175047" y="272998"/>
                    <a:pt x="220386" y="272998"/>
                    <a:pt x="244866" y="272998"/>
                  </a:cubicBezTo>
                  <a:cubicBezTo>
                    <a:pt x="317542" y="272998"/>
                    <a:pt x="365738" y="249376"/>
                    <a:pt x="365738" y="200322"/>
                  </a:cubicBezTo>
                  <a:cubicBezTo>
                    <a:pt x="365738" y="148220"/>
                    <a:pt x="312684" y="121646"/>
                    <a:pt x="243819" y="121646"/>
                  </a:cubicBezTo>
                  <a:cubicBezTo>
                    <a:pt x="181239" y="121865"/>
                    <a:pt x="121232" y="146544"/>
                    <a:pt x="76654" y="190416"/>
                  </a:cubicBezTo>
                  <a:lnTo>
                    <a:pt x="7884" y="103929"/>
                  </a:lnTo>
                  <a:cubicBezTo>
                    <a:pt x="60938" y="44017"/>
                    <a:pt x="143520" y="-179"/>
                    <a:pt x="258582" y="-179"/>
                  </a:cubicBezTo>
                  <a:cubicBezTo>
                    <a:pt x="412029" y="-179"/>
                    <a:pt x="506232" y="68591"/>
                    <a:pt x="506232" y="177653"/>
                  </a:cubicBezTo>
                  <a:cubicBezTo>
                    <a:pt x="506232" y="260234"/>
                    <a:pt x="435366" y="314336"/>
                    <a:pt x="362595" y="327100"/>
                  </a:cubicBezTo>
                  <a:cubicBezTo>
                    <a:pt x="429270" y="333958"/>
                    <a:pt x="516043" y="386060"/>
                    <a:pt x="516043" y="484358"/>
                  </a:cubicBezTo>
                  <a:cubicBezTo>
                    <a:pt x="516043" y="597324"/>
                    <a:pt x="414792" y="676953"/>
                    <a:pt x="257439" y="676953"/>
                  </a:cubicBezTo>
                  <a:cubicBezTo>
                    <a:pt x="136472" y="676953"/>
                    <a:pt x="46937" y="630757"/>
                    <a:pt x="-1165" y="572178"/>
                  </a:cubicBezTo>
                  <a:close/>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1" name="Freeform: Shape 30">
              <a:extLst>
                <a:ext uri="{FF2B5EF4-FFF2-40B4-BE49-F238E27FC236}">
                  <a16:creationId xmlns:a16="http://schemas.microsoft.com/office/drawing/2014/main" id="{D5BEAE35-252A-80F0-20A5-4C8B9E464D98}"/>
                </a:ext>
              </a:extLst>
            </p:cNvPr>
            <p:cNvSpPr/>
            <p:nvPr/>
          </p:nvSpPr>
          <p:spPr>
            <a:xfrm>
              <a:off x="10053458" y="2249519"/>
              <a:ext cx="533970" cy="677132"/>
            </a:xfrm>
            <a:custGeom>
              <a:avLst/>
              <a:gdLst>
                <a:gd name="connsiteX0" fmla="*/ 269631 w 533970"/>
                <a:gd name="connsiteY0" fmla="*/ 356913 h 677132"/>
                <a:gd name="connsiteX1" fmla="*/ 141805 w 533970"/>
                <a:gd name="connsiteY1" fmla="*/ 419873 h 677132"/>
                <a:gd name="connsiteX2" fmla="*/ 275155 w 533970"/>
                <a:gd name="connsiteY2" fmla="*/ 555509 h 677132"/>
                <a:gd name="connsiteX3" fmla="*/ 391169 w 533970"/>
                <a:gd name="connsiteY3" fmla="*/ 458164 h 677132"/>
                <a:gd name="connsiteX4" fmla="*/ 269250 w 533970"/>
                <a:gd name="connsiteY4" fmla="*/ 356913 h 677132"/>
                <a:gd name="connsiteX5" fmla="*/ 304682 w 533970"/>
                <a:gd name="connsiteY5" fmla="*/ 202 h 677132"/>
                <a:gd name="connsiteX6" fmla="*/ 498421 w 533970"/>
                <a:gd name="connsiteY6" fmla="*/ 68020 h 677132"/>
                <a:gd name="connsiteX7" fmla="*/ 435461 w 533970"/>
                <a:gd name="connsiteY7" fmla="*/ 172795 h 677132"/>
                <a:gd name="connsiteX8" fmla="*/ 304682 w 533970"/>
                <a:gd name="connsiteY8" fmla="*/ 120693 h 677132"/>
                <a:gd name="connsiteX9" fmla="*/ 140472 w 533970"/>
                <a:gd name="connsiteY9" fmla="*/ 310336 h 677132"/>
                <a:gd name="connsiteX10" fmla="*/ 141424 w 533970"/>
                <a:gd name="connsiteY10" fmla="*/ 324147 h 677132"/>
                <a:gd name="connsiteX11" fmla="*/ 309540 w 533970"/>
                <a:gd name="connsiteY11" fmla="*/ 240613 h 677132"/>
                <a:gd name="connsiteX12" fmla="*/ 532806 w 533970"/>
                <a:gd name="connsiteY12" fmla="*/ 451877 h 677132"/>
                <a:gd name="connsiteX13" fmla="*/ 282013 w 533970"/>
                <a:gd name="connsiteY13" fmla="*/ 676953 h 677132"/>
                <a:gd name="connsiteX14" fmla="*/ -1165 w 533970"/>
                <a:gd name="connsiteY14" fmla="*/ 338911 h 677132"/>
                <a:gd name="connsiteX15" fmla="*/ 304682 w 533970"/>
                <a:gd name="connsiteY15" fmla="*/ -179 h 67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3970" h="677132">
                  <a:moveTo>
                    <a:pt x="269631" y="356913"/>
                  </a:moveTo>
                  <a:cubicBezTo>
                    <a:pt x="219814" y="357904"/>
                    <a:pt x="172952" y="380964"/>
                    <a:pt x="141805" y="419873"/>
                  </a:cubicBezTo>
                  <a:cubicBezTo>
                    <a:pt x="147711" y="482738"/>
                    <a:pt x="183143" y="555509"/>
                    <a:pt x="275155" y="555509"/>
                  </a:cubicBezTo>
                  <a:cubicBezTo>
                    <a:pt x="351355" y="555509"/>
                    <a:pt x="391169" y="504360"/>
                    <a:pt x="391169" y="458164"/>
                  </a:cubicBezTo>
                  <a:cubicBezTo>
                    <a:pt x="391169" y="387393"/>
                    <a:pt x="333162" y="356913"/>
                    <a:pt x="269250" y="356913"/>
                  </a:cubicBezTo>
                  <a:moveTo>
                    <a:pt x="304682" y="202"/>
                  </a:moveTo>
                  <a:cubicBezTo>
                    <a:pt x="375263" y="-998"/>
                    <a:pt x="443938" y="23052"/>
                    <a:pt x="498421" y="68020"/>
                  </a:cubicBezTo>
                  <a:lnTo>
                    <a:pt x="435461" y="172795"/>
                  </a:lnTo>
                  <a:cubicBezTo>
                    <a:pt x="401075" y="137857"/>
                    <a:pt x="353641" y="118950"/>
                    <a:pt x="304682" y="120693"/>
                  </a:cubicBezTo>
                  <a:cubicBezTo>
                    <a:pt x="205337" y="120693"/>
                    <a:pt x="140472" y="206418"/>
                    <a:pt x="140472" y="310336"/>
                  </a:cubicBezTo>
                  <a:cubicBezTo>
                    <a:pt x="140281" y="314965"/>
                    <a:pt x="140567" y="319594"/>
                    <a:pt x="141424" y="324147"/>
                  </a:cubicBezTo>
                  <a:cubicBezTo>
                    <a:pt x="171904" y="279856"/>
                    <a:pt x="237817" y="240613"/>
                    <a:pt x="309540" y="240613"/>
                  </a:cubicBezTo>
                  <a:cubicBezTo>
                    <a:pt x="427555" y="240613"/>
                    <a:pt x="532806" y="312336"/>
                    <a:pt x="532806" y="451877"/>
                  </a:cubicBezTo>
                  <a:cubicBezTo>
                    <a:pt x="532806" y="579703"/>
                    <a:pt x="431461" y="676953"/>
                    <a:pt x="282013" y="676953"/>
                  </a:cubicBezTo>
                  <a:cubicBezTo>
                    <a:pt x="81988" y="676953"/>
                    <a:pt x="-1165" y="523601"/>
                    <a:pt x="-1165" y="338911"/>
                  </a:cubicBezTo>
                  <a:cubicBezTo>
                    <a:pt x="-1165" y="140315"/>
                    <a:pt x="110944" y="-179"/>
                    <a:pt x="304682" y="-179"/>
                  </a:cubicBezTo>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2" name="Freeform: Shape 31">
              <a:extLst>
                <a:ext uri="{FF2B5EF4-FFF2-40B4-BE49-F238E27FC236}">
                  <a16:creationId xmlns:a16="http://schemas.microsoft.com/office/drawing/2014/main" id="{3502626C-591B-69C7-CA34-783CC42B25C4}"/>
                </a:ext>
              </a:extLst>
            </p:cNvPr>
            <p:cNvSpPr/>
            <p:nvPr/>
          </p:nvSpPr>
          <p:spPr>
            <a:xfrm>
              <a:off x="10700872" y="2249900"/>
              <a:ext cx="542829" cy="677132"/>
            </a:xfrm>
            <a:custGeom>
              <a:avLst/>
              <a:gdLst>
                <a:gd name="connsiteX0" fmla="*/ 270202 w 542829"/>
                <a:gd name="connsiteY0" fmla="*/ 123646 h 677132"/>
                <a:gd name="connsiteX1" fmla="*/ 140472 w 542829"/>
                <a:gd name="connsiteY1" fmla="*/ 337863 h 677132"/>
                <a:gd name="connsiteX2" fmla="*/ 270202 w 542829"/>
                <a:gd name="connsiteY2" fmla="*/ 553128 h 677132"/>
                <a:gd name="connsiteX3" fmla="*/ 399076 w 542829"/>
                <a:gd name="connsiteY3" fmla="*/ 337863 h 677132"/>
                <a:gd name="connsiteX4" fmla="*/ 270202 w 542829"/>
                <a:gd name="connsiteY4" fmla="*/ 123646 h 677132"/>
                <a:gd name="connsiteX5" fmla="*/ 270202 w 542829"/>
                <a:gd name="connsiteY5" fmla="*/ -179 h 677132"/>
                <a:gd name="connsiteX6" fmla="*/ 541664 w 542829"/>
                <a:gd name="connsiteY6" fmla="*/ 337863 h 677132"/>
                <a:gd name="connsiteX7" fmla="*/ 270202 w 542829"/>
                <a:gd name="connsiteY7" fmla="*/ 676953 h 677132"/>
                <a:gd name="connsiteX8" fmla="*/ -1165 w 542829"/>
                <a:gd name="connsiteY8" fmla="*/ 337863 h 677132"/>
                <a:gd name="connsiteX9" fmla="*/ 270202 w 542829"/>
                <a:gd name="connsiteY9" fmla="*/ -179 h 67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829" h="677132">
                  <a:moveTo>
                    <a:pt x="270202" y="123646"/>
                  </a:moveTo>
                  <a:cubicBezTo>
                    <a:pt x="175810" y="123646"/>
                    <a:pt x="140472" y="216991"/>
                    <a:pt x="140472" y="337863"/>
                  </a:cubicBezTo>
                  <a:cubicBezTo>
                    <a:pt x="140472" y="458735"/>
                    <a:pt x="175810" y="553128"/>
                    <a:pt x="270202" y="553128"/>
                  </a:cubicBezTo>
                  <a:cubicBezTo>
                    <a:pt x="364595" y="553128"/>
                    <a:pt x="399076" y="458735"/>
                    <a:pt x="399076" y="337863"/>
                  </a:cubicBezTo>
                  <a:cubicBezTo>
                    <a:pt x="399076" y="216991"/>
                    <a:pt x="363643" y="123646"/>
                    <a:pt x="270202" y="123646"/>
                  </a:cubicBezTo>
                  <a:moveTo>
                    <a:pt x="270202" y="-179"/>
                  </a:moveTo>
                  <a:cubicBezTo>
                    <a:pt x="457082" y="-179"/>
                    <a:pt x="541664" y="168794"/>
                    <a:pt x="541664" y="337863"/>
                  </a:cubicBezTo>
                  <a:cubicBezTo>
                    <a:pt x="541664" y="506932"/>
                    <a:pt x="457082" y="676953"/>
                    <a:pt x="270202" y="676953"/>
                  </a:cubicBezTo>
                  <a:cubicBezTo>
                    <a:pt x="83322" y="676953"/>
                    <a:pt x="-1165" y="506932"/>
                    <a:pt x="-1165" y="337863"/>
                  </a:cubicBezTo>
                  <a:cubicBezTo>
                    <a:pt x="-1165" y="168794"/>
                    <a:pt x="82369" y="-179"/>
                    <a:pt x="270202" y="-179"/>
                  </a:cubicBezTo>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3" name="Freeform: Shape 32">
              <a:extLst>
                <a:ext uri="{FF2B5EF4-FFF2-40B4-BE49-F238E27FC236}">
                  <a16:creationId xmlns:a16="http://schemas.microsoft.com/office/drawing/2014/main" id="{1FA5D07F-7952-563E-26C2-332D2A2440C5}"/>
                </a:ext>
              </a:extLst>
            </p:cNvPr>
            <p:cNvSpPr/>
            <p:nvPr/>
          </p:nvSpPr>
          <p:spPr>
            <a:xfrm>
              <a:off x="7105471" y="2296858"/>
              <a:ext cx="368903" cy="580072"/>
            </a:xfrm>
            <a:custGeom>
              <a:avLst/>
              <a:gdLst>
                <a:gd name="connsiteX0" fmla="*/ 0 w 368903"/>
                <a:gd name="connsiteY0" fmla="*/ 0 h 580072"/>
                <a:gd name="connsiteX1" fmla="*/ 123539 w 368903"/>
                <a:gd name="connsiteY1" fmla="*/ 0 h 580072"/>
                <a:gd name="connsiteX2" fmla="*/ 123539 w 368903"/>
                <a:gd name="connsiteY2" fmla="*/ 471392 h 580072"/>
                <a:gd name="connsiteX3" fmla="*/ 368903 w 368903"/>
                <a:gd name="connsiteY3" fmla="*/ 471392 h 580072"/>
                <a:gd name="connsiteX4" fmla="*/ 368903 w 368903"/>
                <a:gd name="connsiteY4" fmla="*/ 580073 h 580072"/>
                <a:gd name="connsiteX5" fmla="*/ 0 w 368903"/>
                <a:gd name="connsiteY5" fmla="*/ 580073 h 580072"/>
                <a:gd name="connsiteX6" fmla="*/ 0 w 368903"/>
                <a:gd name="connsiteY6" fmla="*/ 0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903" h="580072">
                  <a:moveTo>
                    <a:pt x="0" y="0"/>
                  </a:moveTo>
                  <a:lnTo>
                    <a:pt x="123539" y="0"/>
                  </a:lnTo>
                  <a:lnTo>
                    <a:pt x="123539" y="471392"/>
                  </a:lnTo>
                  <a:lnTo>
                    <a:pt x="368903" y="471392"/>
                  </a:lnTo>
                  <a:lnTo>
                    <a:pt x="368903" y="580073"/>
                  </a:lnTo>
                  <a:lnTo>
                    <a:pt x="0" y="580073"/>
                  </a:lnTo>
                  <a:lnTo>
                    <a:pt x="0" y="0"/>
                  </a:lnTo>
                  <a:close/>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4" name="Freeform: Shape 33">
              <a:extLst>
                <a:ext uri="{FF2B5EF4-FFF2-40B4-BE49-F238E27FC236}">
                  <a16:creationId xmlns:a16="http://schemas.microsoft.com/office/drawing/2014/main" id="{9B55CDD2-72D6-293A-EEEF-23D5917CAE44}"/>
                </a:ext>
              </a:extLst>
            </p:cNvPr>
            <p:cNvSpPr/>
            <p:nvPr/>
          </p:nvSpPr>
          <p:spPr>
            <a:xfrm>
              <a:off x="7592198" y="2296858"/>
              <a:ext cx="410622" cy="580072"/>
            </a:xfrm>
            <a:custGeom>
              <a:avLst/>
              <a:gdLst>
                <a:gd name="connsiteX0" fmla="*/ 0 w 410622"/>
                <a:gd name="connsiteY0" fmla="*/ 0 h 580072"/>
                <a:gd name="connsiteX1" fmla="*/ 410623 w 410622"/>
                <a:gd name="connsiteY1" fmla="*/ 0 h 580072"/>
                <a:gd name="connsiteX2" fmla="*/ 410623 w 410622"/>
                <a:gd name="connsiteY2" fmla="*/ 106108 h 580072"/>
                <a:gd name="connsiteX3" fmla="*/ 123539 w 410622"/>
                <a:gd name="connsiteY3" fmla="*/ 106108 h 580072"/>
                <a:gd name="connsiteX4" fmla="*/ 123539 w 410622"/>
                <a:gd name="connsiteY4" fmla="*/ 232219 h 580072"/>
                <a:gd name="connsiteX5" fmla="*/ 404527 w 410622"/>
                <a:gd name="connsiteY5" fmla="*/ 232219 h 580072"/>
                <a:gd name="connsiteX6" fmla="*/ 404527 w 410622"/>
                <a:gd name="connsiteY6" fmla="*/ 338328 h 580072"/>
                <a:gd name="connsiteX7" fmla="*/ 123539 w 410622"/>
                <a:gd name="connsiteY7" fmla="*/ 338328 h 580072"/>
                <a:gd name="connsiteX8" fmla="*/ 123539 w 410622"/>
                <a:gd name="connsiteY8" fmla="*/ 473107 h 580072"/>
                <a:gd name="connsiteX9" fmla="*/ 410623 w 410622"/>
                <a:gd name="connsiteY9" fmla="*/ 473107 h 580072"/>
                <a:gd name="connsiteX10" fmla="*/ 410623 w 410622"/>
                <a:gd name="connsiteY10" fmla="*/ 580073 h 580072"/>
                <a:gd name="connsiteX11" fmla="*/ 0 w 410622"/>
                <a:gd name="connsiteY11" fmla="*/ 580073 h 580072"/>
                <a:gd name="connsiteX12" fmla="*/ 0 w 410622"/>
                <a:gd name="connsiteY12" fmla="*/ 0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0622" h="580072">
                  <a:moveTo>
                    <a:pt x="0" y="0"/>
                  </a:moveTo>
                  <a:lnTo>
                    <a:pt x="410623" y="0"/>
                  </a:lnTo>
                  <a:lnTo>
                    <a:pt x="410623" y="106108"/>
                  </a:lnTo>
                  <a:lnTo>
                    <a:pt x="123539" y="106108"/>
                  </a:lnTo>
                  <a:lnTo>
                    <a:pt x="123539" y="232219"/>
                  </a:lnTo>
                  <a:lnTo>
                    <a:pt x="404527" y="232219"/>
                  </a:lnTo>
                  <a:lnTo>
                    <a:pt x="404527" y="338328"/>
                  </a:lnTo>
                  <a:lnTo>
                    <a:pt x="123539" y="338328"/>
                  </a:lnTo>
                  <a:lnTo>
                    <a:pt x="123539" y="473107"/>
                  </a:lnTo>
                  <a:lnTo>
                    <a:pt x="410623" y="473107"/>
                  </a:lnTo>
                  <a:lnTo>
                    <a:pt x="410623" y="580073"/>
                  </a:lnTo>
                  <a:lnTo>
                    <a:pt x="0" y="580073"/>
                  </a:lnTo>
                  <a:lnTo>
                    <a:pt x="0" y="0"/>
                  </a:lnTo>
                  <a:close/>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5" name="Freeform: Shape 34">
              <a:extLst>
                <a:ext uri="{FF2B5EF4-FFF2-40B4-BE49-F238E27FC236}">
                  <a16:creationId xmlns:a16="http://schemas.microsoft.com/office/drawing/2014/main" id="{A8F8AFA1-72F1-DAC9-BC54-7DB11A696E65}"/>
                </a:ext>
              </a:extLst>
            </p:cNvPr>
            <p:cNvSpPr/>
            <p:nvPr/>
          </p:nvSpPr>
          <p:spPr>
            <a:xfrm>
              <a:off x="8131028" y="2296858"/>
              <a:ext cx="519493" cy="580167"/>
            </a:xfrm>
            <a:custGeom>
              <a:avLst/>
              <a:gdLst>
                <a:gd name="connsiteX0" fmla="*/ 123539 w 519493"/>
                <a:gd name="connsiteY0" fmla="*/ 190500 h 580167"/>
                <a:gd name="connsiteX1" fmla="*/ 123539 w 519493"/>
                <a:gd name="connsiteY1" fmla="*/ 580168 h 580167"/>
                <a:gd name="connsiteX2" fmla="*/ 0 w 519493"/>
                <a:gd name="connsiteY2" fmla="*/ 580168 h 580167"/>
                <a:gd name="connsiteX3" fmla="*/ 0 w 519493"/>
                <a:gd name="connsiteY3" fmla="*/ 0 h 580167"/>
                <a:gd name="connsiteX4" fmla="*/ 127063 w 519493"/>
                <a:gd name="connsiteY4" fmla="*/ 0 h 580167"/>
                <a:gd name="connsiteX5" fmla="*/ 395954 w 519493"/>
                <a:gd name="connsiteY5" fmla="*/ 375761 h 580167"/>
                <a:gd name="connsiteX6" fmla="*/ 395954 w 519493"/>
                <a:gd name="connsiteY6" fmla="*/ 0 h 580167"/>
                <a:gd name="connsiteX7" fmla="*/ 519493 w 519493"/>
                <a:gd name="connsiteY7" fmla="*/ 0 h 580167"/>
                <a:gd name="connsiteX8" fmla="*/ 519493 w 519493"/>
                <a:gd name="connsiteY8" fmla="*/ 580168 h 580167"/>
                <a:gd name="connsiteX9" fmla="*/ 400241 w 519493"/>
                <a:gd name="connsiteY9" fmla="*/ 580168 h 580167"/>
                <a:gd name="connsiteX10" fmla="*/ 123539 w 519493"/>
                <a:gd name="connsiteY10" fmla="*/ 190500 h 58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9493" h="580167">
                  <a:moveTo>
                    <a:pt x="123539" y="190500"/>
                  </a:moveTo>
                  <a:lnTo>
                    <a:pt x="123539" y="580168"/>
                  </a:lnTo>
                  <a:lnTo>
                    <a:pt x="0" y="580168"/>
                  </a:lnTo>
                  <a:lnTo>
                    <a:pt x="0" y="0"/>
                  </a:lnTo>
                  <a:lnTo>
                    <a:pt x="127063" y="0"/>
                  </a:lnTo>
                  <a:lnTo>
                    <a:pt x="395954" y="375761"/>
                  </a:lnTo>
                  <a:lnTo>
                    <a:pt x="395954" y="0"/>
                  </a:lnTo>
                  <a:lnTo>
                    <a:pt x="519493" y="0"/>
                  </a:lnTo>
                  <a:lnTo>
                    <a:pt x="519493" y="580168"/>
                  </a:lnTo>
                  <a:lnTo>
                    <a:pt x="400241" y="580168"/>
                  </a:lnTo>
                  <a:lnTo>
                    <a:pt x="123539" y="190500"/>
                  </a:lnTo>
                  <a:close/>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6" name="Freeform: Shape 35">
              <a:extLst>
                <a:ext uri="{FF2B5EF4-FFF2-40B4-BE49-F238E27FC236}">
                  <a16:creationId xmlns:a16="http://schemas.microsoft.com/office/drawing/2014/main" id="{2CC73A67-EAE5-D748-B4C5-2938F6CEAB91}"/>
                </a:ext>
              </a:extLst>
            </p:cNvPr>
            <p:cNvSpPr/>
            <p:nvPr/>
          </p:nvSpPr>
          <p:spPr>
            <a:xfrm>
              <a:off x="8769488" y="2296858"/>
              <a:ext cx="536639" cy="580072"/>
            </a:xfrm>
            <a:custGeom>
              <a:avLst/>
              <a:gdLst>
                <a:gd name="connsiteX0" fmla="*/ 227435 w 536639"/>
                <a:gd name="connsiteY0" fmla="*/ 471213 h 580072"/>
                <a:gd name="connsiteX1" fmla="*/ 409268 w 536639"/>
                <a:gd name="connsiteY1" fmla="*/ 290238 h 580072"/>
                <a:gd name="connsiteX2" fmla="*/ 227435 w 536639"/>
                <a:gd name="connsiteY2" fmla="*/ 108406 h 580072"/>
                <a:gd name="connsiteX3" fmla="*/ 122660 w 536639"/>
                <a:gd name="connsiteY3" fmla="*/ 108406 h 580072"/>
                <a:gd name="connsiteX4" fmla="*/ 122660 w 536639"/>
                <a:gd name="connsiteY4" fmla="*/ 471118 h 580072"/>
                <a:gd name="connsiteX5" fmla="*/ -1165 w 536639"/>
                <a:gd name="connsiteY5" fmla="*/ -179 h 580072"/>
                <a:gd name="connsiteX6" fmla="*/ 227435 w 536639"/>
                <a:gd name="connsiteY6" fmla="*/ -179 h 580072"/>
                <a:gd name="connsiteX7" fmla="*/ 535474 w 536639"/>
                <a:gd name="connsiteY7" fmla="*/ 290333 h 580072"/>
                <a:gd name="connsiteX8" fmla="*/ 227435 w 536639"/>
                <a:gd name="connsiteY8" fmla="*/ 579893 h 580072"/>
                <a:gd name="connsiteX9" fmla="*/ -1165 w 536639"/>
                <a:gd name="connsiteY9" fmla="*/ 579893 h 58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639" h="580072">
                  <a:moveTo>
                    <a:pt x="227435" y="471213"/>
                  </a:moveTo>
                  <a:cubicBezTo>
                    <a:pt x="342307" y="471213"/>
                    <a:pt x="409268" y="388536"/>
                    <a:pt x="409268" y="290238"/>
                  </a:cubicBezTo>
                  <a:cubicBezTo>
                    <a:pt x="409268" y="187559"/>
                    <a:pt x="346593" y="108406"/>
                    <a:pt x="227435" y="108406"/>
                  </a:cubicBezTo>
                  <a:lnTo>
                    <a:pt x="122660" y="108406"/>
                  </a:lnTo>
                  <a:lnTo>
                    <a:pt x="122660" y="471118"/>
                  </a:lnTo>
                  <a:close/>
                  <a:moveTo>
                    <a:pt x="-1165" y="-179"/>
                  </a:moveTo>
                  <a:lnTo>
                    <a:pt x="227435" y="-179"/>
                  </a:lnTo>
                  <a:cubicBezTo>
                    <a:pt x="409268" y="-179"/>
                    <a:pt x="535474" y="115454"/>
                    <a:pt x="535474" y="290333"/>
                  </a:cubicBezTo>
                  <a:cubicBezTo>
                    <a:pt x="535474" y="465213"/>
                    <a:pt x="409268" y="579893"/>
                    <a:pt x="227435" y="579893"/>
                  </a:cubicBezTo>
                  <a:lnTo>
                    <a:pt x="-1165" y="579893"/>
                  </a:lnTo>
                  <a:close/>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7" name="Freeform: Shape 36">
              <a:extLst>
                <a:ext uri="{FF2B5EF4-FFF2-40B4-BE49-F238E27FC236}">
                  <a16:creationId xmlns:a16="http://schemas.microsoft.com/office/drawing/2014/main" id="{CEE04FEB-BC3F-402B-380A-54B8D1B06BD5}"/>
                </a:ext>
              </a:extLst>
            </p:cNvPr>
            <p:cNvSpPr/>
            <p:nvPr/>
          </p:nvSpPr>
          <p:spPr>
            <a:xfrm>
              <a:off x="6440816" y="2296572"/>
              <a:ext cx="549497" cy="579977"/>
            </a:xfrm>
            <a:custGeom>
              <a:avLst/>
              <a:gdLst>
                <a:gd name="connsiteX0" fmla="*/ 347450 w 549497"/>
                <a:gd name="connsiteY0" fmla="*/ 474928 h 579977"/>
                <a:gd name="connsiteX1" fmla="*/ 188383 w 549497"/>
                <a:gd name="connsiteY1" fmla="*/ 474928 h 579977"/>
                <a:gd name="connsiteX2" fmla="*/ 188383 w 549497"/>
                <a:gd name="connsiteY2" fmla="*/ 338435 h 579977"/>
                <a:gd name="connsiteX3" fmla="*/ 347640 w 549497"/>
                <a:gd name="connsiteY3" fmla="*/ 338435 h 579977"/>
                <a:gd name="connsiteX4" fmla="*/ 422507 w 549497"/>
                <a:gd name="connsiteY4" fmla="*/ 406253 h 579977"/>
                <a:gd name="connsiteX5" fmla="*/ 347640 w 549497"/>
                <a:gd name="connsiteY5" fmla="*/ 474928 h 579977"/>
                <a:gd name="connsiteX6" fmla="*/ 188383 w 549497"/>
                <a:gd name="connsiteY6" fmla="*/ 105358 h 579977"/>
                <a:gd name="connsiteX7" fmla="*/ 343354 w 549497"/>
                <a:gd name="connsiteY7" fmla="*/ 105358 h 579977"/>
                <a:gd name="connsiteX8" fmla="*/ 411172 w 549497"/>
                <a:gd name="connsiteY8" fmla="*/ 168794 h 579977"/>
                <a:gd name="connsiteX9" fmla="*/ 343354 w 549497"/>
                <a:gd name="connsiteY9" fmla="*/ 233183 h 579977"/>
                <a:gd name="connsiteX10" fmla="*/ 188383 w 549497"/>
                <a:gd name="connsiteY10" fmla="*/ 233183 h 579977"/>
                <a:gd name="connsiteX11" fmla="*/ 437271 w 549497"/>
                <a:gd name="connsiteY11" fmla="*/ 280999 h 579977"/>
                <a:gd name="connsiteX12" fmla="*/ 537283 w 549497"/>
                <a:gd name="connsiteY12" fmla="*/ 147649 h 579977"/>
                <a:gd name="connsiteX13" fmla="*/ 370310 w 549497"/>
                <a:gd name="connsiteY13" fmla="*/ -179 h 579977"/>
                <a:gd name="connsiteX14" fmla="*/ -1165 w 549497"/>
                <a:gd name="connsiteY14" fmla="*/ -179 h 579977"/>
                <a:gd name="connsiteX15" fmla="*/ 64558 w 549497"/>
                <a:gd name="connsiteY15" fmla="*/ 74973 h 579977"/>
                <a:gd name="connsiteX16" fmla="*/ 64558 w 549497"/>
                <a:gd name="connsiteY16" fmla="*/ 579798 h 579977"/>
                <a:gd name="connsiteX17" fmla="*/ 379549 w 549497"/>
                <a:gd name="connsiteY17" fmla="*/ 579798 h 579977"/>
                <a:gd name="connsiteX18" fmla="*/ 548333 w 549497"/>
                <a:gd name="connsiteY18" fmla="*/ 423302 h 579977"/>
                <a:gd name="connsiteX19" fmla="*/ 436985 w 549497"/>
                <a:gd name="connsiteY19" fmla="*/ 280427 h 57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97" h="579977">
                  <a:moveTo>
                    <a:pt x="347450" y="474928"/>
                  </a:moveTo>
                  <a:lnTo>
                    <a:pt x="188383" y="474928"/>
                  </a:lnTo>
                  <a:lnTo>
                    <a:pt x="188383" y="338435"/>
                  </a:lnTo>
                  <a:lnTo>
                    <a:pt x="347640" y="338435"/>
                  </a:lnTo>
                  <a:cubicBezTo>
                    <a:pt x="396408" y="338435"/>
                    <a:pt x="422507" y="369676"/>
                    <a:pt x="422507" y="406253"/>
                  </a:cubicBezTo>
                  <a:cubicBezTo>
                    <a:pt x="422507" y="447972"/>
                    <a:pt x="394599" y="474928"/>
                    <a:pt x="347640" y="474928"/>
                  </a:cubicBezTo>
                  <a:moveTo>
                    <a:pt x="188383" y="105358"/>
                  </a:moveTo>
                  <a:lnTo>
                    <a:pt x="343354" y="105358"/>
                  </a:lnTo>
                  <a:cubicBezTo>
                    <a:pt x="385074" y="105358"/>
                    <a:pt x="411172" y="133171"/>
                    <a:pt x="411172" y="168794"/>
                  </a:cubicBezTo>
                  <a:cubicBezTo>
                    <a:pt x="411172" y="206228"/>
                    <a:pt x="385074" y="233183"/>
                    <a:pt x="343354" y="233183"/>
                  </a:cubicBezTo>
                  <a:lnTo>
                    <a:pt x="188383" y="233183"/>
                  </a:lnTo>
                  <a:close/>
                  <a:moveTo>
                    <a:pt x="437271" y="280999"/>
                  </a:moveTo>
                  <a:cubicBezTo>
                    <a:pt x="492135" y="269664"/>
                    <a:pt x="537283" y="220991"/>
                    <a:pt x="537283" y="147649"/>
                  </a:cubicBezTo>
                  <a:cubicBezTo>
                    <a:pt x="537283" y="70211"/>
                    <a:pt x="480800" y="-179"/>
                    <a:pt x="370310" y="-179"/>
                  </a:cubicBezTo>
                  <a:lnTo>
                    <a:pt x="-1165" y="-179"/>
                  </a:lnTo>
                  <a:lnTo>
                    <a:pt x="64558" y="74973"/>
                  </a:lnTo>
                  <a:lnTo>
                    <a:pt x="64558" y="579798"/>
                  </a:lnTo>
                  <a:lnTo>
                    <a:pt x="379549" y="579798"/>
                  </a:lnTo>
                  <a:cubicBezTo>
                    <a:pt x="490040" y="579798"/>
                    <a:pt x="548333" y="510266"/>
                    <a:pt x="548333" y="423302"/>
                  </a:cubicBezTo>
                  <a:cubicBezTo>
                    <a:pt x="548333" y="350246"/>
                    <a:pt x="498802" y="289952"/>
                    <a:pt x="436985" y="280427"/>
                  </a:cubicBezTo>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8" name="Freeform: Shape 37">
              <a:extLst>
                <a:ext uri="{FF2B5EF4-FFF2-40B4-BE49-F238E27FC236}">
                  <a16:creationId xmlns:a16="http://schemas.microsoft.com/office/drawing/2014/main" id="{06FFD58C-C4A6-3259-DD6B-9C2FAAA40E90}"/>
                </a:ext>
              </a:extLst>
            </p:cNvPr>
            <p:cNvSpPr/>
            <p:nvPr/>
          </p:nvSpPr>
          <p:spPr>
            <a:xfrm>
              <a:off x="6384524" y="2296858"/>
              <a:ext cx="242030" cy="233076"/>
            </a:xfrm>
            <a:custGeom>
              <a:avLst/>
              <a:gdLst>
                <a:gd name="connsiteX0" fmla="*/ 242030 w 242030"/>
                <a:gd name="connsiteY0" fmla="*/ 0 h 233076"/>
                <a:gd name="connsiteX1" fmla="*/ 0 w 242030"/>
                <a:gd name="connsiteY1" fmla="*/ 0 h 233076"/>
                <a:gd name="connsiteX2" fmla="*/ 242030 w 242030"/>
                <a:gd name="connsiteY2" fmla="*/ 233077 h 233076"/>
                <a:gd name="connsiteX3" fmla="*/ 242030 w 242030"/>
                <a:gd name="connsiteY3" fmla="*/ 0 h 233076"/>
              </a:gdLst>
              <a:ahLst/>
              <a:cxnLst>
                <a:cxn ang="0">
                  <a:pos x="connsiteX0" y="connsiteY0"/>
                </a:cxn>
                <a:cxn ang="0">
                  <a:pos x="connsiteX1" y="connsiteY1"/>
                </a:cxn>
                <a:cxn ang="0">
                  <a:pos x="connsiteX2" y="connsiteY2"/>
                </a:cxn>
                <a:cxn ang="0">
                  <a:pos x="connsiteX3" y="connsiteY3"/>
                </a:cxn>
              </a:cxnLst>
              <a:rect l="l" t="t" r="r" b="b"/>
              <a:pathLst>
                <a:path w="242030" h="233076">
                  <a:moveTo>
                    <a:pt x="242030" y="0"/>
                  </a:moveTo>
                  <a:lnTo>
                    <a:pt x="0" y="0"/>
                  </a:lnTo>
                  <a:lnTo>
                    <a:pt x="242030" y="233077"/>
                  </a:lnTo>
                  <a:lnTo>
                    <a:pt x="242030" y="0"/>
                  </a:lnTo>
                  <a:close/>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sp>
          <p:nvSpPr>
            <p:cNvPr id="39" name="Freeform: Shape 38">
              <a:extLst>
                <a:ext uri="{FF2B5EF4-FFF2-40B4-BE49-F238E27FC236}">
                  <a16:creationId xmlns:a16="http://schemas.microsoft.com/office/drawing/2014/main" id="{1A8CF253-E96B-F1F2-B64E-8D6FCB31C7AF}"/>
                </a:ext>
              </a:extLst>
            </p:cNvPr>
            <p:cNvSpPr/>
            <p:nvPr/>
          </p:nvSpPr>
          <p:spPr>
            <a:xfrm>
              <a:off x="6388238" y="2296858"/>
              <a:ext cx="242030" cy="233076"/>
            </a:xfrm>
            <a:custGeom>
              <a:avLst/>
              <a:gdLst>
                <a:gd name="connsiteX0" fmla="*/ 242030 w 242030"/>
                <a:gd name="connsiteY0" fmla="*/ 0 h 233076"/>
                <a:gd name="connsiteX1" fmla="*/ 0 w 242030"/>
                <a:gd name="connsiteY1" fmla="*/ 0 h 233076"/>
                <a:gd name="connsiteX2" fmla="*/ 242030 w 242030"/>
                <a:gd name="connsiteY2" fmla="*/ 233077 h 233076"/>
                <a:gd name="connsiteX3" fmla="*/ 242030 w 242030"/>
                <a:gd name="connsiteY3" fmla="*/ 0 h 233076"/>
              </a:gdLst>
              <a:ahLst/>
              <a:cxnLst>
                <a:cxn ang="0">
                  <a:pos x="connsiteX0" y="connsiteY0"/>
                </a:cxn>
                <a:cxn ang="0">
                  <a:pos x="connsiteX1" y="connsiteY1"/>
                </a:cxn>
                <a:cxn ang="0">
                  <a:pos x="connsiteX2" y="connsiteY2"/>
                </a:cxn>
                <a:cxn ang="0">
                  <a:pos x="connsiteX3" y="connsiteY3"/>
                </a:cxn>
              </a:cxnLst>
              <a:rect l="l" t="t" r="r" b="b"/>
              <a:pathLst>
                <a:path w="242030" h="233076">
                  <a:moveTo>
                    <a:pt x="242030" y="0"/>
                  </a:moveTo>
                  <a:lnTo>
                    <a:pt x="0" y="0"/>
                  </a:lnTo>
                  <a:lnTo>
                    <a:pt x="242030" y="233077"/>
                  </a:lnTo>
                  <a:lnTo>
                    <a:pt x="242030" y="0"/>
                  </a:lnTo>
                  <a:close/>
                </a:path>
              </a:pathLst>
            </a:custGeom>
            <a:grpFill/>
            <a:ln w="9525" cap="flat">
              <a:noFill/>
              <a:prstDash val="solid"/>
              <a:miter/>
            </a:ln>
          </p:spPr>
          <p:txBody>
            <a:bodyPr rtlCol="0" anchor="ctr"/>
            <a:lstStyle/>
            <a:p>
              <a:pPr defTabSz="457154"/>
              <a:endParaRPr lang="en-IN">
                <a:solidFill>
                  <a:srgbClr val="191533"/>
                </a:solidFill>
                <a:latin typeface="Montserrat"/>
              </a:endParaRPr>
            </a:p>
          </p:txBody>
        </p:sp>
      </p:grpSp>
    </p:spTree>
    <p:extLst>
      <p:ext uri="{BB962C8B-B14F-4D97-AF65-F5344CB8AC3E}">
        <p14:creationId xmlns:p14="http://schemas.microsoft.com/office/powerpoint/2010/main" val="173080621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3000"/>
                                            <p:tgtEl>
                                              <p:spTgt spid="16"/>
                                            </p:tgtEl>
                                          </p:cBhvr>
                                        </p:animEffect>
                                      </p:childTnLst>
                                    </p:cTn>
                                  </p:par>
                                  <p:par>
                                    <p:cTn id="8" presetID="10" presetClass="entr" presetSubtype="0" repeatCount="indefinite" fill="hold" grpId="0" nodeType="withEffect">
                                      <p:stCondLst>
                                        <p:cond delay="2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3500"/>
                                            <p:tgtEl>
                                              <p:spTgt spid="18"/>
                                            </p:tgtEl>
                                          </p:cBhvr>
                                        </p:animEffect>
                                      </p:childTnLst>
                                    </p:cTn>
                                  </p:par>
                                  <p:par>
                                    <p:cTn id="11" presetID="10" presetClass="entr" presetSubtype="0" repeatCount="indefinite"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3250"/>
                                            <p:tgtEl>
                                              <p:spTgt spid="19"/>
                                            </p:tgtEl>
                                          </p:cBhvr>
                                        </p:animEffect>
                                      </p:childTnLst>
                                    </p:cTn>
                                  </p:par>
                                  <p:par>
                                    <p:cTn id="14" presetID="10" presetClass="entr" presetSubtype="0" repeatCount="indefinite" fill="hold" grpId="0" nodeType="withEffect">
                                      <p:stCondLst>
                                        <p:cond delay="20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3000"/>
                                            <p:tgtEl>
                                              <p:spTgt spid="21"/>
                                            </p:tgtEl>
                                          </p:cBhvr>
                                        </p:animEffect>
                                      </p:childTnLst>
                                    </p:cTn>
                                  </p:par>
                                  <p:par>
                                    <p:cTn id="17" presetID="10" presetClass="entr" presetSubtype="0" repeatCount="indefinite"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3000"/>
                                            <p:tgtEl>
                                              <p:spTgt spid="22"/>
                                            </p:tgtEl>
                                          </p:cBhvr>
                                        </p:animEffect>
                                      </p:childTnLst>
                                    </p:cTn>
                                  </p:par>
                                  <p:par>
                                    <p:cTn id="20" presetID="10" presetClass="entr" presetSubtype="0" repeatCount="indefinite" fill="hold" grpId="0" nodeType="withEffect">
                                      <p:stCondLst>
                                        <p:cond delay="20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3000"/>
                                            <p:tgtEl>
                                              <p:spTgt spid="23"/>
                                            </p:tgtEl>
                                          </p:cBhvr>
                                        </p:animEffect>
                                      </p:childTnLst>
                                    </p:cTn>
                                  </p:par>
                                  <p:par>
                                    <p:cTn id="23" presetID="10" presetClass="entr" presetSubtype="0" repeatCount="indefinite" fill="hold" grpId="0"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3000"/>
                                            <p:tgtEl>
                                              <p:spTgt spid="24"/>
                                            </p:tgtEl>
                                          </p:cBhvr>
                                        </p:animEffect>
                                      </p:childTnLst>
                                    </p:cTn>
                                  </p:par>
                                  <p:par>
                                    <p:cTn id="26" presetID="10" presetClass="entr" presetSubtype="0" repeatCount="indefinite" fill="hold" grpId="0" nodeType="withEffect">
                                      <p:stCondLst>
                                        <p:cond delay="200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3000"/>
                                            <p:tgtEl>
                                              <p:spTgt spid="25"/>
                                            </p:tgtEl>
                                          </p:cBhvr>
                                        </p:animEffect>
                                      </p:childTnLst>
                                    </p:cTn>
                                  </p:par>
                                  <p:par>
                                    <p:cTn id="29" presetID="10" presetClass="entr" presetSubtype="0" repeatCount="indefinite" fill="hold" grpId="0" nodeType="withEffect">
                                      <p:stCondLst>
                                        <p:cond delay="200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3000"/>
                                            <p:tgtEl>
                                              <p:spTgt spid="48"/>
                                            </p:tgtEl>
                                          </p:cBhvr>
                                        </p:animEffect>
                                      </p:childTnLst>
                                    </p:cTn>
                                  </p:par>
                                  <p:par>
                                    <p:cTn id="32" presetID="2" presetClass="entr" presetSubtype="4" fill="hold" grpId="0" nodeType="withEffect" p14:presetBounceEnd="80000">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14:bounceEnd="80000">
                                          <p:cBhvr additive="base">
                                            <p:cTn id="34" dur="4250" fill="hold"/>
                                            <p:tgtEl>
                                              <p:spTgt spid="3"/>
                                            </p:tgtEl>
                                            <p:attrNameLst>
                                              <p:attrName>ppt_x</p:attrName>
                                            </p:attrNameLst>
                                          </p:cBhvr>
                                          <p:tavLst>
                                            <p:tav tm="0">
                                              <p:val>
                                                <p:strVal val="#ppt_x"/>
                                              </p:val>
                                            </p:tav>
                                            <p:tav tm="100000">
                                              <p:val>
                                                <p:strVal val="#ppt_x"/>
                                              </p:val>
                                            </p:tav>
                                          </p:tavLst>
                                        </p:anim>
                                        <p:anim calcmode="lin" valueType="num" p14:bounceEnd="80000">
                                          <p:cBhvr additive="base">
                                            <p:cTn id="35" dur="4250" fill="hold"/>
                                            <p:tgtEl>
                                              <p:spTgt spid="3"/>
                                            </p:tgtEl>
                                            <p:attrNameLst>
                                              <p:attrName>ppt_y</p:attrName>
                                            </p:attrNameLst>
                                          </p:cBhvr>
                                          <p:tavLst>
                                            <p:tav tm="0">
                                              <p:val>
                                                <p:strVal val="1+#ppt_h/2"/>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79"/>
                                            </p:tgtEl>
                                            <p:attrNameLst>
                                              <p:attrName>style.visibility</p:attrName>
                                            </p:attrNameLst>
                                          </p:cBhvr>
                                          <p:to>
                                            <p:strVal val="visible"/>
                                          </p:to>
                                        </p:set>
                                        <p:anim calcmode="lin" valueType="num">
                                          <p:cBhvr additive="base">
                                            <p:cTn id="38" dur="1000" fill="hold"/>
                                            <p:tgtEl>
                                              <p:spTgt spid="79"/>
                                            </p:tgtEl>
                                            <p:attrNameLst>
                                              <p:attrName>ppt_x</p:attrName>
                                            </p:attrNameLst>
                                          </p:cBhvr>
                                          <p:tavLst>
                                            <p:tav tm="0">
                                              <p:val>
                                                <p:strVal val="0-#ppt_w/2"/>
                                              </p:val>
                                            </p:tav>
                                            <p:tav tm="100000">
                                              <p:val>
                                                <p:strVal val="#ppt_x"/>
                                              </p:val>
                                            </p:tav>
                                          </p:tavLst>
                                        </p:anim>
                                        <p:anim calcmode="lin" valueType="num">
                                          <p:cBhvr additive="base">
                                            <p:cTn id="39" dur="10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6" grpId="0" animBg="1"/>
          <p:bldP spid="18" grpId="0" animBg="1"/>
          <p:bldP spid="19" grpId="0" animBg="1"/>
          <p:bldP spid="21" grpId="0" animBg="1"/>
          <p:bldP spid="22" grpId="0" animBg="1"/>
          <p:bldP spid="23" grpId="0" animBg="1"/>
          <p:bldP spid="24" grpId="0" animBg="1"/>
          <p:bldP spid="25" grpId="0" animBg="1"/>
          <p:bldP spid="48" grpId="0" animBg="1"/>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3000"/>
                                            <p:tgtEl>
                                              <p:spTgt spid="16"/>
                                            </p:tgtEl>
                                          </p:cBhvr>
                                        </p:animEffect>
                                      </p:childTnLst>
                                    </p:cTn>
                                  </p:par>
                                  <p:par>
                                    <p:cTn id="8" presetID="10" presetClass="entr" presetSubtype="0" repeatCount="indefinite" fill="hold" grpId="0" nodeType="withEffect">
                                      <p:stCondLst>
                                        <p:cond delay="2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3500"/>
                                            <p:tgtEl>
                                              <p:spTgt spid="18"/>
                                            </p:tgtEl>
                                          </p:cBhvr>
                                        </p:animEffect>
                                      </p:childTnLst>
                                    </p:cTn>
                                  </p:par>
                                  <p:par>
                                    <p:cTn id="11" presetID="10" presetClass="entr" presetSubtype="0" repeatCount="indefinite"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3250"/>
                                            <p:tgtEl>
                                              <p:spTgt spid="19"/>
                                            </p:tgtEl>
                                          </p:cBhvr>
                                        </p:animEffect>
                                      </p:childTnLst>
                                    </p:cTn>
                                  </p:par>
                                  <p:par>
                                    <p:cTn id="14" presetID="10" presetClass="entr" presetSubtype="0" repeatCount="indefinite" fill="hold" grpId="0" nodeType="withEffect">
                                      <p:stCondLst>
                                        <p:cond delay="20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3000"/>
                                            <p:tgtEl>
                                              <p:spTgt spid="21"/>
                                            </p:tgtEl>
                                          </p:cBhvr>
                                        </p:animEffect>
                                      </p:childTnLst>
                                    </p:cTn>
                                  </p:par>
                                  <p:par>
                                    <p:cTn id="17" presetID="10" presetClass="entr" presetSubtype="0" repeatCount="indefinite" fill="hold" grpId="0" nodeType="withEffect">
                                      <p:stCondLst>
                                        <p:cond delay="20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3000"/>
                                            <p:tgtEl>
                                              <p:spTgt spid="22"/>
                                            </p:tgtEl>
                                          </p:cBhvr>
                                        </p:animEffect>
                                      </p:childTnLst>
                                    </p:cTn>
                                  </p:par>
                                  <p:par>
                                    <p:cTn id="20" presetID="10" presetClass="entr" presetSubtype="0" repeatCount="indefinite" fill="hold" grpId="0" nodeType="withEffect">
                                      <p:stCondLst>
                                        <p:cond delay="200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3000"/>
                                            <p:tgtEl>
                                              <p:spTgt spid="23"/>
                                            </p:tgtEl>
                                          </p:cBhvr>
                                        </p:animEffect>
                                      </p:childTnLst>
                                    </p:cTn>
                                  </p:par>
                                  <p:par>
                                    <p:cTn id="23" presetID="10" presetClass="entr" presetSubtype="0" repeatCount="indefinite" fill="hold" grpId="0"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3000"/>
                                            <p:tgtEl>
                                              <p:spTgt spid="24"/>
                                            </p:tgtEl>
                                          </p:cBhvr>
                                        </p:animEffect>
                                      </p:childTnLst>
                                    </p:cTn>
                                  </p:par>
                                  <p:par>
                                    <p:cTn id="26" presetID="10" presetClass="entr" presetSubtype="0" repeatCount="indefinite" fill="hold" grpId="0" nodeType="withEffect">
                                      <p:stCondLst>
                                        <p:cond delay="200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3000"/>
                                            <p:tgtEl>
                                              <p:spTgt spid="25"/>
                                            </p:tgtEl>
                                          </p:cBhvr>
                                        </p:animEffect>
                                      </p:childTnLst>
                                    </p:cTn>
                                  </p:par>
                                  <p:par>
                                    <p:cTn id="29" presetID="10" presetClass="entr" presetSubtype="0" repeatCount="indefinite" fill="hold" grpId="0" nodeType="withEffect">
                                      <p:stCondLst>
                                        <p:cond delay="200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3000"/>
                                            <p:tgtEl>
                                              <p:spTgt spid="48"/>
                                            </p:tgtEl>
                                          </p:cBhvr>
                                        </p:animEffect>
                                      </p:childTnLst>
                                    </p:cTn>
                                  </p:par>
                                  <p:par>
                                    <p:cTn id="32" presetID="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4250" fill="hold"/>
                                            <p:tgtEl>
                                              <p:spTgt spid="3"/>
                                            </p:tgtEl>
                                            <p:attrNameLst>
                                              <p:attrName>ppt_x</p:attrName>
                                            </p:attrNameLst>
                                          </p:cBhvr>
                                          <p:tavLst>
                                            <p:tav tm="0">
                                              <p:val>
                                                <p:strVal val="#ppt_x"/>
                                              </p:val>
                                            </p:tav>
                                            <p:tav tm="100000">
                                              <p:val>
                                                <p:strVal val="#ppt_x"/>
                                              </p:val>
                                            </p:tav>
                                          </p:tavLst>
                                        </p:anim>
                                        <p:anim calcmode="lin" valueType="num">
                                          <p:cBhvr additive="base">
                                            <p:cTn id="35" dur="4250" fill="hold"/>
                                            <p:tgtEl>
                                              <p:spTgt spid="3"/>
                                            </p:tgtEl>
                                            <p:attrNameLst>
                                              <p:attrName>ppt_y</p:attrName>
                                            </p:attrNameLst>
                                          </p:cBhvr>
                                          <p:tavLst>
                                            <p:tav tm="0">
                                              <p:val>
                                                <p:strVal val="1+#ppt_h/2"/>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79"/>
                                            </p:tgtEl>
                                            <p:attrNameLst>
                                              <p:attrName>style.visibility</p:attrName>
                                            </p:attrNameLst>
                                          </p:cBhvr>
                                          <p:to>
                                            <p:strVal val="visible"/>
                                          </p:to>
                                        </p:set>
                                        <p:anim calcmode="lin" valueType="num">
                                          <p:cBhvr additive="base">
                                            <p:cTn id="38" dur="1000" fill="hold"/>
                                            <p:tgtEl>
                                              <p:spTgt spid="79"/>
                                            </p:tgtEl>
                                            <p:attrNameLst>
                                              <p:attrName>ppt_x</p:attrName>
                                            </p:attrNameLst>
                                          </p:cBhvr>
                                          <p:tavLst>
                                            <p:tav tm="0">
                                              <p:val>
                                                <p:strVal val="0-#ppt_w/2"/>
                                              </p:val>
                                            </p:tav>
                                            <p:tav tm="100000">
                                              <p:val>
                                                <p:strVal val="#ppt_x"/>
                                              </p:val>
                                            </p:tav>
                                          </p:tavLst>
                                        </p:anim>
                                        <p:anim calcmode="lin" valueType="num">
                                          <p:cBhvr additive="base">
                                            <p:cTn id="39" dur="10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6" grpId="0" animBg="1"/>
          <p:bldP spid="18" grpId="0" animBg="1"/>
          <p:bldP spid="19" grpId="0" animBg="1"/>
          <p:bldP spid="21" grpId="0" animBg="1"/>
          <p:bldP spid="22" grpId="0" animBg="1"/>
          <p:bldP spid="23" grpId="0" animBg="1"/>
          <p:bldP spid="24" grpId="0" animBg="1"/>
          <p:bldP spid="25" grpId="0" animBg="1"/>
          <p:bldP spid="48" grpId="0" animBg="1"/>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6930D2-796C-1F81-F8BD-1E3426FFFB0D}"/>
              </a:ext>
            </a:extLst>
          </p:cNvPr>
          <p:cNvSpPr/>
          <p:nvPr/>
        </p:nvSpPr>
        <p:spPr>
          <a:xfrm>
            <a:off x="1007242" y="298428"/>
            <a:ext cx="360882" cy="457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IN">
              <a:solidFill>
                <a:srgbClr val="FFFFFF"/>
              </a:solidFill>
              <a:latin typeface="Montserrat"/>
            </a:endParaRPr>
          </a:p>
        </p:txBody>
      </p:sp>
      <p:sp>
        <p:nvSpPr>
          <p:cNvPr id="12" name="Title 11">
            <a:extLst>
              <a:ext uri="{FF2B5EF4-FFF2-40B4-BE49-F238E27FC236}">
                <a16:creationId xmlns:a16="http://schemas.microsoft.com/office/drawing/2014/main" id="{640817FA-ACF0-0D62-C727-5E654B8B3689}"/>
              </a:ext>
            </a:extLst>
          </p:cNvPr>
          <p:cNvSpPr>
            <a:spLocks noGrp="1"/>
          </p:cNvSpPr>
          <p:nvPr>
            <p:ph type="title"/>
          </p:nvPr>
        </p:nvSpPr>
        <p:spPr/>
        <p:txBody>
          <a:bodyPr/>
          <a:lstStyle/>
          <a:p>
            <a:r>
              <a:rPr lang="en-US" dirty="0">
                <a:solidFill>
                  <a:schemeClr val="tx2"/>
                </a:solidFill>
              </a:rPr>
              <a:t>Agenda</a:t>
            </a:r>
            <a:br>
              <a:rPr lang="en-US" dirty="0">
                <a:solidFill>
                  <a:schemeClr val="tx2"/>
                </a:solidFill>
              </a:rPr>
            </a:br>
            <a:endParaRPr lang="en-IN" dirty="0">
              <a:solidFill>
                <a:schemeClr val="tx2"/>
              </a:solidFill>
            </a:endParaRPr>
          </a:p>
        </p:txBody>
      </p:sp>
      <p:pic>
        <p:nvPicPr>
          <p:cNvPr id="4" name="Picture 3" descr="A black and white sign&#10;&#10;Description automatically generated with low confidence">
            <a:extLst>
              <a:ext uri="{FF2B5EF4-FFF2-40B4-BE49-F238E27FC236}">
                <a16:creationId xmlns:a16="http://schemas.microsoft.com/office/drawing/2014/main" id="{917B8382-0001-63D8-4B65-F594BB389E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0311" y="371163"/>
            <a:ext cx="508467" cy="303899"/>
          </a:xfrm>
          <a:prstGeom prst="rect">
            <a:avLst/>
          </a:prstGeom>
        </p:spPr>
      </p:pic>
      <p:sp>
        <p:nvSpPr>
          <p:cNvPr id="8" name="Title 11">
            <a:extLst>
              <a:ext uri="{FF2B5EF4-FFF2-40B4-BE49-F238E27FC236}">
                <a16:creationId xmlns:a16="http://schemas.microsoft.com/office/drawing/2014/main" id="{1CE773CE-3302-B894-01A1-BA88393141E4}"/>
              </a:ext>
            </a:extLst>
          </p:cNvPr>
          <p:cNvSpPr txBox="1">
            <a:spLocks/>
          </p:cNvSpPr>
          <p:nvPr/>
        </p:nvSpPr>
        <p:spPr>
          <a:xfrm>
            <a:off x="734493" y="2303795"/>
            <a:ext cx="10515818" cy="341045"/>
          </a:xfrm>
          <a:prstGeom prst="rect">
            <a:avLst/>
          </a:prstGeom>
        </p:spPr>
        <p:txBody>
          <a:bodyPr/>
          <a:lstStyle>
            <a:lvl1pPr algn="l" defTabSz="913974" rtl="0" eaLnBrk="1" latinLnBrk="0" hangingPunct="1">
              <a:lnSpc>
                <a:spcPct val="90000"/>
              </a:lnSpc>
              <a:spcBef>
                <a:spcPct val="0"/>
              </a:spcBef>
              <a:buNone/>
              <a:defRPr sz="2400" kern="1200">
                <a:solidFill>
                  <a:schemeClr val="tx1"/>
                </a:solidFill>
                <a:latin typeface="+mj-lt"/>
                <a:ea typeface="+mj-ea"/>
                <a:cs typeface="+mj-cs"/>
              </a:defRPr>
            </a:lvl1pPr>
          </a:lstStyle>
          <a:p>
            <a:pPr marL="342900" indent="-342900">
              <a:buFontTx/>
              <a:buChar char="-"/>
            </a:pPr>
            <a:r>
              <a:rPr lang="en-US" dirty="0">
                <a:solidFill>
                  <a:schemeClr val="tx2"/>
                </a:solidFill>
              </a:rPr>
              <a:t>Executive Summary</a:t>
            </a:r>
          </a:p>
          <a:p>
            <a:pPr marL="342900" indent="-342900">
              <a:buFontTx/>
              <a:buChar char="-"/>
            </a:pPr>
            <a:r>
              <a:rPr lang="en-US" dirty="0">
                <a:solidFill>
                  <a:schemeClr val="tx2"/>
                </a:solidFill>
              </a:rPr>
              <a:t>Pyramid</a:t>
            </a:r>
            <a:br>
              <a:rPr lang="en-US" dirty="0">
                <a:solidFill>
                  <a:schemeClr val="tx2"/>
                </a:solidFill>
              </a:rPr>
            </a:br>
            <a:endParaRPr lang="en-IN" dirty="0">
              <a:solidFill>
                <a:schemeClr val="tx2"/>
              </a:solidFill>
            </a:endParaRPr>
          </a:p>
        </p:txBody>
      </p:sp>
    </p:spTree>
    <p:extLst>
      <p:ext uri="{BB962C8B-B14F-4D97-AF65-F5344CB8AC3E}">
        <p14:creationId xmlns:p14="http://schemas.microsoft.com/office/powerpoint/2010/main" val="75083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94C424-044D-A000-8E4E-5A76DE5C59FD}"/>
              </a:ext>
            </a:extLst>
          </p:cNvPr>
          <p:cNvSpPr>
            <a:spLocks noGrp="1"/>
          </p:cNvSpPr>
          <p:nvPr>
            <p:ph type="title"/>
          </p:nvPr>
        </p:nvSpPr>
        <p:spPr/>
        <p:txBody>
          <a:bodyPr/>
          <a:lstStyle/>
          <a:p>
            <a:r>
              <a:rPr lang="en-IN" dirty="0"/>
              <a:t>Executive Summary</a:t>
            </a:r>
          </a:p>
        </p:txBody>
      </p:sp>
      <p:sp>
        <p:nvSpPr>
          <p:cNvPr id="4" name="Text Placeholder 3">
            <a:extLst>
              <a:ext uri="{FF2B5EF4-FFF2-40B4-BE49-F238E27FC236}">
                <a16:creationId xmlns:a16="http://schemas.microsoft.com/office/drawing/2014/main" id="{EC53AA4F-44AC-5354-1ACD-D9AB0791BF64}"/>
              </a:ext>
            </a:extLst>
          </p:cNvPr>
          <p:cNvSpPr>
            <a:spLocks noGrp="1"/>
          </p:cNvSpPr>
          <p:nvPr>
            <p:ph type="body" sz="quarter" idx="10"/>
          </p:nvPr>
        </p:nvSpPr>
        <p:spPr>
          <a:xfrm>
            <a:off x="838091" y="1379149"/>
            <a:ext cx="9560550" cy="4319901"/>
          </a:xfrm>
        </p:spPr>
        <p:txBody>
          <a:bodyPr/>
          <a:lstStyle/>
          <a:p>
            <a:r>
              <a:rPr lang="en-US" sz="2400" b="0" i="0" dirty="0">
                <a:solidFill>
                  <a:srgbClr val="D1D5DB"/>
                </a:solidFill>
                <a:effectLst/>
                <a:latin typeface="Söhne"/>
              </a:rPr>
              <a:t>Podcasts are a captivating and free audio medium that cover a wide range of topics from history, politics, and economics to science and sports. They offer a unique opportunity to learn and stay up-to-date while multitasking, such as listening while walking or commuting to work. With interviews of leaders from various fields, podcasts provide insights into new topics and the latest news in different industries. Unlike many other forms of content, podcasts are easily accessible and can be downloaded over </a:t>
            </a:r>
            <a:r>
              <a:rPr lang="en-US" sz="2400" b="0" i="0" dirty="0" err="1">
                <a:solidFill>
                  <a:srgbClr val="D1D5DB"/>
                </a:solidFill>
                <a:effectLst/>
                <a:latin typeface="Söhne"/>
              </a:rPr>
              <a:t>WiFi</a:t>
            </a:r>
            <a:r>
              <a:rPr lang="en-US" sz="2400" b="0" i="0" dirty="0">
                <a:solidFill>
                  <a:srgbClr val="D1D5DB"/>
                </a:solidFill>
                <a:effectLst/>
                <a:latin typeface="Söhne"/>
              </a:rPr>
              <a:t> to listen offline. Overall, podcasts are an engaging and cost-effective way to consume high-quality content.</a:t>
            </a:r>
            <a:endParaRPr lang="en-IN" sz="2400" dirty="0"/>
          </a:p>
        </p:txBody>
      </p:sp>
    </p:spTree>
    <p:extLst>
      <p:ext uri="{BB962C8B-B14F-4D97-AF65-F5344CB8AC3E}">
        <p14:creationId xmlns:p14="http://schemas.microsoft.com/office/powerpoint/2010/main" val="242835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F35B2D8-841D-C6CD-8B20-0C7A6345D1D9}"/>
              </a:ext>
            </a:extLst>
          </p:cNvPr>
          <p:cNvSpPr txBox="1">
            <a:spLocks/>
          </p:cNvSpPr>
          <p:nvPr/>
        </p:nvSpPr>
        <p:spPr>
          <a:xfrm>
            <a:off x="2955851" y="805125"/>
            <a:ext cx="6188149" cy="621702"/>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r>
              <a:rPr lang="en-IN" dirty="0"/>
              <a:t>Podcast new source of learning</a:t>
            </a:r>
          </a:p>
        </p:txBody>
      </p:sp>
      <p:sp>
        <p:nvSpPr>
          <p:cNvPr id="5" name="Title 2">
            <a:extLst>
              <a:ext uri="{FF2B5EF4-FFF2-40B4-BE49-F238E27FC236}">
                <a16:creationId xmlns:a16="http://schemas.microsoft.com/office/drawing/2014/main" id="{4FB7E9F0-4838-D5EC-2B94-2E8FBD0EDAE5}"/>
              </a:ext>
            </a:extLst>
          </p:cNvPr>
          <p:cNvSpPr txBox="1">
            <a:spLocks/>
          </p:cNvSpPr>
          <p:nvPr/>
        </p:nvSpPr>
        <p:spPr>
          <a:xfrm>
            <a:off x="9312765" y="2068497"/>
            <a:ext cx="1745095" cy="315380"/>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endParaRPr lang="en-IN" sz="2000" dirty="0"/>
          </a:p>
        </p:txBody>
      </p:sp>
      <p:sp>
        <p:nvSpPr>
          <p:cNvPr id="6" name="Title 2">
            <a:extLst>
              <a:ext uri="{FF2B5EF4-FFF2-40B4-BE49-F238E27FC236}">
                <a16:creationId xmlns:a16="http://schemas.microsoft.com/office/drawing/2014/main" id="{6CC1C708-EDA2-D50F-662C-5C7F111158F4}"/>
              </a:ext>
            </a:extLst>
          </p:cNvPr>
          <p:cNvSpPr txBox="1">
            <a:spLocks/>
          </p:cNvSpPr>
          <p:nvPr/>
        </p:nvSpPr>
        <p:spPr>
          <a:xfrm>
            <a:off x="6565932" y="2068497"/>
            <a:ext cx="2070636" cy="315380"/>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endParaRPr lang="en-IN" sz="2000" dirty="0"/>
          </a:p>
        </p:txBody>
      </p:sp>
      <p:sp>
        <p:nvSpPr>
          <p:cNvPr id="7" name="Title 2">
            <a:extLst>
              <a:ext uri="{FF2B5EF4-FFF2-40B4-BE49-F238E27FC236}">
                <a16:creationId xmlns:a16="http://schemas.microsoft.com/office/drawing/2014/main" id="{53A8AB55-A37D-69EC-C3C1-FA7ED753C38A}"/>
              </a:ext>
            </a:extLst>
          </p:cNvPr>
          <p:cNvSpPr txBox="1">
            <a:spLocks/>
          </p:cNvSpPr>
          <p:nvPr/>
        </p:nvSpPr>
        <p:spPr>
          <a:xfrm>
            <a:off x="1613020" y="2068497"/>
            <a:ext cx="1342831" cy="366359"/>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endParaRPr lang="en-IN" dirty="0"/>
          </a:p>
        </p:txBody>
      </p:sp>
      <p:sp>
        <p:nvSpPr>
          <p:cNvPr id="9" name="Title 2">
            <a:extLst>
              <a:ext uri="{FF2B5EF4-FFF2-40B4-BE49-F238E27FC236}">
                <a16:creationId xmlns:a16="http://schemas.microsoft.com/office/drawing/2014/main" id="{2D707AEA-806F-B543-18C9-A9F4C9E2A7D6}"/>
              </a:ext>
            </a:extLst>
          </p:cNvPr>
          <p:cNvSpPr txBox="1">
            <a:spLocks/>
          </p:cNvSpPr>
          <p:nvPr/>
        </p:nvSpPr>
        <p:spPr>
          <a:xfrm>
            <a:off x="3909943" y="2984810"/>
            <a:ext cx="2149658" cy="3059367"/>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endParaRPr lang="en-IN" sz="1600" dirty="0">
              <a:latin typeface="+mn-lt"/>
            </a:endParaRPr>
          </a:p>
        </p:txBody>
      </p:sp>
      <p:sp>
        <p:nvSpPr>
          <p:cNvPr id="10" name="Title 2">
            <a:extLst>
              <a:ext uri="{FF2B5EF4-FFF2-40B4-BE49-F238E27FC236}">
                <a16:creationId xmlns:a16="http://schemas.microsoft.com/office/drawing/2014/main" id="{C4B039CA-9606-92B7-EEFC-C6AF2C5A32AF}"/>
              </a:ext>
            </a:extLst>
          </p:cNvPr>
          <p:cNvSpPr txBox="1">
            <a:spLocks/>
          </p:cNvSpPr>
          <p:nvPr/>
        </p:nvSpPr>
        <p:spPr>
          <a:xfrm>
            <a:off x="3937374" y="2068497"/>
            <a:ext cx="1745095" cy="364587"/>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endParaRPr lang="en-IN" sz="2000" dirty="0"/>
          </a:p>
        </p:txBody>
      </p:sp>
      <p:sp>
        <p:nvSpPr>
          <p:cNvPr id="11" name="Title 2">
            <a:extLst>
              <a:ext uri="{FF2B5EF4-FFF2-40B4-BE49-F238E27FC236}">
                <a16:creationId xmlns:a16="http://schemas.microsoft.com/office/drawing/2014/main" id="{CD22C0FE-1672-CFB4-659E-A81BE1A9E76D}"/>
              </a:ext>
            </a:extLst>
          </p:cNvPr>
          <p:cNvSpPr txBox="1">
            <a:spLocks/>
          </p:cNvSpPr>
          <p:nvPr/>
        </p:nvSpPr>
        <p:spPr>
          <a:xfrm>
            <a:off x="9312765" y="2977992"/>
            <a:ext cx="2149658" cy="2901814"/>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pPr marL="285750" indent="-285750">
              <a:buFontTx/>
              <a:buChar char="-"/>
            </a:pPr>
            <a:endParaRPr lang="en-IN" sz="1600" dirty="0">
              <a:latin typeface="+mn-lt"/>
            </a:endParaRPr>
          </a:p>
        </p:txBody>
      </p:sp>
      <p:sp>
        <p:nvSpPr>
          <p:cNvPr id="12" name="Title 2">
            <a:extLst>
              <a:ext uri="{FF2B5EF4-FFF2-40B4-BE49-F238E27FC236}">
                <a16:creationId xmlns:a16="http://schemas.microsoft.com/office/drawing/2014/main" id="{230184A6-C8B5-E17F-D50F-E61BC87A1EC1}"/>
              </a:ext>
            </a:extLst>
          </p:cNvPr>
          <p:cNvSpPr txBox="1">
            <a:spLocks/>
          </p:cNvSpPr>
          <p:nvPr/>
        </p:nvSpPr>
        <p:spPr>
          <a:xfrm>
            <a:off x="6427436" y="2977991"/>
            <a:ext cx="2149658" cy="3059367"/>
          </a:xfrm>
          <a:prstGeom prst="rect">
            <a:avLst/>
          </a:prstGeom>
        </p:spPr>
        <p:txBody>
          <a:bodyPr/>
          <a:lstStyle>
            <a:lvl1pPr algn="l" defTabSz="913974" rtl="0" eaLnBrk="1" latinLnBrk="0" hangingPunct="1">
              <a:lnSpc>
                <a:spcPct val="90000"/>
              </a:lnSpc>
              <a:spcBef>
                <a:spcPct val="0"/>
              </a:spcBef>
              <a:buNone/>
              <a:defRPr sz="2800" kern="1200">
                <a:solidFill>
                  <a:schemeClr val="tx1"/>
                </a:solidFill>
                <a:latin typeface="+mj-lt"/>
                <a:ea typeface="+mj-ea"/>
                <a:cs typeface="+mj-cs"/>
              </a:defRPr>
            </a:lvl1pPr>
          </a:lstStyle>
          <a:p>
            <a:pPr marL="285750" indent="-285750">
              <a:buFontTx/>
              <a:buChar char="-"/>
            </a:pPr>
            <a:endParaRPr lang="en-IN" sz="1600" dirty="0">
              <a:latin typeface="+mn-lt"/>
            </a:endParaRPr>
          </a:p>
        </p:txBody>
      </p:sp>
      <p:sp>
        <p:nvSpPr>
          <p:cNvPr id="13" name="Rectangle 12">
            <a:extLst>
              <a:ext uri="{FF2B5EF4-FFF2-40B4-BE49-F238E27FC236}">
                <a16:creationId xmlns:a16="http://schemas.microsoft.com/office/drawing/2014/main" id="{B207A94D-CD75-C425-44EC-7D66ED0D5CEA}"/>
              </a:ext>
            </a:extLst>
          </p:cNvPr>
          <p:cNvSpPr/>
          <p:nvPr/>
        </p:nvSpPr>
        <p:spPr>
          <a:xfrm>
            <a:off x="1163012" y="2790474"/>
            <a:ext cx="2242846" cy="2901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latin typeface="+mn-lt"/>
              </a:rPr>
              <a:t>- Covers wide range of topics such as Politics, History and many more.</a:t>
            </a:r>
          </a:p>
          <a:p>
            <a:endParaRPr lang="en-IN" sz="1400" dirty="0">
              <a:latin typeface="+mn-lt"/>
            </a:endParaRPr>
          </a:p>
          <a:p>
            <a:r>
              <a:rPr lang="en-IN" sz="1400" dirty="0">
                <a:latin typeface="+mn-lt"/>
              </a:rPr>
              <a:t>- Got content from world leaders and professional from an individual industries. </a:t>
            </a:r>
          </a:p>
          <a:p>
            <a:pPr algn="ctr"/>
            <a:endParaRPr lang="en-IN" sz="1400" dirty="0">
              <a:solidFill>
                <a:schemeClr val="bg1"/>
              </a:solidFill>
            </a:endParaRPr>
          </a:p>
        </p:txBody>
      </p:sp>
      <p:sp>
        <p:nvSpPr>
          <p:cNvPr id="14" name="Rectangle 13">
            <a:extLst>
              <a:ext uri="{FF2B5EF4-FFF2-40B4-BE49-F238E27FC236}">
                <a16:creationId xmlns:a16="http://schemas.microsoft.com/office/drawing/2014/main" id="{07CC1D87-B875-852E-C0B2-68F201103002}"/>
              </a:ext>
            </a:extLst>
          </p:cNvPr>
          <p:cNvSpPr/>
          <p:nvPr/>
        </p:nvSpPr>
        <p:spPr>
          <a:xfrm>
            <a:off x="9111431" y="2790474"/>
            <a:ext cx="2242846" cy="2901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IN" sz="1400" dirty="0">
                <a:latin typeface="+mn-lt"/>
              </a:rPr>
              <a:t>Most of podcasts are free.</a:t>
            </a:r>
          </a:p>
          <a:p>
            <a:pPr marL="285750" indent="-285750">
              <a:buFontTx/>
              <a:buChar char="-"/>
            </a:pPr>
            <a:endParaRPr lang="en-IN" sz="1400" dirty="0">
              <a:latin typeface="+mn-lt"/>
            </a:endParaRPr>
          </a:p>
          <a:p>
            <a:pPr marL="285750" indent="-285750">
              <a:buFontTx/>
              <a:buChar char="-"/>
            </a:pPr>
            <a:r>
              <a:rPr lang="en-IN" sz="1400" dirty="0">
                <a:latin typeface="+mn-lt"/>
              </a:rPr>
              <a:t>Other podcast are very cheap and having great ROI.(E.g. Spotify)</a:t>
            </a:r>
          </a:p>
        </p:txBody>
      </p:sp>
      <p:sp>
        <p:nvSpPr>
          <p:cNvPr id="15" name="Rectangle 14">
            <a:extLst>
              <a:ext uri="{FF2B5EF4-FFF2-40B4-BE49-F238E27FC236}">
                <a16:creationId xmlns:a16="http://schemas.microsoft.com/office/drawing/2014/main" id="{8AC402AB-FCFC-DEB0-79A6-7807312F84B0}"/>
              </a:ext>
            </a:extLst>
          </p:cNvPr>
          <p:cNvSpPr/>
          <p:nvPr/>
        </p:nvSpPr>
        <p:spPr>
          <a:xfrm>
            <a:off x="6535582" y="2859586"/>
            <a:ext cx="2242846" cy="2901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IN" sz="1400" dirty="0">
                <a:latin typeface="+mn-lt"/>
              </a:rPr>
              <a:t>You can listen to podcast while doing another work like morning walk, cooking food. Unlike other content medium(Video) </a:t>
            </a:r>
          </a:p>
        </p:txBody>
      </p:sp>
      <p:sp>
        <p:nvSpPr>
          <p:cNvPr id="16" name="Rectangle 15">
            <a:extLst>
              <a:ext uri="{FF2B5EF4-FFF2-40B4-BE49-F238E27FC236}">
                <a16:creationId xmlns:a16="http://schemas.microsoft.com/office/drawing/2014/main" id="{065E0C89-6109-E9FD-7879-61D8BE64F2B1}"/>
              </a:ext>
            </a:extLst>
          </p:cNvPr>
          <p:cNvSpPr/>
          <p:nvPr/>
        </p:nvSpPr>
        <p:spPr>
          <a:xfrm>
            <a:off x="3849297" y="2790474"/>
            <a:ext cx="2242846" cy="2901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latin typeface="+mn-lt"/>
              </a:rPr>
              <a:t>- Anyone with internet connection can access the podcast in their regional language and their source of interest.</a:t>
            </a:r>
          </a:p>
        </p:txBody>
      </p:sp>
      <p:sp>
        <p:nvSpPr>
          <p:cNvPr id="17" name="Rectangle 16">
            <a:extLst>
              <a:ext uri="{FF2B5EF4-FFF2-40B4-BE49-F238E27FC236}">
                <a16:creationId xmlns:a16="http://schemas.microsoft.com/office/drawing/2014/main" id="{DD514EA8-0D00-FDC5-1055-B5EF5EA99DCD}"/>
              </a:ext>
            </a:extLst>
          </p:cNvPr>
          <p:cNvSpPr/>
          <p:nvPr/>
        </p:nvSpPr>
        <p:spPr>
          <a:xfrm>
            <a:off x="1360967" y="1646484"/>
            <a:ext cx="1900210" cy="6217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Variety</a:t>
            </a:r>
            <a:r>
              <a:rPr lang="en-IN" dirty="0"/>
              <a:t>	</a:t>
            </a:r>
          </a:p>
        </p:txBody>
      </p:sp>
      <p:sp>
        <p:nvSpPr>
          <p:cNvPr id="18" name="Rectangle 17">
            <a:extLst>
              <a:ext uri="{FF2B5EF4-FFF2-40B4-BE49-F238E27FC236}">
                <a16:creationId xmlns:a16="http://schemas.microsoft.com/office/drawing/2014/main" id="{4571842F-BF4F-D28A-B64A-9C21C206141B}"/>
              </a:ext>
            </a:extLst>
          </p:cNvPr>
          <p:cNvSpPr/>
          <p:nvPr/>
        </p:nvSpPr>
        <p:spPr>
          <a:xfrm>
            <a:off x="9212097" y="1765963"/>
            <a:ext cx="1946430" cy="760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Affordable</a:t>
            </a:r>
            <a:r>
              <a:rPr lang="en-IN" dirty="0"/>
              <a:t>	</a:t>
            </a:r>
          </a:p>
        </p:txBody>
      </p:sp>
      <p:sp>
        <p:nvSpPr>
          <p:cNvPr id="19" name="Rectangle 18">
            <a:extLst>
              <a:ext uri="{FF2B5EF4-FFF2-40B4-BE49-F238E27FC236}">
                <a16:creationId xmlns:a16="http://schemas.microsoft.com/office/drawing/2014/main" id="{946CED63-DFA5-596F-580B-8E5A09AF8609}"/>
              </a:ext>
            </a:extLst>
          </p:cNvPr>
          <p:cNvSpPr/>
          <p:nvPr/>
        </p:nvSpPr>
        <p:spPr>
          <a:xfrm>
            <a:off x="6878218" y="1816871"/>
            <a:ext cx="1900210" cy="6217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Multi-tasking</a:t>
            </a:r>
            <a:r>
              <a:rPr lang="en-IN" dirty="0"/>
              <a:t>	</a:t>
            </a:r>
          </a:p>
        </p:txBody>
      </p:sp>
      <p:sp>
        <p:nvSpPr>
          <p:cNvPr id="20" name="Rectangle 19">
            <a:extLst>
              <a:ext uri="{FF2B5EF4-FFF2-40B4-BE49-F238E27FC236}">
                <a16:creationId xmlns:a16="http://schemas.microsoft.com/office/drawing/2014/main" id="{42A09182-BE4B-D85F-724A-F36DB35185E2}"/>
              </a:ext>
            </a:extLst>
          </p:cNvPr>
          <p:cNvSpPr/>
          <p:nvPr/>
        </p:nvSpPr>
        <p:spPr>
          <a:xfrm>
            <a:off x="4094528" y="1660478"/>
            <a:ext cx="2091776" cy="6217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     Accessible</a:t>
            </a:r>
            <a:r>
              <a:rPr lang="en-IN" dirty="0"/>
              <a:t>	</a:t>
            </a:r>
          </a:p>
        </p:txBody>
      </p:sp>
      <p:cxnSp>
        <p:nvCxnSpPr>
          <p:cNvPr id="22" name="Straight Arrow Connector 21">
            <a:extLst>
              <a:ext uri="{FF2B5EF4-FFF2-40B4-BE49-F238E27FC236}">
                <a16:creationId xmlns:a16="http://schemas.microsoft.com/office/drawing/2014/main" id="{BA65F0C1-9A68-298F-AB07-51E0B78BEE59}"/>
              </a:ext>
            </a:extLst>
          </p:cNvPr>
          <p:cNvCxnSpPr/>
          <p:nvPr/>
        </p:nvCxnSpPr>
        <p:spPr>
          <a:xfrm flipH="1">
            <a:off x="2690037" y="1275907"/>
            <a:ext cx="571140" cy="370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9AB2B3-1223-28A1-CE2F-F95FEB100AE5}"/>
              </a:ext>
            </a:extLst>
          </p:cNvPr>
          <p:cNvCxnSpPr/>
          <p:nvPr/>
        </p:nvCxnSpPr>
        <p:spPr>
          <a:xfrm flipH="1">
            <a:off x="4784705" y="1312275"/>
            <a:ext cx="571140" cy="3705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16B4607-50BA-C070-9F08-38D24FB9423A}"/>
              </a:ext>
            </a:extLst>
          </p:cNvPr>
          <p:cNvCxnSpPr>
            <a:cxnSpLocks/>
          </p:cNvCxnSpPr>
          <p:nvPr/>
        </p:nvCxnSpPr>
        <p:spPr>
          <a:xfrm>
            <a:off x="7479971" y="1283442"/>
            <a:ext cx="296202" cy="464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7F78C73-C6CF-A2BE-4913-8DB21F0D357F}"/>
              </a:ext>
            </a:extLst>
          </p:cNvPr>
          <p:cNvCxnSpPr>
            <a:cxnSpLocks/>
          </p:cNvCxnSpPr>
          <p:nvPr/>
        </p:nvCxnSpPr>
        <p:spPr>
          <a:xfrm>
            <a:off x="9212097" y="1312275"/>
            <a:ext cx="472894" cy="459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8B81A63-54D0-3FE6-4C1E-35CF8F0947AF}"/>
              </a:ext>
            </a:extLst>
          </p:cNvPr>
          <p:cNvCxnSpPr/>
          <p:nvPr/>
        </p:nvCxnSpPr>
        <p:spPr>
          <a:xfrm>
            <a:off x="1967023" y="2383877"/>
            <a:ext cx="0" cy="406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9D04BF8-71C7-231D-1511-7A66E10EF259}"/>
              </a:ext>
            </a:extLst>
          </p:cNvPr>
          <p:cNvCxnSpPr/>
          <p:nvPr/>
        </p:nvCxnSpPr>
        <p:spPr>
          <a:xfrm>
            <a:off x="4894521" y="2323395"/>
            <a:ext cx="0" cy="406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D8A7BA4-6B48-8A96-A4A2-7FA4D1094FE9}"/>
              </a:ext>
            </a:extLst>
          </p:cNvPr>
          <p:cNvCxnSpPr/>
          <p:nvPr/>
        </p:nvCxnSpPr>
        <p:spPr>
          <a:xfrm>
            <a:off x="10185312" y="2180578"/>
            <a:ext cx="0" cy="406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2C0AD6C-0955-41AF-8265-34E516B8EEA0}"/>
              </a:ext>
            </a:extLst>
          </p:cNvPr>
          <p:cNvCxnSpPr/>
          <p:nvPr/>
        </p:nvCxnSpPr>
        <p:spPr>
          <a:xfrm>
            <a:off x="7657005" y="2250790"/>
            <a:ext cx="0" cy="406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28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6930D2-796C-1F81-F8BD-1E3426FFFB0D}"/>
              </a:ext>
            </a:extLst>
          </p:cNvPr>
          <p:cNvSpPr/>
          <p:nvPr/>
        </p:nvSpPr>
        <p:spPr>
          <a:xfrm>
            <a:off x="1007242" y="298428"/>
            <a:ext cx="360882" cy="457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54"/>
            <a:endParaRPr lang="en-IN">
              <a:solidFill>
                <a:srgbClr val="FFFFFF"/>
              </a:solidFill>
              <a:latin typeface="Montserrat"/>
            </a:endParaRPr>
          </a:p>
        </p:txBody>
      </p:sp>
      <p:sp>
        <p:nvSpPr>
          <p:cNvPr id="12" name="Title 11">
            <a:extLst>
              <a:ext uri="{FF2B5EF4-FFF2-40B4-BE49-F238E27FC236}">
                <a16:creationId xmlns:a16="http://schemas.microsoft.com/office/drawing/2014/main" id="{640817FA-ACF0-0D62-C727-5E654B8B3689}"/>
              </a:ext>
            </a:extLst>
          </p:cNvPr>
          <p:cNvSpPr>
            <a:spLocks noGrp="1"/>
          </p:cNvSpPr>
          <p:nvPr>
            <p:ph type="title"/>
          </p:nvPr>
        </p:nvSpPr>
        <p:spPr>
          <a:xfrm>
            <a:off x="4198088" y="2757451"/>
            <a:ext cx="3795823" cy="761925"/>
          </a:xfrm>
        </p:spPr>
        <p:txBody>
          <a:bodyPr/>
          <a:lstStyle/>
          <a:p>
            <a:pPr algn="ctr"/>
            <a:r>
              <a:rPr lang="en-US" dirty="0">
                <a:solidFill>
                  <a:schemeClr val="tx2"/>
                </a:solidFill>
              </a:rPr>
              <a:t>Thank You</a:t>
            </a:r>
            <a:endParaRPr lang="en-IN" dirty="0">
              <a:solidFill>
                <a:schemeClr val="tx2"/>
              </a:solidFill>
            </a:endParaRPr>
          </a:p>
        </p:txBody>
      </p:sp>
      <p:pic>
        <p:nvPicPr>
          <p:cNvPr id="4" name="Picture 3" descr="A black and white sign&#10;&#10;Description automatically generated with low confidence">
            <a:extLst>
              <a:ext uri="{FF2B5EF4-FFF2-40B4-BE49-F238E27FC236}">
                <a16:creationId xmlns:a16="http://schemas.microsoft.com/office/drawing/2014/main" id="{917B8382-0001-63D8-4B65-F594BB389E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0311" y="371163"/>
            <a:ext cx="508467" cy="303899"/>
          </a:xfrm>
          <a:prstGeom prst="rect">
            <a:avLst/>
          </a:prstGeom>
        </p:spPr>
      </p:pic>
    </p:spTree>
    <p:extLst>
      <p:ext uri="{BB962C8B-B14F-4D97-AF65-F5344CB8AC3E}">
        <p14:creationId xmlns:p14="http://schemas.microsoft.com/office/powerpoint/2010/main" val="3552637670"/>
      </p:ext>
    </p:extLst>
  </p:cSld>
  <p:clrMapOvr>
    <a:masterClrMapping/>
  </p:clrMapOvr>
</p:sld>
</file>

<file path=ppt/theme/theme1.xml><?xml version="1.0" encoding="utf-8"?>
<a:theme xmlns:a="http://schemas.openxmlformats.org/drawingml/2006/main" name="Office Theme">
  <a:themeElements>
    <a:clrScheme name="Blend3620">
      <a:dk1>
        <a:srgbClr val="191533"/>
      </a:dk1>
      <a:lt1>
        <a:srgbClr val="FFFFFF"/>
      </a:lt1>
      <a:dk2>
        <a:srgbClr val="08083B"/>
      </a:dk2>
      <a:lt2>
        <a:srgbClr val="F2F1F3"/>
      </a:lt2>
      <a:accent1>
        <a:srgbClr val="08083B"/>
      </a:accent1>
      <a:accent2>
        <a:srgbClr val="08083B"/>
      </a:accent2>
      <a:accent3>
        <a:srgbClr val="11B7BF"/>
      </a:accent3>
      <a:accent4>
        <a:srgbClr val="739FAF"/>
      </a:accent4>
      <a:accent5>
        <a:srgbClr val="211B4E"/>
      </a:accent5>
      <a:accent6>
        <a:srgbClr val="757385"/>
      </a:accent6>
      <a:hlink>
        <a:srgbClr val="739FAF"/>
      </a:hlink>
      <a:folHlink>
        <a:srgbClr val="11B7BF"/>
      </a:folHlink>
    </a:clrScheme>
    <a:fontScheme name="Sub Heading">
      <a:majorFont>
        <a:latin typeface="Montserrat ExtraBold"/>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just">
          <a:lnSpc>
            <a:spcPct val="150000"/>
          </a:lnSpc>
          <a:defRPr sz="14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end3620">
      <a:dk1>
        <a:srgbClr val="191533"/>
      </a:dk1>
      <a:lt1>
        <a:srgbClr val="FFFFFF"/>
      </a:lt1>
      <a:dk2>
        <a:srgbClr val="08083B"/>
      </a:dk2>
      <a:lt2>
        <a:srgbClr val="F2F1F3"/>
      </a:lt2>
      <a:accent1>
        <a:srgbClr val="08083B"/>
      </a:accent1>
      <a:accent2>
        <a:srgbClr val="08083B"/>
      </a:accent2>
      <a:accent3>
        <a:srgbClr val="11B7BF"/>
      </a:accent3>
      <a:accent4>
        <a:srgbClr val="739FAF"/>
      </a:accent4>
      <a:accent5>
        <a:srgbClr val="211B4E"/>
      </a:accent5>
      <a:accent6>
        <a:srgbClr val="757385"/>
      </a:accent6>
      <a:hlink>
        <a:srgbClr val="739FAF"/>
      </a:hlink>
      <a:folHlink>
        <a:srgbClr val="11B7BF"/>
      </a:folHlink>
    </a:clrScheme>
    <a:fontScheme name="Sub Heading">
      <a:majorFont>
        <a:latin typeface="Montserrat ExtraBold"/>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just">
          <a:lnSpc>
            <a:spcPct val="150000"/>
          </a:lnSpc>
          <a:defRPr sz="14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226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Montserrat</vt:lpstr>
      <vt:lpstr>Montserrat ExtraBold</vt:lpstr>
      <vt:lpstr>Söhne</vt:lpstr>
      <vt:lpstr>Office Theme</vt:lpstr>
      <vt:lpstr>1_Office Theme</vt:lpstr>
      <vt:lpstr>PowerPoint Presentation</vt:lpstr>
      <vt:lpstr>Agenda </vt:lpstr>
      <vt:lpstr>Executive Summary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 Singhala</dc:creator>
  <cp:lastModifiedBy>Akshit Singhala</cp:lastModifiedBy>
  <cp:revision>1</cp:revision>
  <dcterms:created xsi:type="dcterms:W3CDTF">2023-04-04T10:09:34Z</dcterms:created>
  <dcterms:modified xsi:type="dcterms:W3CDTF">2023-04-04T11:45:20Z</dcterms:modified>
</cp:coreProperties>
</file>