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66" r:id="rId5"/>
    <p:sldId id="3070" r:id="rId6"/>
    <p:sldId id="3071" r:id="rId7"/>
    <p:sldId id="3072" r:id="rId8"/>
    <p:sldId id="30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3C43D-463F-4FEE-B1EE-8D5C18E0979D}" v="34" dt="2023-03-21T20:16:29.503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 Singhala" userId="20f66cc5-d952-44de-bcf5-cf30996d1981" providerId="ADAL" clId="{F003C43D-463F-4FEE-B1EE-8D5C18E0979D}"/>
    <pc:docChg chg="undo custSel addSld modSld">
      <pc:chgData name="Akshit Singhala" userId="20f66cc5-d952-44de-bcf5-cf30996d1981" providerId="ADAL" clId="{F003C43D-463F-4FEE-B1EE-8D5C18E0979D}" dt="2023-03-21T20:16:36.650" v="856" actId="20577"/>
      <pc:docMkLst>
        <pc:docMk/>
      </pc:docMkLst>
      <pc:sldChg chg="modSp mod">
        <pc:chgData name="Akshit Singhala" userId="20f66cc5-d952-44de-bcf5-cf30996d1981" providerId="ADAL" clId="{F003C43D-463F-4FEE-B1EE-8D5C18E0979D}" dt="2023-03-21T19:23:38.983" v="54" actId="1076"/>
        <pc:sldMkLst>
          <pc:docMk/>
          <pc:sldMk cId="750834182" sldId="3070"/>
        </pc:sldMkLst>
        <pc:graphicFrameChg chg="mod">
          <ac:chgData name="Akshit Singhala" userId="20f66cc5-d952-44de-bcf5-cf30996d1981" providerId="ADAL" clId="{F003C43D-463F-4FEE-B1EE-8D5C18E0979D}" dt="2023-03-21T19:23:38.983" v="54" actId="1076"/>
          <ac:graphicFrameMkLst>
            <pc:docMk/>
            <pc:sldMk cId="750834182" sldId="3070"/>
            <ac:graphicFrameMk id="9" creationId="{A3EDD916-D9E9-FDF4-13F3-13249ECB5A8A}"/>
          </ac:graphicFrameMkLst>
        </pc:graphicFrameChg>
      </pc:sldChg>
      <pc:sldChg chg="modSp mod">
        <pc:chgData name="Akshit Singhala" userId="20f66cc5-d952-44de-bcf5-cf30996d1981" providerId="ADAL" clId="{F003C43D-463F-4FEE-B1EE-8D5C18E0979D}" dt="2023-03-21T19:23:19.475" v="53"/>
        <pc:sldMkLst>
          <pc:docMk/>
          <pc:sldMk cId="639297429" sldId="3071"/>
        </pc:sldMkLst>
        <pc:graphicFrameChg chg="mod modGraphic">
          <ac:chgData name="Akshit Singhala" userId="20f66cc5-d952-44de-bcf5-cf30996d1981" providerId="ADAL" clId="{F003C43D-463F-4FEE-B1EE-8D5C18E0979D}" dt="2023-03-21T19:23:19.475" v="53"/>
          <ac:graphicFrameMkLst>
            <pc:docMk/>
            <pc:sldMk cId="639297429" sldId="3071"/>
            <ac:graphicFrameMk id="5" creationId="{DE1032EE-E1D4-129B-9A94-2EF19CE694D9}"/>
          </ac:graphicFrameMkLst>
        </pc:graphicFrameChg>
      </pc:sldChg>
      <pc:sldChg chg="addSp delSp modSp mod">
        <pc:chgData name="Akshit Singhala" userId="20f66cc5-d952-44de-bcf5-cf30996d1981" providerId="ADAL" clId="{F003C43D-463F-4FEE-B1EE-8D5C18E0979D}" dt="2023-03-21T20:08:55.371" v="756" actId="2711"/>
        <pc:sldMkLst>
          <pc:docMk/>
          <pc:sldMk cId="2428357929" sldId="3072"/>
        </pc:sldMkLst>
        <pc:spChg chg="add del mod">
          <ac:chgData name="Akshit Singhala" userId="20f66cc5-d952-44de-bcf5-cf30996d1981" providerId="ADAL" clId="{F003C43D-463F-4FEE-B1EE-8D5C18E0979D}" dt="2023-03-21T19:43:17.661" v="176" actId="14100"/>
          <ac:spMkLst>
            <pc:docMk/>
            <pc:sldMk cId="2428357929" sldId="3072"/>
            <ac:spMk id="3" creationId="{0694C424-044D-A000-8E4E-5A76DE5C59FD}"/>
          </ac:spMkLst>
        </pc:spChg>
        <pc:spChg chg="add del">
          <ac:chgData name="Akshit Singhala" userId="20f66cc5-d952-44de-bcf5-cf30996d1981" providerId="ADAL" clId="{F003C43D-463F-4FEE-B1EE-8D5C18E0979D}" dt="2023-03-21T19:41:02.848" v="73" actId="478"/>
          <ac:spMkLst>
            <pc:docMk/>
            <pc:sldMk cId="2428357929" sldId="3072"/>
            <ac:spMk id="4" creationId="{EC53AA4F-44AC-5354-1ACD-D9AB0791BF64}"/>
          </ac:spMkLst>
        </pc:spChg>
        <pc:spChg chg="add mod">
          <ac:chgData name="Akshit Singhala" userId="20f66cc5-d952-44de-bcf5-cf30996d1981" providerId="ADAL" clId="{F003C43D-463F-4FEE-B1EE-8D5C18E0979D}" dt="2023-03-21T19:55:10.451" v="392" actId="1076"/>
          <ac:spMkLst>
            <pc:docMk/>
            <pc:sldMk cId="2428357929" sldId="3072"/>
            <ac:spMk id="6" creationId="{F9812700-10B1-8FC2-8D22-CB26E8AE5C15}"/>
          </ac:spMkLst>
        </pc:spChg>
        <pc:spChg chg="add mod">
          <ac:chgData name="Akshit Singhala" userId="20f66cc5-d952-44de-bcf5-cf30996d1981" providerId="ADAL" clId="{F003C43D-463F-4FEE-B1EE-8D5C18E0979D}" dt="2023-03-21T19:45:12.238" v="207" actId="164"/>
          <ac:spMkLst>
            <pc:docMk/>
            <pc:sldMk cId="2428357929" sldId="3072"/>
            <ac:spMk id="7" creationId="{98CFE2D0-43C1-9908-84A6-853D477F3159}"/>
          </ac:spMkLst>
        </pc:spChg>
        <pc:spChg chg="add mod">
          <ac:chgData name="Akshit Singhala" userId="20f66cc5-d952-44de-bcf5-cf30996d1981" providerId="ADAL" clId="{F003C43D-463F-4FEE-B1EE-8D5C18E0979D}" dt="2023-03-21T19:45:12.238" v="207" actId="164"/>
          <ac:spMkLst>
            <pc:docMk/>
            <pc:sldMk cId="2428357929" sldId="3072"/>
            <ac:spMk id="8" creationId="{A118C782-D791-F5D4-41E2-518111CBAD54}"/>
          </ac:spMkLst>
        </pc:spChg>
        <pc:spChg chg="add mod">
          <ac:chgData name="Akshit Singhala" userId="20f66cc5-d952-44de-bcf5-cf30996d1981" providerId="ADAL" clId="{F003C43D-463F-4FEE-B1EE-8D5C18E0979D}" dt="2023-03-21T19:46:44.018" v="225" actId="1076"/>
          <ac:spMkLst>
            <pc:docMk/>
            <pc:sldMk cId="2428357929" sldId="3072"/>
            <ac:spMk id="14" creationId="{D2AE98E7-A57B-671A-F01F-5B101F72D0BA}"/>
          </ac:spMkLst>
        </pc:spChg>
        <pc:spChg chg="add mod">
          <ac:chgData name="Akshit Singhala" userId="20f66cc5-d952-44de-bcf5-cf30996d1981" providerId="ADAL" clId="{F003C43D-463F-4FEE-B1EE-8D5C18E0979D}" dt="2023-03-21T19:47:03.539" v="236" actId="1076"/>
          <ac:spMkLst>
            <pc:docMk/>
            <pc:sldMk cId="2428357929" sldId="3072"/>
            <ac:spMk id="15" creationId="{467B3F5D-EECC-989D-EC47-A6E9981BBA01}"/>
          </ac:spMkLst>
        </pc:spChg>
        <pc:spChg chg="add mod">
          <ac:chgData name="Akshit Singhala" userId="20f66cc5-d952-44de-bcf5-cf30996d1981" providerId="ADAL" clId="{F003C43D-463F-4FEE-B1EE-8D5C18E0979D}" dt="2023-03-21T19:47:08.019" v="242" actId="20577"/>
          <ac:spMkLst>
            <pc:docMk/>
            <pc:sldMk cId="2428357929" sldId="3072"/>
            <ac:spMk id="16" creationId="{10469C86-78D8-586B-92C1-70F3A39D17F9}"/>
          </ac:spMkLst>
        </pc:spChg>
        <pc:spChg chg="add mod">
          <ac:chgData name="Akshit Singhala" userId="20f66cc5-d952-44de-bcf5-cf30996d1981" providerId="ADAL" clId="{F003C43D-463F-4FEE-B1EE-8D5C18E0979D}" dt="2023-03-21T19:51:51.910" v="360" actId="1076"/>
          <ac:spMkLst>
            <pc:docMk/>
            <pc:sldMk cId="2428357929" sldId="3072"/>
            <ac:spMk id="17" creationId="{593DDD91-69B9-2C69-CD95-9E7B51C96809}"/>
          </ac:spMkLst>
        </pc:spChg>
        <pc:spChg chg="add del mod">
          <ac:chgData name="Akshit Singhala" userId="20f66cc5-d952-44de-bcf5-cf30996d1981" providerId="ADAL" clId="{F003C43D-463F-4FEE-B1EE-8D5C18E0979D}" dt="2023-03-21T19:49:12.400" v="257"/>
          <ac:spMkLst>
            <pc:docMk/>
            <pc:sldMk cId="2428357929" sldId="3072"/>
            <ac:spMk id="18" creationId="{D998AA83-CAB9-C712-1501-CC47224FB7C5}"/>
          </ac:spMkLst>
        </pc:spChg>
        <pc:spChg chg="add mod">
          <ac:chgData name="Akshit Singhala" userId="20f66cc5-d952-44de-bcf5-cf30996d1981" providerId="ADAL" clId="{F003C43D-463F-4FEE-B1EE-8D5C18E0979D}" dt="2023-03-21T20:00:36.129" v="560" actId="20577"/>
          <ac:spMkLst>
            <pc:docMk/>
            <pc:sldMk cId="2428357929" sldId="3072"/>
            <ac:spMk id="19" creationId="{A3B64921-AD7B-3454-51F8-E040AE50D5BF}"/>
          </ac:spMkLst>
        </pc:spChg>
        <pc:spChg chg="add mod">
          <ac:chgData name="Akshit Singhala" userId="20f66cc5-d952-44de-bcf5-cf30996d1981" providerId="ADAL" clId="{F003C43D-463F-4FEE-B1EE-8D5C18E0979D}" dt="2023-03-21T19:52:41.319" v="367" actId="14100"/>
          <ac:spMkLst>
            <pc:docMk/>
            <pc:sldMk cId="2428357929" sldId="3072"/>
            <ac:spMk id="26" creationId="{9F0E4A24-2427-68B8-C941-AFCD14F69D5F}"/>
          </ac:spMkLst>
        </pc:spChg>
        <pc:spChg chg="add mod">
          <ac:chgData name="Akshit Singhala" userId="20f66cc5-d952-44de-bcf5-cf30996d1981" providerId="ADAL" clId="{F003C43D-463F-4FEE-B1EE-8D5C18E0979D}" dt="2023-03-21T19:54:50.449" v="390" actId="1076"/>
          <ac:spMkLst>
            <pc:docMk/>
            <pc:sldMk cId="2428357929" sldId="3072"/>
            <ac:spMk id="28" creationId="{6F77E177-D317-26D7-F356-B01A56DE4BB0}"/>
          </ac:spMkLst>
        </pc:spChg>
        <pc:spChg chg="add mod">
          <ac:chgData name="Akshit Singhala" userId="20f66cc5-d952-44de-bcf5-cf30996d1981" providerId="ADAL" clId="{F003C43D-463F-4FEE-B1EE-8D5C18E0979D}" dt="2023-03-21T20:07:33.915" v="656" actId="113"/>
          <ac:spMkLst>
            <pc:docMk/>
            <pc:sldMk cId="2428357929" sldId="3072"/>
            <ac:spMk id="29" creationId="{F3BE0B46-34F8-4872-F959-35BDA58DAF80}"/>
          </ac:spMkLst>
        </pc:spChg>
        <pc:spChg chg="add mod">
          <ac:chgData name="Akshit Singhala" userId="20f66cc5-d952-44de-bcf5-cf30996d1981" providerId="ADAL" clId="{F003C43D-463F-4FEE-B1EE-8D5C18E0979D}" dt="2023-03-21T19:59:11.019" v="507" actId="1076"/>
          <ac:spMkLst>
            <pc:docMk/>
            <pc:sldMk cId="2428357929" sldId="3072"/>
            <ac:spMk id="30" creationId="{69B7D3F7-1F4E-AD60-399F-44B2B3200882}"/>
          </ac:spMkLst>
        </pc:spChg>
        <pc:spChg chg="add mod">
          <ac:chgData name="Akshit Singhala" userId="20f66cc5-d952-44de-bcf5-cf30996d1981" providerId="ADAL" clId="{F003C43D-463F-4FEE-B1EE-8D5C18E0979D}" dt="2023-03-21T20:00:34.254" v="559" actId="20577"/>
          <ac:spMkLst>
            <pc:docMk/>
            <pc:sldMk cId="2428357929" sldId="3072"/>
            <ac:spMk id="31" creationId="{A7C984E8-1EAB-6546-0917-DF44588DCC3D}"/>
          </ac:spMkLst>
        </pc:spChg>
        <pc:spChg chg="add mod">
          <ac:chgData name="Akshit Singhala" userId="20f66cc5-d952-44de-bcf5-cf30996d1981" providerId="ADAL" clId="{F003C43D-463F-4FEE-B1EE-8D5C18E0979D}" dt="2023-03-21T20:08:55.371" v="756" actId="2711"/>
          <ac:spMkLst>
            <pc:docMk/>
            <pc:sldMk cId="2428357929" sldId="3072"/>
            <ac:spMk id="32" creationId="{47C86B19-C532-8BAD-63BF-4F04792DFEDC}"/>
          </ac:spMkLst>
        </pc:spChg>
        <pc:spChg chg="add mod">
          <ac:chgData name="Akshit Singhala" userId="20f66cc5-d952-44de-bcf5-cf30996d1981" providerId="ADAL" clId="{F003C43D-463F-4FEE-B1EE-8D5C18E0979D}" dt="2023-03-21T20:00:22.560" v="558" actId="1076"/>
          <ac:spMkLst>
            <pc:docMk/>
            <pc:sldMk cId="2428357929" sldId="3072"/>
            <ac:spMk id="33" creationId="{C8344B4C-B0C2-497B-C923-EDB9B5BA4546}"/>
          </ac:spMkLst>
        </pc:spChg>
        <pc:grpChg chg="add mod">
          <ac:chgData name="Akshit Singhala" userId="20f66cc5-d952-44de-bcf5-cf30996d1981" providerId="ADAL" clId="{F003C43D-463F-4FEE-B1EE-8D5C18E0979D}" dt="2023-03-21T19:45:20.278" v="208" actId="1076"/>
          <ac:grpSpMkLst>
            <pc:docMk/>
            <pc:sldMk cId="2428357929" sldId="3072"/>
            <ac:grpSpMk id="13" creationId="{1EBF61F8-AC51-80E2-EBBE-06735E1C879F}"/>
          </ac:grpSpMkLst>
        </pc:grpChg>
        <pc:picChg chg="add del mod">
          <ac:chgData name="Akshit Singhala" userId="20f66cc5-d952-44de-bcf5-cf30996d1981" providerId="ADAL" clId="{F003C43D-463F-4FEE-B1EE-8D5C18E0979D}" dt="2023-03-21T19:40:49.779" v="70" actId="931"/>
          <ac:picMkLst>
            <pc:docMk/>
            <pc:sldMk cId="2428357929" sldId="3072"/>
            <ac:picMk id="5" creationId="{4A6CB3D3-7935-D012-CBB0-7DDEAC335CEC}"/>
          </ac:picMkLst>
        </pc:picChg>
        <pc:picChg chg="add mod">
          <ac:chgData name="Akshit Singhala" userId="20f66cc5-d952-44de-bcf5-cf30996d1981" providerId="ADAL" clId="{F003C43D-463F-4FEE-B1EE-8D5C18E0979D}" dt="2023-03-21T19:45:12.238" v="207" actId="164"/>
          <ac:picMkLst>
            <pc:docMk/>
            <pc:sldMk cId="2428357929" sldId="3072"/>
            <ac:picMk id="10" creationId="{87CC6CDE-D343-05ED-1B41-DA97C05FD273}"/>
          </ac:picMkLst>
        </pc:picChg>
        <pc:picChg chg="add mod">
          <ac:chgData name="Akshit Singhala" userId="20f66cc5-d952-44de-bcf5-cf30996d1981" providerId="ADAL" clId="{F003C43D-463F-4FEE-B1EE-8D5C18E0979D}" dt="2023-03-21T19:45:12.238" v="207" actId="164"/>
          <ac:picMkLst>
            <pc:docMk/>
            <pc:sldMk cId="2428357929" sldId="3072"/>
            <ac:picMk id="11" creationId="{BDE675AA-F3CA-1B05-CE69-F1B507667AB5}"/>
          </ac:picMkLst>
        </pc:picChg>
        <pc:picChg chg="add mod">
          <ac:chgData name="Akshit Singhala" userId="20f66cc5-d952-44de-bcf5-cf30996d1981" providerId="ADAL" clId="{F003C43D-463F-4FEE-B1EE-8D5C18E0979D}" dt="2023-03-21T19:45:12.238" v="207" actId="164"/>
          <ac:picMkLst>
            <pc:docMk/>
            <pc:sldMk cId="2428357929" sldId="3072"/>
            <ac:picMk id="12" creationId="{21FB3E00-4FDA-A93D-CA00-E3CC1CC0A7E8}"/>
          </ac:picMkLst>
        </pc:picChg>
        <pc:cxnChg chg="add mod">
          <ac:chgData name="Akshit Singhala" userId="20f66cc5-d952-44de-bcf5-cf30996d1981" providerId="ADAL" clId="{F003C43D-463F-4FEE-B1EE-8D5C18E0979D}" dt="2023-03-21T19:51:27.873" v="355" actId="208"/>
          <ac:cxnSpMkLst>
            <pc:docMk/>
            <pc:sldMk cId="2428357929" sldId="3072"/>
            <ac:cxnSpMk id="21" creationId="{CE2522EE-A81F-F3FC-A092-E0C84A0574EA}"/>
          </ac:cxnSpMkLst>
        </pc:cxnChg>
        <pc:cxnChg chg="add mod">
          <ac:chgData name="Akshit Singhala" userId="20f66cc5-d952-44de-bcf5-cf30996d1981" providerId="ADAL" clId="{F003C43D-463F-4FEE-B1EE-8D5C18E0979D}" dt="2023-03-21T19:52:06.828" v="362" actId="1076"/>
          <ac:cxnSpMkLst>
            <pc:docMk/>
            <pc:sldMk cId="2428357929" sldId="3072"/>
            <ac:cxnSpMk id="23" creationId="{AF49A167-8CB7-7F2D-FD87-D0600B0557FA}"/>
          </ac:cxnSpMkLst>
        </pc:cxnChg>
        <pc:cxnChg chg="add mod">
          <ac:chgData name="Akshit Singhala" userId="20f66cc5-d952-44de-bcf5-cf30996d1981" providerId="ADAL" clId="{F003C43D-463F-4FEE-B1EE-8D5C18E0979D}" dt="2023-03-21T19:52:09.839" v="363" actId="1076"/>
          <ac:cxnSpMkLst>
            <pc:docMk/>
            <pc:sldMk cId="2428357929" sldId="3072"/>
            <ac:cxnSpMk id="25" creationId="{18D0F905-EC71-BE83-DA7F-8226B632C803}"/>
          </ac:cxnSpMkLst>
        </pc:cxnChg>
        <pc:cxnChg chg="add del mod">
          <ac:chgData name="Akshit Singhala" userId="20f66cc5-d952-44de-bcf5-cf30996d1981" providerId="ADAL" clId="{F003C43D-463F-4FEE-B1EE-8D5C18E0979D}" dt="2023-03-21T19:52:53.019" v="369" actId="478"/>
          <ac:cxnSpMkLst>
            <pc:docMk/>
            <pc:sldMk cId="2428357929" sldId="3072"/>
            <ac:cxnSpMk id="27" creationId="{BE70E7E7-45E3-983D-A87D-E2997AB6094C}"/>
          </ac:cxnSpMkLst>
        </pc:cxnChg>
      </pc:sldChg>
      <pc:sldChg chg="addSp delSp modSp add mod">
        <pc:chgData name="Akshit Singhala" userId="20f66cc5-d952-44de-bcf5-cf30996d1981" providerId="ADAL" clId="{F003C43D-463F-4FEE-B1EE-8D5C18E0979D}" dt="2023-03-21T20:16:36.650" v="856" actId="20577"/>
        <pc:sldMkLst>
          <pc:docMk/>
          <pc:sldMk cId="4015719152" sldId="3073"/>
        </pc:sldMkLst>
        <pc:spChg chg="add mod">
          <ac:chgData name="Akshit Singhala" userId="20f66cc5-d952-44de-bcf5-cf30996d1981" providerId="ADAL" clId="{F003C43D-463F-4FEE-B1EE-8D5C18E0979D}" dt="2023-03-21T20:16:29.503" v="846" actId="14100"/>
          <ac:spMkLst>
            <pc:docMk/>
            <pc:sldMk cId="4015719152" sldId="3073"/>
            <ac:spMk id="2" creationId="{5F4309CD-8815-3AD2-DED4-F61D38C030EC}"/>
          </ac:spMkLst>
        </pc:spChg>
        <pc:spChg chg="mod">
          <ac:chgData name="Akshit Singhala" userId="20f66cc5-d952-44de-bcf5-cf30996d1981" providerId="ADAL" clId="{F003C43D-463F-4FEE-B1EE-8D5C18E0979D}" dt="2023-03-21T20:14:21.490" v="770" actId="14100"/>
          <ac:spMkLst>
            <pc:docMk/>
            <pc:sldMk cId="4015719152" sldId="3073"/>
            <ac:spMk id="3" creationId="{0694C424-044D-A000-8E4E-5A76DE5C59FD}"/>
          </ac:spMkLst>
        </pc:spChg>
        <pc:spChg chg="del">
          <ac:chgData name="Akshit Singhala" userId="20f66cc5-d952-44de-bcf5-cf30996d1981" providerId="ADAL" clId="{F003C43D-463F-4FEE-B1EE-8D5C18E0979D}" dt="2023-03-21T20:14:10.131" v="758" actId="478"/>
          <ac:spMkLst>
            <pc:docMk/>
            <pc:sldMk cId="4015719152" sldId="3073"/>
            <ac:spMk id="6" creationId="{F9812700-10B1-8FC2-8D22-CB26E8AE5C15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14" creationId="{D2AE98E7-A57B-671A-F01F-5B101F72D0BA}"/>
          </ac:spMkLst>
        </pc:spChg>
        <pc:spChg chg="del mod">
          <ac:chgData name="Akshit Singhala" userId="20f66cc5-d952-44de-bcf5-cf30996d1981" providerId="ADAL" clId="{F003C43D-463F-4FEE-B1EE-8D5C18E0979D}" dt="2023-03-21T20:15:19.520" v="809" actId="478"/>
          <ac:spMkLst>
            <pc:docMk/>
            <pc:sldMk cId="4015719152" sldId="3073"/>
            <ac:spMk id="15" creationId="{467B3F5D-EECC-989D-EC47-A6E9981BBA01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16" creationId="{10469C86-78D8-586B-92C1-70F3A39D17F9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17" creationId="{593DDD91-69B9-2C69-CD95-9E7B51C96809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19" creationId="{A3B64921-AD7B-3454-51F8-E040AE50D5BF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26" creationId="{9F0E4A24-2427-68B8-C941-AFCD14F69D5F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28" creationId="{6F77E177-D317-26D7-F356-B01A56DE4BB0}"/>
          </ac:spMkLst>
        </pc:spChg>
        <pc:spChg chg="mod">
          <ac:chgData name="Akshit Singhala" userId="20f66cc5-d952-44de-bcf5-cf30996d1981" providerId="ADAL" clId="{F003C43D-463F-4FEE-B1EE-8D5C18E0979D}" dt="2023-03-21T20:16:36.650" v="856" actId="20577"/>
          <ac:spMkLst>
            <pc:docMk/>
            <pc:sldMk cId="4015719152" sldId="3073"/>
            <ac:spMk id="29" creationId="{F3BE0B46-34F8-4872-F959-35BDA58DAF80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30" creationId="{69B7D3F7-1F4E-AD60-399F-44B2B3200882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31" creationId="{A7C984E8-1EAB-6546-0917-DF44588DCC3D}"/>
          </ac:spMkLst>
        </pc:spChg>
        <pc:spChg chg="del">
          <ac:chgData name="Akshit Singhala" userId="20f66cc5-d952-44de-bcf5-cf30996d1981" providerId="ADAL" clId="{F003C43D-463F-4FEE-B1EE-8D5C18E0979D}" dt="2023-03-21T20:15:15.249" v="806" actId="478"/>
          <ac:spMkLst>
            <pc:docMk/>
            <pc:sldMk cId="4015719152" sldId="3073"/>
            <ac:spMk id="33" creationId="{C8344B4C-B0C2-497B-C923-EDB9B5BA4546}"/>
          </ac:spMkLst>
        </pc:spChg>
        <pc:grpChg chg="del">
          <ac:chgData name="Akshit Singhala" userId="20f66cc5-d952-44de-bcf5-cf30996d1981" providerId="ADAL" clId="{F003C43D-463F-4FEE-B1EE-8D5C18E0979D}" dt="2023-03-21T20:15:18.343" v="807" actId="478"/>
          <ac:grpSpMkLst>
            <pc:docMk/>
            <pc:sldMk cId="4015719152" sldId="3073"/>
            <ac:grpSpMk id="13" creationId="{1EBF61F8-AC51-80E2-EBBE-06735E1C879F}"/>
          </ac:grpSpMkLst>
        </pc:grpChg>
        <pc:cxnChg chg="del mod">
          <ac:chgData name="Akshit Singhala" userId="20f66cc5-d952-44de-bcf5-cf30996d1981" providerId="ADAL" clId="{F003C43D-463F-4FEE-B1EE-8D5C18E0979D}" dt="2023-03-21T20:15:15.249" v="806" actId="478"/>
          <ac:cxnSpMkLst>
            <pc:docMk/>
            <pc:sldMk cId="4015719152" sldId="3073"/>
            <ac:cxnSpMk id="21" creationId="{CE2522EE-A81F-F3FC-A092-E0C84A0574EA}"/>
          </ac:cxnSpMkLst>
        </pc:cxnChg>
        <pc:cxnChg chg="del">
          <ac:chgData name="Akshit Singhala" userId="20f66cc5-d952-44de-bcf5-cf30996d1981" providerId="ADAL" clId="{F003C43D-463F-4FEE-B1EE-8D5C18E0979D}" dt="2023-03-21T20:15:15.249" v="806" actId="478"/>
          <ac:cxnSpMkLst>
            <pc:docMk/>
            <pc:sldMk cId="4015719152" sldId="3073"/>
            <ac:cxnSpMk id="23" creationId="{AF49A167-8CB7-7F2D-FD87-D0600B0557FA}"/>
          </ac:cxnSpMkLst>
        </pc:cxnChg>
        <pc:cxnChg chg="del">
          <ac:chgData name="Akshit Singhala" userId="20f66cc5-d952-44de-bcf5-cf30996d1981" providerId="ADAL" clId="{F003C43D-463F-4FEE-B1EE-8D5C18E0979D}" dt="2023-03-21T20:15:15.249" v="806" actId="478"/>
          <ac:cxnSpMkLst>
            <pc:docMk/>
            <pc:sldMk cId="4015719152" sldId="3073"/>
            <ac:cxnSpMk id="25" creationId="{18D0F905-EC71-BE83-DA7F-8226B632C8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E2DBF-D8B0-B5D5-8CAC-B2477D90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5818" cy="3410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CEABA-4A7A-7295-C3B4-78364C6D8AC3}"/>
              </a:ext>
            </a:extLst>
          </p:cNvPr>
          <p:cNvSpPr/>
          <p:nvPr userDrawn="1"/>
        </p:nvSpPr>
        <p:spPr>
          <a:xfrm>
            <a:off x="1007242" y="298021"/>
            <a:ext cx="36088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43987-D02B-79B0-F096-FAE282FD2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091" y="1771650"/>
            <a:ext cx="10515818" cy="336232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SzPct val="90000"/>
              <a:defRPr sz="2400"/>
            </a:lvl1pPr>
            <a:lvl2pPr>
              <a:buClr>
                <a:schemeClr val="accent3"/>
              </a:buClr>
              <a:buSzPct val="90000"/>
              <a:defRPr sz="2000"/>
            </a:lvl2pPr>
            <a:lvl3pPr>
              <a:buClr>
                <a:schemeClr val="accent3"/>
              </a:buClr>
              <a:buSzPct val="90000"/>
              <a:defRPr sz="1800"/>
            </a:lvl3pPr>
            <a:lvl4pPr>
              <a:buClr>
                <a:schemeClr val="accent3"/>
              </a:buClr>
              <a:buSzPct val="90000"/>
              <a:defRPr sz="1600"/>
            </a:lvl4pPr>
            <a:lvl5pPr>
              <a:buClr>
                <a:schemeClr val="accent3"/>
              </a:buClr>
              <a:buSzPct val="9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0DC0BEA-984E-D93C-D877-E2A90CDA9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885" y="6473338"/>
            <a:ext cx="617905" cy="206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88147-F459-A76A-DA01-07C2C82EC887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accent6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105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A8E210FC-A449-4BF4-A850-DC6C214564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1999" cy="6858000"/>
          </a:xfrm>
          <a:prstGeom prst="rect">
            <a:avLst/>
          </a:prstGeom>
          <a:pattFill prst="pct5">
            <a:fgClr>
              <a:srgbClr val="1D1C22"/>
            </a:fgClr>
            <a:bgClr>
              <a:schemeClr val="tx1"/>
            </a:bgClr>
          </a:pattFill>
        </p:spPr>
        <p:txBody>
          <a:bodyPr wrap="square">
            <a:noAutofit/>
          </a:bodyPr>
          <a:lstStyle>
            <a:lvl1pPr>
              <a:defRPr sz="12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B7B0C5-9B54-C072-A538-C46AD73D3B49}"/>
              </a:ext>
            </a:extLst>
          </p:cNvPr>
          <p:cNvGrpSpPr/>
          <p:nvPr userDrawn="1"/>
        </p:nvGrpSpPr>
        <p:grpSpPr>
          <a:xfrm>
            <a:off x="9937885" y="6473443"/>
            <a:ext cx="619143" cy="206058"/>
            <a:chOff x="9939179" y="6473443"/>
            <a:chExt cx="619224" cy="20605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3BA74B-5DDA-2F58-1611-00A052EE3752}"/>
                </a:ext>
              </a:extLst>
            </p:cNvPr>
            <p:cNvSpPr/>
            <p:nvPr/>
          </p:nvSpPr>
          <p:spPr>
            <a:xfrm>
              <a:off x="10357071" y="6473443"/>
              <a:ext cx="201332" cy="206058"/>
            </a:xfrm>
            <a:custGeom>
              <a:avLst/>
              <a:gdLst>
                <a:gd name="connsiteX0" fmla="*/ 98339 w 201332"/>
                <a:gd name="connsiteY0" fmla="*/ 206017 h 206058"/>
                <a:gd name="connsiteX1" fmla="*/ -55 w 201332"/>
                <a:gd name="connsiteY1" fmla="*/ 133766 h 206058"/>
                <a:gd name="connsiteX2" fmla="*/ 9215 w 201332"/>
                <a:gd name="connsiteY2" fmla="*/ 130865 h 206058"/>
                <a:gd name="connsiteX3" fmla="*/ 126165 w 201332"/>
                <a:gd name="connsiteY3" fmla="*/ 192008 h 206058"/>
                <a:gd name="connsiteX4" fmla="*/ 187308 w 201332"/>
                <a:gd name="connsiteY4" fmla="*/ 75058 h 206058"/>
                <a:gd name="connsiteX5" fmla="*/ 70358 w 201332"/>
                <a:gd name="connsiteY5" fmla="*/ 13915 h 206058"/>
                <a:gd name="connsiteX6" fmla="*/ 9215 w 201332"/>
                <a:gd name="connsiteY6" fmla="*/ 75058 h 206058"/>
                <a:gd name="connsiteX7" fmla="*/ -55 w 201332"/>
                <a:gd name="connsiteY7" fmla="*/ 72156 h 206058"/>
                <a:gd name="connsiteX8" fmla="*/ 129080 w 201332"/>
                <a:gd name="connsiteY8" fmla="*/ 4712 h 206058"/>
                <a:gd name="connsiteX9" fmla="*/ 196524 w 201332"/>
                <a:gd name="connsiteY9" fmla="*/ 133847 h 206058"/>
                <a:gd name="connsiteX10" fmla="*/ 98339 w 201332"/>
                <a:gd name="connsiteY10" fmla="*/ 206017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332" h="206058">
                  <a:moveTo>
                    <a:pt x="98339" y="206017"/>
                  </a:moveTo>
                  <a:cubicBezTo>
                    <a:pt x="53291" y="205982"/>
                    <a:pt x="13466" y="176741"/>
                    <a:pt x="-55" y="133766"/>
                  </a:cubicBezTo>
                  <a:lnTo>
                    <a:pt x="9215" y="130865"/>
                  </a:lnTo>
                  <a:cubicBezTo>
                    <a:pt x="24624" y="180043"/>
                    <a:pt x="76987" y="207417"/>
                    <a:pt x="126165" y="192008"/>
                  </a:cubicBezTo>
                  <a:cubicBezTo>
                    <a:pt x="175343" y="176598"/>
                    <a:pt x="202717" y="124237"/>
                    <a:pt x="187308" y="75058"/>
                  </a:cubicBezTo>
                  <a:cubicBezTo>
                    <a:pt x="171896" y="25879"/>
                    <a:pt x="119536" y="-1496"/>
                    <a:pt x="70358" y="13915"/>
                  </a:cubicBezTo>
                  <a:cubicBezTo>
                    <a:pt x="41195" y="23053"/>
                    <a:pt x="18353" y="45894"/>
                    <a:pt x="9215" y="75058"/>
                  </a:cubicBezTo>
                  <a:lnTo>
                    <a:pt x="-55" y="72156"/>
                  </a:lnTo>
                  <a:cubicBezTo>
                    <a:pt x="16980" y="17872"/>
                    <a:pt x="74797" y="-12323"/>
                    <a:pt x="129080" y="4712"/>
                  </a:cubicBezTo>
                  <a:cubicBezTo>
                    <a:pt x="183363" y="21748"/>
                    <a:pt x="213559" y="79563"/>
                    <a:pt x="196524" y="133847"/>
                  </a:cubicBezTo>
                  <a:cubicBezTo>
                    <a:pt x="183057" y="176757"/>
                    <a:pt x="143313" y="205971"/>
                    <a:pt x="98339" y="206017"/>
                  </a:cubicBezTo>
                  <a:close/>
                </a:path>
              </a:pathLst>
            </a:custGeom>
            <a:solidFill>
              <a:srgbClr val="2093D7">
                <a:alpha val="25000"/>
              </a:srgbClr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CD0D21-FC24-4945-E7BC-B702E13CDAB5}"/>
                </a:ext>
              </a:extLst>
            </p:cNvPr>
            <p:cNvSpPr/>
            <p:nvPr/>
          </p:nvSpPr>
          <p:spPr>
            <a:xfrm>
              <a:off x="10308948" y="6535261"/>
              <a:ext cx="63195" cy="82684"/>
            </a:xfrm>
            <a:custGeom>
              <a:avLst/>
              <a:gdLst>
                <a:gd name="connsiteX0" fmla="*/ 8812 w 63195"/>
                <a:gd name="connsiteY0" fmla="*/ 58675 h 82684"/>
                <a:gd name="connsiteX1" fmla="*/ 30898 w 63195"/>
                <a:gd name="connsiteY1" fmla="*/ 67757 h 82684"/>
                <a:gd name="connsiteX2" fmla="*/ 45999 w 63195"/>
                <a:gd name="connsiteY2" fmla="*/ 57439 h 82684"/>
                <a:gd name="connsiteX3" fmla="*/ 29877 w 63195"/>
                <a:gd name="connsiteY3" fmla="*/ 47954 h 82684"/>
                <a:gd name="connsiteX4" fmla="*/ 19909 w 63195"/>
                <a:gd name="connsiteY4" fmla="*/ 47954 h 82684"/>
                <a:gd name="connsiteX5" fmla="*/ 19909 w 63195"/>
                <a:gd name="connsiteY5" fmla="*/ 33230 h 82684"/>
                <a:gd name="connsiteX6" fmla="*/ 29877 w 63195"/>
                <a:gd name="connsiteY6" fmla="*/ 33230 h 82684"/>
                <a:gd name="connsiteX7" fmla="*/ 44628 w 63195"/>
                <a:gd name="connsiteY7" fmla="*/ 24337 h 82684"/>
                <a:gd name="connsiteX8" fmla="*/ 29743 w 63195"/>
                <a:gd name="connsiteY8" fmla="*/ 14718 h 82684"/>
                <a:gd name="connsiteX9" fmla="*/ 9350 w 63195"/>
                <a:gd name="connsiteY9" fmla="*/ 23128 h 82684"/>
                <a:gd name="connsiteX10" fmla="*/ 940 w 63195"/>
                <a:gd name="connsiteY10" fmla="*/ 12595 h 82684"/>
                <a:gd name="connsiteX11" fmla="*/ 31597 w 63195"/>
                <a:gd name="connsiteY11" fmla="*/ -7 h 82684"/>
                <a:gd name="connsiteX12" fmla="*/ 61851 w 63195"/>
                <a:gd name="connsiteY12" fmla="*/ 21703 h 82684"/>
                <a:gd name="connsiteX13" fmla="*/ 44333 w 63195"/>
                <a:gd name="connsiteY13" fmla="*/ 39948 h 82684"/>
                <a:gd name="connsiteX14" fmla="*/ 63141 w 63195"/>
                <a:gd name="connsiteY14" fmla="*/ 59159 h 82684"/>
                <a:gd name="connsiteX15" fmla="*/ 31543 w 63195"/>
                <a:gd name="connsiteY15" fmla="*/ 82642 h 82684"/>
                <a:gd name="connsiteX16" fmla="*/ -55 w 63195"/>
                <a:gd name="connsiteY16" fmla="*/ 69799 h 8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195" h="82684">
                  <a:moveTo>
                    <a:pt x="8812" y="58675"/>
                  </a:moveTo>
                  <a:cubicBezTo>
                    <a:pt x="14713" y="64460"/>
                    <a:pt x="22636" y="67718"/>
                    <a:pt x="30898" y="67757"/>
                  </a:cubicBezTo>
                  <a:cubicBezTo>
                    <a:pt x="40598" y="67757"/>
                    <a:pt x="45999" y="63565"/>
                    <a:pt x="45999" y="57439"/>
                  </a:cubicBezTo>
                  <a:cubicBezTo>
                    <a:pt x="45999" y="51313"/>
                    <a:pt x="41082" y="47954"/>
                    <a:pt x="29877" y="47954"/>
                  </a:cubicBezTo>
                  <a:cubicBezTo>
                    <a:pt x="26519" y="47954"/>
                    <a:pt x="21118" y="47954"/>
                    <a:pt x="19909" y="47954"/>
                  </a:cubicBezTo>
                  <a:lnTo>
                    <a:pt x="19909" y="33230"/>
                  </a:lnTo>
                  <a:cubicBezTo>
                    <a:pt x="21360" y="33230"/>
                    <a:pt x="26868" y="33230"/>
                    <a:pt x="29877" y="33230"/>
                  </a:cubicBezTo>
                  <a:cubicBezTo>
                    <a:pt x="38798" y="33230"/>
                    <a:pt x="44628" y="30355"/>
                    <a:pt x="44628" y="24337"/>
                  </a:cubicBezTo>
                  <a:cubicBezTo>
                    <a:pt x="44628" y="18318"/>
                    <a:pt x="38153" y="14718"/>
                    <a:pt x="29743" y="14718"/>
                  </a:cubicBezTo>
                  <a:cubicBezTo>
                    <a:pt x="22110" y="14753"/>
                    <a:pt x="14790" y="17771"/>
                    <a:pt x="9350" y="23128"/>
                  </a:cubicBezTo>
                  <a:lnTo>
                    <a:pt x="940" y="12595"/>
                  </a:lnTo>
                  <a:cubicBezTo>
                    <a:pt x="8823" y="4111"/>
                    <a:pt x="20027" y="-494"/>
                    <a:pt x="31597" y="-7"/>
                  </a:cubicBezTo>
                  <a:cubicBezTo>
                    <a:pt x="50405" y="-7"/>
                    <a:pt x="61851" y="8376"/>
                    <a:pt x="61851" y="21703"/>
                  </a:cubicBezTo>
                  <a:cubicBezTo>
                    <a:pt x="61851" y="31806"/>
                    <a:pt x="53200" y="38389"/>
                    <a:pt x="44333" y="39948"/>
                  </a:cubicBezTo>
                  <a:cubicBezTo>
                    <a:pt x="52394" y="40754"/>
                    <a:pt x="63141" y="47148"/>
                    <a:pt x="63141" y="59159"/>
                  </a:cubicBezTo>
                  <a:cubicBezTo>
                    <a:pt x="63141" y="72916"/>
                    <a:pt x="50781" y="82642"/>
                    <a:pt x="31543" y="82642"/>
                  </a:cubicBezTo>
                  <a:cubicBezTo>
                    <a:pt x="16792" y="82642"/>
                    <a:pt x="5857" y="76973"/>
                    <a:pt x="-55" y="6979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711F19-1225-79B6-BBA1-003DB18114C0}"/>
                </a:ext>
              </a:extLst>
            </p:cNvPr>
            <p:cNvSpPr/>
            <p:nvPr/>
          </p:nvSpPr>
          <p:spPr>
            <a:xfrm>
              <a:off x="10386949" y="6535291"/>
              <a:ext cx="65183" cy="82681"/>
            </a:xfrm>
            <a:custGeom>
              <a:avLst/>
              <a:gdLst>
                <a:gd name="connsiteX0" fmla="*/ 37374 w 65183"/>
                <a:gd name="connsiteY0" fmla="*/ -36 h 82681"/>
                <a:gd name="connsiteX1" fmla="*/ 61018 w 65183"/>
                <a:gd name="connsiteY1" fmla="*/ 8239 h 82681"/>
                <a:gd name="connsiteX2" fmla="*/ 53361 w 65183"/>
                <a:gd name="connsiteY2" fmla="*/ 21083 h 82681"/>
                <a:gd name="connsiteX3" fmla="*/ 37374 w 65183"/>
                <a:gd name="connsiteY3" fmla="*/ 14715 h 82681"/>
                <a:gd name="connsiteX4" fmla="*/ 17356 w 65183"/>
                <a:gd name="connsiteY4" fmla="*/ 37876 h 82681"/>
                <a:gd name="connsiteX5" fmla="*/ 17356 w 65183"/>
                <a:gd name="connsiteY5" fmla="*/ 39569 h 82681"/>
                <a:gd name="connsiteX6" fmla="*/ 37884 w 65183"/>
                <a:gd name="connsiteY6" fmla="*/ 29358 h 82681"/>
                <a:gd name="connsiteX7" fmla="*/ 65129 w 65183"/>
                <a:gd name="connsiteY7" fmla="*/ 55180 h 82681"/>
                <a:gd name="connsiteX8" fmla="*/ 34526 w 65183"/>
                <a:gd name="connsiteY8" fmla="*/ 82640 h 82681"/>
                <a:gd name="connsiteX9" fmla="*/ -55 w 65183"/>
                <a:gd name="connsiteY9" fmla="*/ 41342 h 82681"/>
                <a:gd name="connsiteX10" fmla="*/ 37374 w 65183"/>
                <a:gd name="connsiteY10" fmla="*/ -36 h 82681"/>
                <a:gd name="connsiteX11" fmla="*/ 33075 w 65183"/>
                <a:gd name="connsiteY11" fmla="*/ 43545 h 82681"/>
                <a:gd name="connsiteX12" fmla="*/ 17464 w 65183"/>
                <a:gd name="connsiteY12" fmla="*/ 51230 h 82681"/>
                <a:gd name="connsiteX13" fmla="*/ 33800 w 65183"/>
                <a:gd name="connsiteY13" fmla="*/ 67781 h 82681"/>
                <a:gd name="connsiteX14" fmla="*/ 47960 w 65183"/>
                <a:gd name="connsiteY14" fmla="*/ 55905 h 82681"/>
                <a:gd name="connsiteX15" fmla="*/ 33075 w 65183"/>
                <a:gd name="connsiteY15" fmla="*/ 43545 h 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183" h="82681">
                  <a:moveTo>
                    <a:pt x="37374" y="-36"/>
                  </a:moveTo>
                  <a:cubicBezTo>
                    <a:pt x="45991" y="-187"/>
                    <a:pt x="54376" y="2748"/>
                    <a:pt x="61018" y="8239"/>
                  </a:cubicBezTo>
                  <a:lnTo>
                    <a:pt x="53361" y="21083"/>
                  </a:lnTo>
                  <a:cubicBezTo>
                    <a:pt x="49150" y="16827"/>
                    <a:pt x="43357" y="14519"/>
                    <a:pt x="37374" y="14715"/>
                  </a:cubicBezTo>
                  <a:cubicBezTo>
                    <a:pt x="25229" y="14715"/>
                    <a:pt x="17356" y="25167"/>
                    <a:pt x="17356" y="37876"/>
                  </a:cubicBezTo>
                  <a:cubicBezTo>
                    <a:pt x="17289" y="38438"/>
                    <a:pt x="17289" y="39006"/>
                    <a:pt x="17356" y="39569"/>
                  </a:cubicBezTo>
                  <a:cubicBezTo>
                    <a:pt x="22244" y="33164"/>
                    <a:pt x="29829" y="29392"/>
                    <a:pt x="37884" y="29358"/>
                  </a:cubicBezTo>
                  <a:cubicBezTo>
                    <a:pt x="52286" y="29358"/>
                    <a:pt x="65129" y="38118"/>
                    <a:pt x="65129" y="55180"/>
                  </a:cubicBezTo>
                  <a:cubicBezTo>
                    <a:pt x="65129" y="70764"/>
                    <a:pt x="52770" y="82640"/>
                    <a:pt x="34526" y="82640"/>
                  </a:cubicBezTo>
                  <a:cubicBezTo>
                    <a:pt x="10156" y="82640"/>
                    <a:pt x="-55" y="63831"/>
                    <a:pt x="-55" y="41342"/>
                  </a:cubicBezTo>
                  <a:cubicBezTo>
                    <a:pt x="53" y="17106"/>
                    <a:pt x="13729" y="-36"/>
                    <a:pt x="37374" y="-36"/>
                  </a:cubicBezTo>
                  <a:close/>
                  <a:moveTo>
                    <a:pt x="33075" y="43545"/>
                  </a:moveTo>
                  <a:cubicBezTo>
                    <a:pt x="26986" y="43655"/>
                    <a:pt x="21263" y="46472"/>
                    <a:pt x="17464" y="51230"/>
                  </a:cubicBezTo>
                  <a:cubicBezTo>
                    <a:pt x="18189" y="58914"/>
                    <a:pt x="22515" y="67781"/>
                    <a:pt x="33800" y="67781"/>
                  </a:cubicBezTo>
                  <a:cubicBezTo>
                    <a:pt x="43016" y="67781"/>
                    <a:pt x="47960" y="61548"/>
                    <a:pt x="47960" y="55905"/>
                  </a:cubicBezTo>
                  <a:cubicBezTo>
                    <a:pt x="47960" y="47253"/>
                    <a:pt x="40867" y="43545"/>
                    <a:pt x="33075" y="43545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0EE402-39B5-2AFE-7E33-4FAC8515AAEC}"/>
                </a:ext>
              </a:extLst>
            </p:cNvPr>
            <p:cNvSpPr/>
            <p:nvPr/>
          </p:nvSpPr>
          <p:spPr>
            <a:xfrm>
              <a:off x="10465997" y="6535296"/>
              <a:ext cx="66258" cy="82702"/>
            </a:xfrm>
            <a:custGeom>
              <a:avLst/>
              <a:gdLst>
                <a:gd name="connsiteX0" fmla="*/ 33075 w 66258"/>
                <a:gd name="connsiteY0" fmla="*/ -42 h 82702"/>
                <a:gd name="connsiteX1" fmla="*/ 66204 w 66258"/>
                <a:gd name="connsiteY1" fmla="*/ 41256 h 82702"/>
                <a:gd name="connsiteX2" fmla="*/ 33075 w 66258"/>
                <a:gd name="connsiteY2" fmla="*/ 82661 h 82702"/>
                <a:gd name="connsiteX3" fmla="*/ -55 w 66258"/>
                <a:gd name="connsiteY3" fmla="*/ 41256 h 82702"/>
                <a:gd name="connsiteX4" fmla="*/ 33075 w 66258"/>
                <a:gd name="connsiteY4" fmla="*/ -42 h 82702"/>
                <a:gd name="connsiteX5" fmla="*/ 33075 w 66258"/>
                <a:gd name="connsiteY5" fmla="*/ 15059 h 82702"/>
                <a:gd name="connsiteX6" fmla="*/ 17249 w 66258"/>
                <a:gd name="connsiteY6" fmla="*/ 41229 h 82702"/>
                <a:gd name="connsiteX7" fmla="*/ 33075 w 66258"/>
                <a:gd name="connsiteY7" fmla="*/ 67534 h 82702"/>
                <a:gd name="connsiteX8" fmla="*/ 48793 w 66258"/>
                <a:gd name="connsiteY8" fmla="*/ 41229 h 82702"/>
                <a:gd name="connsiteX9" fmla="*/ 33075 w 66258"/>
                <a:gd name="connsiteY9" fmla="*/ 15059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58" h="82702">
                  <a:moveTo>
                    <a:pt x="33075" y="-42"/>
                  </a:moveTo>
                  <a:cubicBezTo>
                    <a:pt x="55886" y="-42"/>
                    <a:pt x="66204" y="20594"/>
                    <a:pt x="66204" y="41256"/>
                  </a:cubicBezTo>
                  <a:cubicBezTo>
                    <a:pt x="66204" y="61918"/>
                    <a:pt x="55913" y="82661"/>
                    <a:pt x="33075" y="82661"/>
                  </a:cubicBezTo>
                  <a:cubicBezTo>
                    <a:pt x="10236" y="82661"/>
                    <a:pt x="-55" y="61918"/>
                    <a:pt x="-55" y="41256"/>
                  </a:cubicBezTo>
                  <a:cubicBezTo>
                    <a:pt x="-55" y="20594"/>
                    <a:pt x="10182" y="-42"/>
                    <a:pt x="33075" y="-42"/>
                  </a:cubicBezTo>
                  <a:close/>
                  <a:moveTo>
                    <a:pt x="33075" y="15059"/>
                  </a:moveTo>
                  <a:cubicBezTo>
                    <a:pt x="21548" y="15059"/>
                    <a:pt x="17249" y="26478"/>
                    <a:pt x="17249" y="41229"/>
                  </a:cubicBezTo>
                  <a:cubicBezTo>
                    <a:pt x="17249" y="55980"/>
                    <a:pt x="21548" y="67534"/>
                    <a:pt x="33075" y="67534"/>
                  </a:cubicBezTo>
                  <a:cubicBezTo>
                    <a:pt x="44602" y="67534"/>
                    <a:pt x="48793" y="56007"/>
                    <a:pt x="48793" y="41229"/>
                  </a:cubicBezTo>
                  <a:cubicBezTo>
                    <a:pt x="48793" y="26451"/>
                    <a:pt x="44521" y="15059"/>
                    <a:pt x="33075" y="1505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E79180-B663-849C-1609-1D870629E038}"/>
                </a:ext>
              </a:extLst>
            </p:cNvPr>
            <p:cNvSpPr/>
            <p:nvPr/>
          </p:nvSpPr>
          <p:spPr>
            <a:xfrm>
              <a:off x="10027174" y="6541019"/>
              <a:ext cx="45166" cy="70987"/>
            </a:xfrm>
            <a:custGeom>
              <a:avLst/>
              <a:gdLst>
                <a:gd name="connsiteX0" fmla="*/ -55 w 45166"/>
                <a:gd name="connsiteY0" fmla="*/ -42 h 70987"/>
                <a:gd name="connsiteX1" fmla="*/ 15126 w 45166"/>
                <a:gd name="connsiteY1" fmla="*/ -42 h 70987"/>
                <a:gd name="connsiteX2" fmla="*/ 15126 w 45166"/>
                <a:gd name="connsiteY2" fmla="*/ 57512 h 70987"/>
                <a:gd name="connsiteX3" fmla="*/ 45112 w 45166"/>
                <a:gd name="connsiteY3" fmla="*/ 57512 h 70987"/>
                <a:gd name="connsiteX4" fmla="*/ 45112 w 45166"/>
                <a:gd name="connsiteY4" fmla="*/ 70946 h 70987"/>
                <a:gd name="connsiteX5" fmla="*/ -55 w 45166"/>
                <a:gd name="connsiteY5" fmla="*/ 70946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166" h="70987">
                  <a:moveTo>
                    <a:pt x="-55" y="-42"/>
                  </a:moveTo>
                  <a:lnTo>
                    <a:pt x="15126" y="-42"/>
                  </a:lnTo>
                  <a:lnTo>
                    <a:pt x="15126" y="57512"/>
                  </a:lnTo>
                  <a:lnTo>
                    <a:pt x="45112" y="57512"/>
                  </a:lnTo>
                  <a:lnTo>
                    <a:pt x="45112" y="70946"/>
                  </a:lnTo>
                  <a:lnTo>
                    <a:pt x="-55" y="70946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E3DE30-36CD-B555-2E5C-C0BF18349B27}"/>
                </a:ext>
              </a:extLst>
            </p:cNvPr>
            <p:cNvSpPr/>
            <p:nvPr/>
          </p:nvSpPr>
          <p:spPr>
            <a:xfrm>
              <a:off x="10086581" y="6541019"/>
              <a:ext cx="50110" cy="70853"/>
            </a:xfrm>
            <a:custGeom>
              <a:avLst/>
              <a:gdLst>
                <a:gd name="connsiteX0" fmla="*/ -55 w 50110"/>
                <a:gd name="connsiteY0" fmla="*/ -42 h 70853"/>
                <a:gd name="connsiteX1" fmla="*/ 50056 w 50110"/>
                <a:gd name="connsiteY1" fmla="*/ -42 h 70853"/>
                <a:gd name="connsiteX2" fmla="*/ 50056 w 50110"/>
                <a:gd name="connsiteY2" fmla="*/ 12936 h 70853"/>
                <a:gd name="connsiteX3" fmla="*/ 15126 w 50110"/>
                <a:gd name="connsiteY3" fmla="*/ 12936 h 70853"/>
                <a:gd name="connsiteX4" fmla="*/ 15126 w 50110"/>
                <a:gd name="connsiteY4" fmla="*/ 28332 h 70853"/>
                <a:gd name="connsiteX5" fmla="*/ 49438 w 50110"/>
                <a:gd name="connsiteY5" fmla="*/ 28332 h 70853"/>
                <a:gd name="connsiteX6" fmla="*/ 49438 w 50110"/>
                <a:gd name="connsiteY6" fmla="*/ 41283 h 70853"/>
                <a:gd name="connsiteX7" fmla="*/ 15019 w 50110"/>
                <a:gd name="connsiteY7" fmla="*/ 41283 h 70853"/>
                <a:gd name="connsiteX8" fmla="*/ 15019 w 50110"/>
                <a:gd name="connsiteY8" fmla="*/ 57753 h 70853"/>
                <a:gd name="connsiteX9" fmla="*/ 49948 w 50110"/>
                <a:gd name="connsiteY9" fmla="*/ 57753 h 70853"/>
                <a:gd name="connsiteX10" fmla="*/ 49948 w 50110"/>
                <a:gd name="connsiteY10" fmla="*/ 70812 h 70853"/>
                <a:gd name="connsiteX11" fmla="*/ -55 w 50110"/>
                <a:gd name="connsiteY11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0" h="70853">
                  <a:moveTo>
                    <a:pt x="-55" y="-42"/>
                  </a:moveTo>
                  <a:lnTo>
                    <a:pt x="50056" y="-42"/>
                  </a:lnTo>
                  <a:lnTo>
                    <a:pt x="50056" y="12936"/>
                  </a:lnTo>
                  <a:lnTo>
                    <a:pt x="15126" y="12936"/>
                  </a:lnTo>
                  <a:lnTo>
                    <a:pt x="15126" y="28332"/>
                  </a:lnTo>
                  <a:lnTo>
                    <a:pt x="49438" y="28332"/>
                  </a:lnTo>
                  <a:lnTo>
                    <a:pt x="49438" y="41283"/>
                  </a:lnTo>
                  <a:lnTo>
                    <a:pt x="15019" y="41283"/>
                  </a:lnTo>
                  <a:lnTo>
                    <a:pt x="15019" y="57753"/>
                  </a:lnTo>
                  <a:lnTo>
                    <a:pt x="49948" y="57753"/>
                  </a:lnTo>
                  <a:lnTo>
                    <a:pt x="49948" y="70812"/>
                  </a:lnTo>
                  <a:lnTo>
                    <a:pt x="-55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C895D75-F0E3-C526-3D80-E48B6702F4D8}"/>
                </a:ext>
              </a:extLst>
            </p:cNvPr>
            <p:cNvSpPr/>
            <p:nvPr/>
          </p:nvSpPr>
          <p:spPr>
            <a:xfrm>
              <a:off x="10152356" y="6541019"/>
              <a:ext cx="63410" cy="70853"/>
            </a:xfrm>
            <a:custGeom>
              <a:avLst/>
              <a:gdLst>
                <a:gd name="connsiteX0" fmla="*/ 15019 w 63410"/>
                <a:gd name="connsiteY0" fmla="*/ 23227 h 70853"/>
                <a:gd name="connsiteX1" fmla="*/ 15019 w 63410"/>
                <a:gd name="connsiteY1" fmla="*/ 70812 h 70853"/>
                <a:gd name="connsiteX2" fmla="*/ -55 w 63410"/>
                <a:gd name="connsiteY2" fmla="*/ 70812 h 70853"/>
                <a:gd name="connsiteX3" fmla="*/ -55 w 63410"/>
                <a:gd name="connsiteY3" fmla="*/ -42 h 70853"/>
                <a:gd name="connsiteX4" fmla="*/ 15449 w 63410"/>
                <a:gd name="connsiteY4" fmla="*/ -42 h 70853"/>
                <a:gd name="connsiteX5" fmla="*/ 48256 w 63410"/>
                <a:gd name="connsiteY5" fmla="*/ 45877 h 70853"/>
                <a:gd name="connsiteX6" fmla="*/ 48256 w 63410"/>
                <a:gd name="connsiteY6" fmla="*/ -42 h 70853"/>
                <a:gd name="connsiteX7" fmla="*/ 63356 w 63410"/>
                <a:gd name="connsiteY7" fmla="*/ -42 h 70853"/>
                <a:gd name="connsiteX8" fmla="*/ 63356 w 63410"/>
                <a:gd name="connsiteY8" fmla="*/ 70812 h 70853"/>
                <a:gd name="connsiteX9" fmla="*/ 48820 w 63410"/>
                <a:gd name="connsiteY9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10" h="70853">
                  <a:moveTo>
                    <a:pt x="15019" y="23227"/>
                  </a:moveTo>
                  <a:lnTo>
                    <a:pt x="15019" y="70812"/>
                  </a:lnTo>
                  <a:lnTo>
                    <a:pt x="-55" y="70812"/>
                  </a:lnTo>
                  <a:lnTo>
                    <a:pt x="-55" y="-42"/>
                  </a:lnTo>
                  <a:lnTo>
                    <a:pt x="15449" y="-42"/>
                  </a:lnTo>
                  <a:lnTo>
                    <a:pt x="48256" y="45877"/>
                  </a:lnTo>
                  <a:lnTo>
                    <a:pt x="48256" y="-42"/>
                  </a:lnTo>
                  <a:lnTo>
                    <a:pt x="63356" y="-42"/>
                  </a:lnTo>
                  <a:lnTo>
                    <a:pt x="63356" y="70812"/>
                  </a:lnTo>
                  <a:lnTo>
                    <a:pt x="48820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2286AE-0376-C893-ECE9-2A84EF0617EF}"/>
                </a:ext>
              </a:extLst>
            </p:cNvPr>
            <p:cNvSpPr/>
            <p:nvPr/>
          </p:nvSpPr>
          <p:spPr>
            <a:xfrm>
              <a:off x="10230249" y="6541019"/>
              <a:ext cx="65560" cy="70853"/>
            </a:xfrm>
            <a:custGeom>
              <a:avLst/>
              <a:gdLst>
                <a:gd name="connsiteX0" fmla="*/ -55 w 65560"/>
                <a:gd name="connsiteY0" fmla="*/ -42 h 70853"/>
                <a:gd name="connsiteX1" fmla="*/ 27889 w 65560"/>
                <a:gd name="connsiteY1" fmla="*/ -42 h 70853"/>
                <a:gd name="connsiteX2" fmla="*/ 65506 w 65560"/>
                <a:gd name="connsiteY2" fmla="*/ 35452 h 70853"/>
                <a:gd name="connsiteX3" fmla="*/ 27889 w 65560"/>
                <a:gd name="connsiteY3" fmla="*/ 70812 h 70853"/>
                <a:gd name="connsiteX4" fmla="*/ -55 w 65560"/>
                <a:gd name="connsiteY4" fmla="*/ 70812 h 70853"/>
                <a:gd name="connsiteX5" fmla="*/ 27889 w 65560"/>
                <a:gd name="connsiteY5" fmla="*/ 57512 h 70853"/>
                <a:gd name="connsiteX6" fmla="*/ 50077 w 65560"/>
                <a:gd name="connsiteY6" fmla="*/ 37405 h 70853"/>
                <a:gd name="connsiteX7" fmla="*/ 50083 w 65560"/>
                <a:gd name="connsiteY7" fmla="*/ 35452 h 70853"/>
                <a:gd name="connsiteX8" fmla="*/ 27889 w 65560"/>
                <a:gd name="connsiteY8" fmla="*/ 13232 h 70853"/>
                <a:gd name="connsiteX9" fmla="*/ 15046 w 65560"/>
                <a:gd name="connsiteY9" fmla="*/ 13232 h 70853"/>
                <a:gd name="connsiteX10" fmla="*/ 15046 w 65560"/>
                <a:gd name="connsiteY10" fmla="*/ 575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60" h="70853">
                  <a:moveTo>
                    <a:pt x="-55" y="-42"/>
                  </a:moveTo>
                  <a:lnTo>
                    <a:pt x="27889" y="-42"/>
                  </a:lnTo>
                  <a:cubicBezTo>
                    <a:pt x="50083" y="-42"/>
                    <a:pt x="65506" y="14091"/>
                    <a:pt x="65506" y="35452"/>
                  </a:cubicBezTo>
                  <a:cubicBezTo>
                    <a:pt x="65506" y="56813"/>
                    <a:pt x="50110" y="70812"/>
                    <a:pt x="27889" y="70812"/>
                  </a:cubicBezTo>
                  <a:lnTo>
                    <a:pt x="-55" y="70812"/>
                  </a:lnTo>
                  <a:close/>
                  <a:moveTo>
                    <a:pt x="27889" y="57512"/>
                  </a:moveTo>
                  <a:cubicBezTo>
                    <a:pt x="39569" y="58086"/>
                    <a:pt x="49502" y="49084"/>
                    <a:pt x="50077" y="37405"/>
                  </a:cubicBezTo>
                  <a:cubicBezTo>
                    <a:pt x="50110" y="36755"/>
                    <a:pt x="50110" y="36103"/>
                    <a:pt x="50083" y="35452"/>
                  </a:cubicBezTo>
                  <a:cubicBezTo>
                    <a:pt x="50083" y="22904"/>
                    <a:pt x="42425" y="13232"/>
                    <a:pt x="27889" y="13232"/>
                  </a:cubicBezTo>
                  <a:lnTo>
                    <a:pt x="15046" y="13232"/>
                  </a:lnTo>
                  <a:lnTo>
                    <a:pt x="15046" y="575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512940-0E0E-7AF1-2A0D-E0C12C371E50}"/>
                </a:ext>
              </a:extLst>
            </p:cNvPr>
            <p:cNvSpPr/>
            <p:nvPr/>
          </p:nvSpPr>
          <p:spPr>
            <a:xfrm>
              <a:off x="9946057" y="6541019"/>
              <a:ext cx="67081" cy="70987"/>
            </a:xfrm>
            <a:custGeom>
              <a:avLst/>
              <a:gdLst>
                <a:gd name="connsiteX0" fmla="*/ 53415 w 67081"/>
                <a:gd name="connsiteY0" fmla="*/ 34270 h 70987"/>
                <a:gd name="connsiteX1" fmla="*/ 65640 w 67081"/>
                <a:gd name="connsiteY1" fmla="*/ 18014 h 70987"/>
                <a:gd name="connsiteX2" fmla="*/ 45220 w 67081"/>
                <a:gd name="connsiteY2" fmla="*/ -42 h 70987"/>
                <a:gd name="connsiteX3" fmla="*/ -55 w 67081"/>
                <a:gd name="connsiteY3" fmla="*/ -42 h 70987"/>
                <a:gd name="connsiteX4" fmla="*/ 8006 w 67081"/>
                <a:gd name="connsiteY4" fmla="*/ 9147 h 70987"/>
                <a:gd name="connsiteX5" fmla="*/ 8006 w 67081"/>
                <a:gd name="connsiteY5" fmla="*/ 70946 h 70987"/>
                <a:gd name="connsiteX6" fmla="*/ 46429 w 67081"/>
                <a:gd name="connsiteY6" fmla="*/ 70946 h 70987"/>
                <a:gd name="connsiteX7" fmla="*/ 67010 w 67081"/>
                <a:gd name="connsiteY7" fmla="*/ 51815 h 70987"/>
                <a:gd name="connsiteX8" fmla="*/ 53415 w 67081"/>
                <a:gd name="connsiteY8" fmla="*/ 34270 h 70987"/>
                <a:gd name="connsiteX9" fmla="*/ 23026 w 67081"/>
                <a:gd name="connsiteY9" fmla="*/ 12775 h 70987"/>
                <a:gd name="connsiteX10" fmla="*/ 41834 w 67081"/>
                <a:gd name="connsiteY10" fmla="*/ 12775 h 70987"/>
                <a:gd name="connsiteX11" fmla="*/ 50098 w 67081"/>
                <a:gd name="connsiteY11" fmla="*/ 20122 h 70987"/>
                <a:gd name="connsiteX12" fmla="*/ 42750 w 67081"/>
                <a:gd name="connsiteY12" fmla="*/ 28386 h 70987"/>
                <a:gd name="connsiteX13" fmla="*/ 41834 w 67081"/>
                <a:gd name="connsiteY13" fmla="*/ 28386 h 70987"/>
                <a:gd name="connsiteX14" fmla="*/ 23026 w 67081"/>
                <a:gd name="connsiteY14" fmla="*/ 28386 h 70987"/>
                <a:gd name="connsiteX15" fmla="*/ 42506 w 67081"/>
                <a:gd name="connsiteY15" fmla="*/ 57941 h 70987"/>
                <a:gd name="connsiteX16" fmla="*/ 23026 w 67081"/>
                <a:gd name="connsiteY16" fmla="*/ 57941 h 70987"/>
                <a:gd name="connsiteX17" fmla="*/ 23026 w 67081"/>
                <a:gd name="connsiteY17" fmla="*/ 41283 h 70987"/>
                <a:gd name="connsiteX18" fmla="*/ 42506 w 67081"/>
                <a:gd name="connsiteY18" fmla="*/ 41283 h 70987"/>
                <a:gd name="connsiteX19" fmla="*/ 51597 w 67081"/>
                <a:gd name="connsiteY19" fmla="*/ 48654 h 70987"/>
                <a:gd name="connsiteX20" fmla="*/ 51641 w 67081"/>
                <a:gd name="connsiteY20" fmla="*/ 49558 h 70987"/>
                <a:gd name="connsiteX21" fmla="*/ 42533 w 67081"/>
                <a:gd name="connsiteY21" fmla="*/ 57941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081" h="70987">
                  <a:moveTo>
                    <a:pt x="53415" y="34270"/>
                  </a:moveTo>
                  <a:cubicBezTo>
                    <a:pt x="60919" y="32573"/>
                    <a:pt x="66092" y="25694"/>
                    <a:pt x="65640" y="18014"/>
                  </a:cubicBezTo>
                  <a:cubicBezTo>
                    <a:pt x="65640" y="8556"/>
                    <a:pt x="58735" y="-42"/>
                    <a:pt x="45220" y="-42"/>
                  </a:cubicBezTo>
                  <a:lnTo>
                    <a:pt x="-55" y="-42"/>
                  </a:lnTo>
                  <a:lnTo>
                    <a:pt x="8006" y="9147"/>
                  </a:lnTo>
                  <a:lnTo>
                    <a:pt x="8006" y="70946"/>
                  </a:lnTo>
                  <a:lnTo>
                    <a:pt x="46429" y="70946"/>
                  </a:lnTo>
                  <a:cubicBezTo>
                    <a:pt x="59863" y="70946"/>
                    <a:pt x="67010" y="62429"/>
                    <a:pt x="67010" y="51815"/>
                  </a:cubicBezTo>
                  <a:cubicBezTo>
                    <a:pt x="67376" y="43430"/>
                    <a:pt x="61626" y="36009"/>
                    <a:pt x="53415" y="34270"/>
                  </a:cubicBezTo>
                  <a:close/>
                  <a:moveTo>
                    <a:pt x="23026" y="12775"/>
                  </a:moveTo>
                  <a:lnTo>
                    <a:pt x="41834" y="12775"/>
                  </a:lnTo>
                  <a:cubicBezTo>
                    <a:pt x="46145" y="12522"/>
                    <a:pt x="49844" y="15811"/>
                    <a:pt x="50098" y="20122"/>
                  </a:cubicBezTo>
                  <a:cubicBezTo>
                    <a:pt x="50351" y="24433"/>
                    <a:pt x="47061" y="28133"/>
                    <a:pt x="42750" y="28386"/>
                  </a:cubicBezTo>
                  <a:cubicBezTo>
                    <a:pt x="42445" y="28404"/>
                    <a:pt x="42139" y="28404"/>
                    <a:pt x="41834" y="28386"/>
                  </a:cubicBezTo>
                  <a:lnTo>
                    <a:pt x="23026" y="28386"/>
                  </a:lnTo>
                  <a:close/>
                  <a:moveTo>
                    <a:pt x="42506" y="57941"/>
                  </a:moveTo>
                  <a:lnTo>
                    <a:pt x="23026" y="57941"/>
                  </a:lnTo>
                  <a:lnTo>
                    <a:pt x="23026" y="41283"/>
                  </a:lnTo>
                  <a:lnTo>
                    <a:pt x="42506" y="41283"/>
                  </a:lnTo>
                  <a:cubicBezTo>
                    <a:pt x="47051" y="40808"/>
                    <a:pt x="51122" y="44108"/>
                    <a:pt x="51597" y="48654"/>
                  </a:cubicBezTo>
                  <a:cubicBezTo>
                    <a:pt x="51628" y="48954"/>
                    <a:pt x="51643" y="49256"/>
                    <a:pt x="51641" y="49558"/>
                  </a:cubicBezTo>
                  <a:cubicBezTo>
                    <a:pt x="51641" y="54663"/>
                    <a:pt x="48256" y="57941"/>
                    <a:pt x="42533" y="57941"/>
                  </a:cubicBez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154DB1-9A2E-6520-45AE-1A5BC17664DE}"/>
                </a:ext>
              </a:extLst>
            </p:cNvPr>
            <p:cNvSpPr/>
            <p:nvPr/>
          </p:nvSpPr>
          <p:spPr>
            <a:xfrm>
              <a:off x="9939179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52B8E5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BC1DCD-9570-8469-B1AB-D10E604E5360}"/>
                </a:ext>
              </a:extLst>
            </p:cNvPr>
            <p:cNvSpPr/>
            <p:nvPr/>
          </p:nvSpPr>
          <p:spPr>
            <a:xfrm>
              <a:off x="9939635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53CB7FB-E986-7C05-A713-185430C6506D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tx1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6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DC0BEA-984E-D93C-D877-E2A90CDA9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885" y="6473338"/>
            <a:ext cx="617905" cy="206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88147-F459-A76A-DA01-07C2C82EC887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accent6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84865-9CAB-DBC7-2098-1A1F00189F59}"/>
              </a:ext>
            </a:extLst>
          </p:cNvPr>
          <p:cNvSpPr/>
          <p:nvPr userDrawn="1"/>
        </p:nvSpPr>
        <p:spPr>
          <a:xfrm>
            <a:off x="0" y="0"/>
            <a:ext cx="590126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16BDBA-67F7-228C-456D-9D23F4BDF07F}"/>
              </a:ext>
            </a:extLst>
          </p:cNvPr>
          <p:cNvSpPr/>
          <p:nvPr userDrawn="1"/>
        </p:nvSpPr>
        <p:spPr>
          <a:xfrm flipV="1">
            <a:off x="1090359" y="1159430"/>
            <a:ext cx="452522" cy="5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ABD6D036-0303-92E3-0B0C-543A35F5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1333846"/>
            <a:ext cx="3860046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E038F-917B-4F06-657C-44C35DC5E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9967" y="947738"/>
            <a:ext cx="5036481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13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CF4879F-5AA8-AD01-0537-346180269E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885" y="6473338"/>
            <a:ext cx="617905" cy="206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84155E-167E-5633-5688-849E926D122E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accent6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56958-0FA5-9C54-B3B0-5538ED6B4424}"/>
              </a:ext>
            </a:extLst>
          </p:cNvPr>
          <p:cNvSpPr/>
          <p:nvPr userDrawn="1"/>
        </p:nvSpPr>
        <p:spPr>
          <a:xfrm flipV="1">
            <a:off x="1090359" y="1159430"/>
            <a:ext cx="452522" cy="50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0AA66C-5128-DD82-AA5C-37E650F4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1333846"/>
            <a:ext cx="3860046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13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Inf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6972E-A6C4-11AD-14F1-AFC06B7D6E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B1A4CC-EBA3-97B3-721F-1201E3109928}"/>
              </a:ext>
            </a:extLst>
          </p:cNvPr>
          <p:cNvSpPr/>
          <p:nvPr userDrawn="1"/>
        </p:nvSpPr>
        <p:spPr>
          <a:xfrm>
            <a:off x="0" y="0"/>
            <a:ext cx="12191206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45000">
                <a:srgbClr val="08083B"/>
              </a:gs>
              <a:gs pos="100000">
                <a:schemeClr val="bg2">
                  <a:alpha val="8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F3F4E-D1D4-0788-AB9F-A45B341D2BB6}"/>
              </a:ext>
            </a:extLst>
          </p:cNvPr>
          <p:cNvGrpSpPr/>
          <p:nvPr userDrawn="1"/>
        </p:nvGrpSpPr>
        <p:grpSpPr>
          <a:xfrm>
            <a:off x="9937885" y="6473443"/>
            <a:ext cx="619143" cy="206058"/>
            <a:chOff x="9939179" y="6473443"/>
            <a:chExt cx="619224" cy="20605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3B322E-DF3A-3542-289B-EC696BE04BB6}"/>
                </a:ext>
              </a:extLst>
            </p:cNvPr>
            <p:cNvSpPr/>
            <p:nvPr/>
          </p:nvSpPr>
          <p:spPr>
            <a:xfrm>
              <a:off x="10357071" y="6473443"/>
              <a:ext cx="201332" cy="206058"/>
            </a:xfrm>
            <a:custGeom>
              <a:avLst/>
              <a:gdLst>
                <a:gd name="connsiteX0" fmla="*/ 98339 w 201332"/>
                <a:gd name="connsiteY0" fmla="*/ 206017 h 206058"/>
                <a:gd name="connsiteX1" fmla="*/ -55 w 201332"/>
                <a:gd name="connsiteY1" fmla="*/ 133766 h 206058"/>
                <a:gd name="connsiteX2" fmla="*/ 9215 w 201332"/>
                <a:gd name="connsiteY2" fmla="*/ 130865 h 206058"/>
                <a:gd name="connsiteX3" fmla="*/ 126165 w 201332"/>
                <a:gd name="connsiteY3" fmla="*/ 192008 h 206058"/>
                <a:gd name="connsiteX4" fmla="*/ 187308 w 201332"/>
                <a:gd name="connsiteY4" fmla="*/ 75058 h 206058"/>
                <a:gd name="connsiteX5" fmla="*/ 70358 w 201332"/>
                <a:gd name="connsiteY5" fmla="*/ 13915 h 206058"/>
                <a:gd name="connsiteX6" fmla="*/ 9215 w 201332"/>
                <a:gd name="connsiteY6" fmla="*/ 75058 h 206058"/>
                <a:gd name="connsiteX7" fmla="*/ -55 w 201332"/>
                <a:gd name="connsiteY7" fmla="*/ 72156 h 206058"/>
                <a:gd name="connsiteX8" fmla="*/ 129080 w 201332"/>
                <a:gd name="connsiteY8" fmla="*/ 4712 h 206058"/>
                <a:gd name="connsiteX9" fmla="*/ 196524 w 201332"/>
                <a:gd name="connsiteY9" fmla="*/ 133847 h 206058"/>
                <a:gd name="connsiteX10" fmla="*/ 98339 w 201332"/>
                <a:gd name="connsiteY10" fmla="*/ 206017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332" h="206058">
                  <a:moveTo>
                    <a:pt x="98339" y="206017"/>
                  </a:moveTo>
                  <a:cubicBezTo>
                    <a:pt x="53291" y="205982"/>
                    <a:pt x="13466" y="176741"/>
                    <a:pt x="-55" y="133766"/>
                  </a:cubicBezTo>
                  <a:lnTo>
                    <a:pt x="9215" y="130865"/>
                  </a:lnTo>
                  <a:cubicBezTo>
                    <a:pt x="24624" y="180043"/>
                    <a:pt x="76987" y="207417"/>
                    <a:pt x="126165" y="192008"/>
                  </a:cubicBezTo>
                  <a:cubicBezTo>
                    <a:pt x="175343" y="176598"/>
                    <a:pt x="202717" y="124237"/>
                    <a:pt x="187308" y="75058"/>
                  </a:cubicBezTo>
                  <a:cubicBezTo>
                    <a:pt x="171896" y="25879"/>
                    <a:pt x="119536" y="-1496"/>
                    <a:pt x="70358" y="13915"/>
                  </a:cubicBezTo>
                  <a:cubicBezTo>
                    <a:pt x="41195" y="23053"/>
                    <a:pt x="18353" y="45894"/>
                    <a:pt x="9215" y="75058"/>
                  </a:cubicBezTo>
                  <a:lnTo>
                    <a:pt x="-55" y="72156"/>
                  </a:lnTo>
                  <a:cubicBezTo>
                    <a:pt x="16980" y="17872"/>
                    <a:pt x="74797" y="-12323"/>
                    <a:pt x="129080" y="4712"/>
                  </a:cubicBezTo>
                  <a:cubicBezTo>
                    <a:pt x="183363" y="21748"/>
                    <a:pt x="213559" y="79563"/>
                    <a:pt x="196524" y="133847"/>
                  </a:cubicBezTo>
                  <a:cubicBezTo>
                    <a:pt x="183057" y="176757"/>
                    <a:pt x="143313" y="205971"/>
                    <a:pt x="98339" y="206017"/>
                  </a:cubicBezTo>
                  <a:close/>
                </a:path>
              </a:pathLst>
            </a:custGeom>
            <a:solidFill>
              <a:srgbClr val="2093D7">
                <a:alpha val="25000"/>
              </a:srgbClr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9EBC09D-1DDF-1351-1C7B-FA6816D99731}"/>
                </a:ext>
              </a:extLst>
            </p:cNvPr>
            <p:cNvSpPr/>
            <p:nvPr/>
          </p:nvSpPr>
          <p:spPr>
            <a:xfrm>
              <a:off x="10308948" y="6535261"/>
              <a:ext cx="63195" cy="82684"/>
            </a:xfrm>
            <a:custGeom>
              <a:avLst/>
              <a:gdLst>
                <a:gd name="connsiteX0" fmla="*/ 8812 w 63195"/>
                <a:gd name="connsiteY0" fmla="*/ 58675 h 82684"/>
                <a:gd name="connsiteX1" fmla="*/ 30898 w 63195"/>
                <a:gd name="connsiteY1" fmla="*/ 67757 h 82684"/>
                <a:gd name="connsiteX2" fmla="*/ 45999 w 63195"/>
                <a:gd name="connsiteY2" fmla="*/ 57439 h 82684"/>
                <a:gd name="connsiteX3" fmla="*/ 29877 w 63195"/>
                <a:gd name="connsiteY3" fmla="*/ 47954 h 82684"/>
                <a:gd name="connsiteX4" fmla="*/ 19909 w 63195"/>
                <a:gd name="connsiteY4" fmla="*/ 47954 h 82684"/>
                <a:gd name="connsiteX5" fmla="*/ 19909 w 63195"/>
                <a:gd name="connsiteY5" fmla="*/ 33230 h 82684"/>
                <a:gd name="connsiteX6" fmla="*/ 29877 w 63195"/>
                <a:gd name="connsiteY6" fmla="*/ 33230 h 82684"/>
                <a:gd name="connsiteX7" fmla="*/ 44628 w 63195"/>
                <a:gd name="connsiteY7" fmla="*/ 24337 h 82684"/>
                <a:gd name="connsiteX8" fmla="*/ 29743 w 63195"/>
                <a:gd name="connsiteY8" fmla="*/ 14718 h 82684"/>
                <a:gd name="connsiteX9" fmla="*/ 9350 w 63195"/>
                <a:gd name="connsiteY9" fmla="*/ 23128 h 82684"/>
                <a:gd name="connsiteX10" fmla="*/ 940 w 63195"/>
                <a:gd name="connsiteY10" fmla="*/ 12595 h 82684"/>
                <a:gd name="connsiteX11" fmla="*/ 31597 w 63195"/>
                <a:gd name="connsiteY11" fmla="*/ -7 h 82684"/>
                <a:gd name="connsiteX12" fmla="*/ 61851 w 63195"/>
                <a:gd name="connsiteY12" fmla="*/ 21703 h 82684"/>
                <a:gd name="connsiteX13" fmla="*/ 44333 w 63195"/>
                <a:gd name="connsiteY13" fmla="*/ 39948 h 82684"/>
                <a:gd name="connsiteX14" fmla="*/ 63141 w 63195"/>
                <a:gd name="connsiteY14" fmla="*/ 59159 h 82684"/>
                <a:gd name="connsiteX15" fmla="*/ 31543 w 63195"/>
                <a:gd name="connsiteY15" fmla="*/ 82642 h 82684"/>
                <a:gd name="connsiteX16" fmla="*/ -55 w 63195"/>
                <a:gd name="connsiteY16" fmla="*/ 69799 h 8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195" h="82684">
                  <a:moveTo>
                    <a:pt x="8812" y="58675"/>
                  </a:moveTo>
                  <a:cubicBezTo>
                    <a:pt x="14713" y="64460"/>
                    <a:pt x="22636" y="67718"/>
                    <a:pt x="30898" y="67757"/>
                  </a:cubicBezTo>
                  <a:cubicBezTo>
                    <a:pt x="40598" y="67757"/>
                    <a:pt x="45999" y="63565"/>
                    <a:pt x="45999" y="57439"/>
                  </a:cubicBezTo>
                  <a:cubicBezTo>
                    <a:pt x="45999" y="51313"/>
                    <a:pt x="41082" y="47954"/>
                    <a:pt x="29877" y="47954"/>
                  </a:cubicBezTo>
                  <a:cubicBezTo>
                    <a:pt x="26519" y="47954"/>
                    <a:pt x="21118" y="47954"/>
                    <a:pt x="19909" y="47954"/>
                  </a:cubicBezTo>
                  <a:lnTo>
                    <a:pt x="19909" y="33230"/>
                  </a:lnTo>
                  <a:cubicBezTo>
                    <a:pt x="21360" y="33230"/>
                    <a:pt x="26868" y="33230"/>
                    <a:pt x="29877" y="33230"/>
                  </a:cubicBezTo>
                  <a:cubicBezTo>
                    <a:pt x="38798" y="33230"/>
                    <a:pt x="44628" y="30355"/>
                    <a:pt x="44628" y="24337"/>
                  </a:cubicBezTo>
                  <a:cubicBezTo>
                    <a:pt x="44628" y="18318"/>
                    <a:pt x="38153" y="14718"/>
                    <a:pt x="29743" y="14718"/>
                  </a:cubicBezTo>
                  <a:cubicBezTo>
                    <a:pt x="22110" y="14753"/>
                    <a:pt x="14790" y="17771"/>
                    <a:pt x="9350" y="23128"/>
                  </a:cubicBezTo>
                  <a:lnTo>
                    <a:pt x="940" y="12595"/>
                  </a:lnTo>
                  <a:cubicBezTo>
                    <a:pt x="8823" y="4111"/>
                    <a:pt x="20027" y="-494"/>
                    <a:pt x="31597" y="-7"/>
                  </a:cubicBezTo>
                  <a:cubicBezTo>
                    <a:pt x="50405" y="-7"/>
                    <a:pt x="61851" y="8376"/>
                    <a:pt x="61851" y="21703"/>
                  </a:cubicBezTo>
                  <a:cubicBezTo>
                    <a:pt x="61851" y="31806"/>
                    <a:pt x="53200" y="38389"/>
                    <a:pt x="44333" y="39948"/>
                  </a:cubicBezTo>
                  <a:cubicBezTo>
                    <a:pt x="52394" y="40754"/>
                    <a:pt x="63141" y="47148"/>
                    <a:pt x="63141" y="59159"/>
                  </a:cubicBezTo>
                  <a:cubicBezTo>
                    <a:pt x="63141" y="72916"/>
                    <a:pt x="50781" y="82642"/>
                    <a:pt x="31543" y="82642"/>
                  </a:cubicBezTo>
                  <a:cubicBezTo>
                    <a:pt x="16792" y="82642"/>
                    <a:pt x="5857" y="76973"/>
                    <a:pt x="-55" y="6979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8B66A2-346C-02BB-BF4F-FD0F7879BD39}"/>
                </a:ext>
              </a:extLst>
            </p:cNvPr>
            <p:cNvSpPr/>
            <p:nvPr/>
          </p:nvSpPr>
          <p:spPr>
            <a:xfrm>
              <a:off x="10386949" y="6535291"/>
              <a:ext cx="65183" cy="82681"/>
            </a:xfrm>
            <a:custGeom>
              <a:avLst/>
              <a:gdLst>
                <a:gd name="connsiteX0" fmla="*/ 37374 w 65183"/>
                <a:gd name="connsiteY0" fmla="*/ -36 h 82681"/>
                <a:gd name="connsiteX1" fmla="*/ 61018 w 65183"/>
                <a:gd name="connsiteY1" fmla="*/ 8239 h 82681"/>
                <a:gd name="connsiteX2" fmla="*/ 53361 w 65183"/>
                <a:gd name="connsiteY2" fmla="*/ 21083 h 82681"/>
                <a:gd name="connsiteX3" fmla="*/ 37374 w 65183"/>
                <a:gd name="connsiteY3" fmla="*/ 14715 h 82681"/>
                <a:gd name="connsiteX4" fmla="*/ 17356 w 65183"/>
                <a:gd name="connsiteY4" fmla="*/ 37876 h 82681"/>
                <a:gd name="connsiteX5" fmla="*/ 17356 w 65183"/>
                <a:gd name="connsiteY5" fmla="*/ 39569 h 82681"/>
                <a:gd name="connsiteX6" fmla="*/ 37884 w 65183"/>
                <a:gd name="connsiteY6" fmla="*/ 29358 h 82681"/>
                <a:gd name="connsiteX7" fmla="*/ 65129 w 65183"/>
                <a:gd name="connsiteY7" fmla="*/ 55180 h 82681"/>
                <a:gd name="connsiteX8" fmla="*/ 34526 w 65183"/>
                <a:gd name="connsiteY8" fmla="*/ 82640 h 82681"/>
                <a:gd name="connsiteX9" fmla="*/ -55 w 65183"/>
                <a:gd name="connsiteY9" fmla="*/ 41342 h 82681"/>
                <a:gd name="connsiteX10" fmla="*/ 37374 w 65183"/>
                <a:gd name="connsiteY10" fmla="*/ -36 h 82681"/>
                <a:gd name="connsiteX11" fmla="*/ 33075 w 65183"/>
                <a:gd name="connsiteY11" fmla="*/ 43545 h 82681"/>
                <a:gd name="connsiteX12" fmla="*/ 17464 w 65183"/>
                <a:gd name="connsiteY12" fmla="*/ 51230 h 82681"/>
                <a:gd name="connsiteX13" fmla="*/ 33800 w 65183"/>
                <a:gd name="connsiteY13" fmla="*/ 67781 h 82681"/>
                <a:gd name="connsiteX14" fmla="*/ 47960 w 65183"/>
                <a:gd name="connsiteY14" fmla="*/ 55905 h 82681"/>
                <a:gd name="connsiteX15" fmla="*/ 33075 w 65183"/>
                <a:gd name="connsiteY15" fmla="*/ 43545 h 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183" h="82681">
                  <a:moveTo>
                    <a:pt x="37374" y="-36"/>
                  </a:moveTo>
                  <a:cubicBezTo>
                    <a:pt x="45991" y="-187"/>
                    <a:pt x="54376" y="2748"/>
                    <a:pt x="61018" y="8239"/>
                  </a:cubicBezTo>
                  <a:lnTo>
                    <a:pt x="53361" y="21083"/>
                  </a:lnTo>
                  <a:cubicBezTo>
                    <a:pt x="49150" y="16827"/>
                    <a:pt x="43357" y="14519"/>
                    <a:pt x="37374" y="14715"/>
                  </a:cubicBezTo>
                  <a:cubicBezTo>
                    <a:pt x="25229" y="14715"/>
                    <a:pt x="17356" y="25167"/>
                    <a:pt x="17356" y="37876"/>
                  </a:cubicBezTo>
                  <a:cubicBezTo>
                    <a:pt x="17289" y="38438"/>
                    <a:pt x="17289" y="39006"/>
                    <a:pt x="17356" y="39569"/>
                  </a:cubicBezTo>
                  <a:cubicBezTo>
                    <a:pt x="22244" y="33164"/>
                    <a:pt x="29829" y="29392"/>
                    <a:pt x="37884" y="29358"/>
                  </a:cubicBezTo>
                  <a:cubicBezTo>
                    <a:pt x="52286" y="29358"/>
                    <a:pt x="65129" y="38118"/>
                    <a:pt x="65129" y="55180"/>
                  </a:cubicBezTo>
                  <a:cubicBezTo>
                    <a:pt x="65129" y="70764"/>
                    <a:pt x="52770" y="82640"/>
                    <a:pt x="34526" y="82640"/>
                  </a:cubicBezTo>
                  <a:cubicBezTo>
                    <a:pt x="10156" y="82640"/>
                    <a:pt x="-55" y="63831"/>
                    <a:pt x="-55" y="41342"/>
                  </a:cubicBezTo>
                  <a:cubicBezTo>
                    <a:pt x="53" y="17106"/>
                    <a:pt x="13729" y="-36"/>
                    <a:pt x="37374" y="-36"/>
                  </a:cubicBezTo>
                  <a:close/>
                  <a:moveTo>
                    <a:pt x="33075" y="43545"/>
                  </a:moveTo>
                  <a:cubicBezTo>
                    <a:pt x="26986" y="43655"/>
                    <a:pt x="21263" y="46472"/>
                    <a:pt x="17464" y="51230"/>
                  </a:cubicBezTo>
                  <a:cubicBezTo>
                    <a:pt x="18189" y="58914"/>
                    <a:pt x="22515" y="67781"/>
                    <a:pt x="33800" y="67781"/>
                  </a:cubicBezTo>
                  <a:cubicBezTo>
                    <a:pt x="43016" y="67781"/>
                    <a:pt x="47960" y="61548"/>
                    <a:pt x="47960" y="55905"/>
                  </a:cubicBezTo>
                  <a:cubicBezTo>
                    <a:pt x="47960" y="47253"/>
                    <a:pt x="40867" y="43545"/>
                    <a:pt x="33075" y="43545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2D419E-3C74-27DF-09CD-64123CED72F4}"/>
                </a:ext>
              </a:extLst>
            </p:cNvPr>
            <p:cNvSpPr/>
            <p:nvPr/>
          </p:nvSpPr>
          <p:spPr>
            <a:xfrm>
              <a:off x="10465997" y="6535296"/>
              <a:ext cx="66258" cy="82702"/>
            </a:xfrm>
            <a:custGeom>
              <a:avLst/>
              <a:gdLst>
                <a:gd name="connsiteX0" fmla="*/ 33075 w 66258"/>
                <a:gd name="connsiteY0" fmla="*/ -42 h 82702"/>
                <a:gd name="connsiteX1" fmla="*/ 66204 w 66258"/>
                <a:gd name="connsiteY1" fmla="*/ 41256 h 82702"/>
                <a:gd name="connsiteX2" fmla="*/ 33075 w 66258"/>
                <a:gd name="connsiteY2" fmla="*/ 82661 h 82702"/>
                <a:gd name="connsiteX3" fmla="*/ -55 w 66258"/>
                <a:gd name="connsiteY3" fmla="*/ 41256 h 82702"/>
                <a:gd name="connsiteX4" fmla="*/ 33075 w 66258"/>
                <a:gd name="connsiteY4" fmla="*/ -42 h 82702"/>
                <a:gd name="connsiteX5" fmla="*/ 33075 w 66258"/>
                <a:gd name="connsiteY5" fmla="*/ 15059 h 82702"/>
                <a:gd name="connsiteX6" fmla="*/ 17249 w 66258"/>
                <a:gd name="connsiteY6" fmla="*/ 41229 h 82702"/>
                <a:gd name="connsiteX7" fmla="*/ 33075 w 66258"/>
                <a:gd name="connsiteY7" fmla="*/ 67534 h 82702"/>
                <a:gd name="connsiteX8" fmla="*/ 48793 w 66258"/>
                <a:gd name="connsiteY8" fmla="*/ 41229 h 82702"/>
                <a:gd name="connsiteX9" fmla="*/ 33075 w 66258"/>
                <a:gd name="connsiteY9" fmla="*/ 15059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58" h="82702">
                  <a:moveTo>
                    <a:pt x="33075" y="-42"/>
                  </a:moveTo>
                  <a:cubicBezTo>
                    <a:pt x="55886" y="-42"/>
                    <a:pt x="66204" y="20594"/>
                    <a:pt x="66204" y="41256"/>
                  </a:cubicBezTo>
                  <a:cubicBezTo>
                    <a:pt x="66204" y="61918"/>
                    <a:pt x="55913" y="82661"/>
                    <a:pt x="33075" y="82661"/>
                  </a:cubicBezTo>
                  <a:cubicBezTo>
                    <a:pt x="10236" y="82661"/>
                    <a:pt x="-55" y="61918"/>
                    <a:pt x="-55" y="41256"/>
                  </a:cubicBezTo>
                  <a:cubicBezTo>
                    <a:pt x="-55" y="20594"/>
                    <a:pt x="10182" y="-42"/>
                    <a:pt x="33075" y="-42"/>
                  </a:cubicBezTo>
                  <a:close/>
                  <a:moveTo>
                    <a:pt x="33075" y="15059"/>
                  </a:moveTo>
                  <a:cubicBezTo>
                    <a:pt x="21548" y="15059"/>
                    <a:pt x="17249" y="26478"/>
                    <a:pt x="17249" y="41229"/>
                  </a:cubicBezTo>
                  <a:cubicBezTo>
                    <a:pt x="17249" y="55980"/>
                    <a:pt x="21548" y="67534"/>
                    <a:pt x="33075" y="67534"/>
                  </a:cubicBezTo>
                  <a:cubicBezTo>
                    <a:pt x="44602" y="67534"/>
                    <a:pt x="48793" y="56007"/>
                    <a:pt x="48793" y="41229"/>
                  </a:cubicBezTo>
                  <a:cubicBezTo>
                    <a:pt x="48793" y="26451"/>
                    <a:pt x="44521" y="15059"/>
                    <a:pt x="33075" y="1505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AD223B-28CA-DCA8-B6B8-EAE95EB7F2A4}"/>
                </a:ext>
              </a:extLst>
            </p:cNvPr>
            <p:cNvSpPr/>
            <p:nvPr/>
          </p:nvSpPr>
          <p:spPr>
            <a:xfrm>
              <a:off x="10027174" y="6541019"/>
              <a:ext cx="45166" cy="70987"/>
            </a:xfrm>
            <a:custGeom>
              <a:avLst/>
              <a:gdLst>
                <a:gd name="connsiteX0" fmla="*/ -55 w 45166"/>
                <a:gd name="connsiteY0" fmla="*/ -42 h 70987"/>
                <a:gd name="connsiteX1" fmla="*/ 15126 w 45166"/>
                <a:gd name="connsiteY1" fmla="*/ -42 h 70987"/>
                <a:gd name="connsiteX2" fmla="*/ 15126 w 45166"/>
                <a:gd name="connsiteY2" fmla="*/ 57512 h 70987"/>
                <a:gd name="connsiteX3" fmla="*/ 45112 w 45166"/>
                <a:gd name="connsiteY3" fmla="*/ 57512 h 70987"/>
                <a:gd name="connsiteX4" fmla="*/ 45112 w 45166"/>
                <a:gd name="connsiteY4" fmla="*/ 70946 h 70987"/>
                <a:gd name="connsiteX5" fmla="*/ -55 w 45166"/>
                <a:gd name="connsiteY5" fmla="*/ 70946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166" h="70987">
                  <a:moveTo>
                    <a:pt x="-55" y="-42"/>
                  </a:moveTo>
                  <a:lnTo>
                    <a:pt x="15126" y="-42"/>
                  </a:lnTo>
                  <a:lnTo>
                    <a:pt x="15126" y="57512"/>
                  </a:lnTo>
                  <a:lnTo>
                    <a:pt x="45112" y="57512"/>
                  </a:lnTo>
                  <a:lnTo>
                    <a:pt x="45112" y="70946"/>
                  </a:lnTo>
                  <a:lnTo>
                    <a:pt x="-55" y="70946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3A6DC5-D0D5-EF7A-6581-1558DF4D356B}"/>
                </a:ext>
              </a:extLst>
            </p:cNvPr>
            <p:cNvSpPr/>
            <p:nvPr/>
          </p:nvSpPr>
          <p:spPr>
            <a:xfrm>
              <a:off x="10086581" y="6541019"/>
              <a:ext cx="50110" cy="70853"/>
            </a:xfrm>
            <a:custGeom>
              <a:avLst/>
              <a:gdLst>
                <a:gd name="connsiteX0" fmla="*/ -55 w 50110"/>
                <a:gd name="connsiteY0" fmla="*/ -42 h 70853"/>
                <a:gd name="connsiteX1" fmla="*/ 50056 w 50110"/>
                <a:gd name="connsiteY1" fmla="*/ -42 h 70853"/>
                <a:gd name="connsiteX2" fmla="*/ 50056 w 50110"/>
                <a:gd name="connsiteY2" fmla="*/ 12936 h 70853"/>
                <a:gd name="connsiteX3" fmla="*/ 15126 w 50110"/>
                <a:gd name="connsiteY3" fmla="*/ 12936 h 70853"/>
                <a:gd name="connsiteX4" fmla="*/ 15126 w 50110"/>
                <a:gd name="connsiteY4" fmla="*/ 28332 h 70853"/>
                <a:gd name="connsiteX5" fmla="*/ 49438 w 50110"/>
                <a:gd name="connsiteY5" fmla="*/ 28332 h 70853"/>
                <a:gd name="connsiteX6" fmla="*/ 49438 w 50110"/>
                <a:gd name="connsiteY6" fmla="*/ 41283 h 70853"/>
                <a:gd name="connsiteX7" fmla="*/ 15019 w 50110"/>
                <a:gd name="connsiteY7" fmla="*/ 41283 h 70853"/>
                <a:gd name="connsiteX8" fmla="*/ 15019 w 50110"/>
                <a:gd name="connsiteY8" fmla="*/ 57753 h 70853"/>
                <a:gd name="connsiteX9" fmla="*/ 49948 w 50110"/>
                <a:gd name="connsiteY9" fmla="*/ 57753 h 70853"/>
                <a:gd name="connsiteX10" fmla="*/ 49948 w 50110"/>
                <a:gd name="connsiteY10" fmla="*/ 70812 h 70853"/>
                <a:gd name="connsiteX11" fmla="*/ -55 w 50110"/>
                <a:gd name="connsiteY11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0" h="70853">
                  <a:moveTo>
                    <a:pt x="-55" y="-42"/>
                  </a:moveTo>
                  <a:lnTo>
                    <a:pt x="50056" y="-42"/>
                  </a:lnTo>
                  <a:lnTo>
                    <a:pt x="50056" y="12936"/>
                  </a:lnTo>
                  <a:lnTo>
                    <a:pt x="15126" y="12936"/>
                  </a:lnTo>
                  <a:lnTo>
                    <a:pt x="15126" y="28332"/>
                  </a:lnTo>
                  <a:lnTo>
                    <a:pt x="49438" y="28332"/>
                  </a:lnTo>
                  <a:lnTo>
                    <a:pt x="49438" y="41283"/>
                  </a:lnTo>
                  <a:lnTo>
                    <a:pt x="15019" y="41283"/>
                  </a:lnTo>
                  <a:lnTo>
                    <a:pt x="15019" y="57753"/>
                  </a:lnTo>
                  <a:lnTo>
                    <a:pt x="49948" y="57753"/>
                  </a:lnTo>
                  <a:lnTo>
                    <a:pt x="49948" y="70812"/>
                  </a:lnTo>
                  <a:lnTo>
                    <a:pt x="-55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A839AE-5102-E8C7-379B-97C37563446A}"/>
                </a:ext>
              </a:extLst>
            </p:cNvPr>
            <p:cNvSpPr/>
            <p:nvPr/>
          </p:nvSpPr>
          <p:spPr>
            <a:xfrm>
              <a:off x="10152356" y="6541019"/>
              <a:ext cx="63410" cy="70853"/>
            </a:xfrm>
            <a:custGeom>
              <a:avLst/>
              <a:gdLst>
                <a:gd name="connsiteX0" fmla="*/ 15019 w 63410"/>
                <a:gd name="connsiteY0" fmla="*/ 23227 h 70853"/>
                <a:gd name="connsiteX1" fmla="*/ 15019 w 63410"/>
                <a:gd name="connsiteY1" fmla="*/ 70812 h 70853"/>
                <a:gd name="connsiteX2" fmla="*/ -55 w 63410"/>
                <a:gd name="connsiteY2" fmla="*/ 70812 h 70853"/>
                <a:gd name="connsiteX3" fmla="*/ -55 w 63410"/>
                <a:gd name="connsiteY3" fmla="*/ -42 h 70853"/>
                <a:gd name="connsiteX4" fmla="*/ 15449 w 63410"/>
                <a:gd name="connsiteY4" fmla="*/ -42 h 70853"/>
                <a:gd name="connsiteX5" fmla="*/ 48256 w 63410"/>
                <a:gd name="connsiteY5" fmla="*/ 45877 h 70853"/>
                <a:gd name="connsiteX6" fmla="*/ 48256 w 63410"/>
                <a:gd name="connsiteY6" fmla="*/ -42 h 70853"/>
                <a:gd name="connsiteX7" fmla="*/ 63356 w 63410"/>
                <a:gd name="connsiteY7" fmla="*/ -42 h 70853"/>
                <a:gd name="connsiteX8" fmla="*/ 63356 w 63410"/>
                <a:gd name="connsiteY8" fmla="*/ 70812 h 70853"/>
                <a:gd name="connsiteX9" fmla="*/ 48820 w 63410"/>
                <a:gd name="connsiteY9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10" h="70853">
                  <a:moveTo>
                    <a:pt x="15019" y="23227"/>
                  </a:moveTo>
                  <a:lnTo>
                    <a:pt x="15019" y="70812"/>
                  </a:lnTo>
                  <a:lnTo>
                    <a:pt x="-55" y="70812"/>
                  </a:lnTo>
                  <a:lnTo>
                    <a:pt x="-55" y="-42"/>
                  </a:lnTo>
                  <a:lnTo>
                    <a:pt x="15449" y="-42"/>
                  </a:lnTo>
                  <a:lnTo>
                    <a:pt x="48256" y="45877"/>
                  </a:lnTo>
                  <a:lnTo>
                    <a:pt x="48256" y="-42"/>
                  </a:lnTo>
                  <a:lnTo>
                    <a:pt x="63356" y="-42"/>
                  </a:lnTo>
                  <a:lnTo>
                    <a:pt x="63356" y="70812"/>
                  </a:lnTo>
                  <a:lnTo>
                    <a:pt x="48820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9B1F04-DEDF-0172-8F92-8982056D87FB}"/>
                </a:ext>
              </a:extLst>
            </p:cNvPr>
            <p:cNvSpPr/>
            <p:nvPr/>
          </p:nvSpPr>
          <p:spPr>
            <a:xfrm>
              <a:off x="10230249" y="6541019"/>
              <a:ext cx="65560" cy="70853"/>
            </a:xfrm>
            <a:custGeom>
              <a:avLst/>
              <a:gdLst>
                <a:gd name="connsiteX0" fmla="*/ -55 w 65560"/>
                <a:gd name="connsiteY0" fmla="*/ -42 h 70853"/>
                <a:gd name="connsiteX1" fmla="*/ 27889 w 65560"/>
                <a:gd name="connsiteY1" fmla="*/ -42 h 70853"/>
                <a:gd name="connsiteX2" fmla="*/ 65506 w 65560"/>
                <a:gd name="connsiteY2" fmla="*/ 35452 h 70853"/>
                <a:gd name="connsiteX3" fmla="*/ 27889 w 65560"/>
                <a:gd name="connsiteY3" fmla="*/ 70812 h 70853"/>
                <a:gd name="connsiteX4" fmla="*/ -55 w 65560"/>
                <a:gd name="connsiteY4" fmla="*/ 70812 h 70853"/>
                <a:gd name="connsiteX5" fmla="*/ 27889 w 65560"/>
                <a:gd name="connsiteY5" fmla="*/ 57512 h 70853"/>
                <a:gd name="connsiteX6" fmla="*/ 50077 w 65560"/>
                <a:gd name="connsiteY6" fmla="*/ 37405 h 70853"/>
                <a:gd name="connsiteX7" fmla="*/ 50083 w 65560"/>
                <a:gd name="connsiteY7" fmla="*/ 35452 h 70853"/>
                <a:gd name="connsiteX8" fmla="*/ 27889 w 65560"/>
                <a:gd name="connsiteY8" fmla="*/ 13232 h 70853"/>
                <a:gd name="connsiteX9" fmla="*/ 15046 w 65560"/>
                <a:gd name="connsiteY9" fmla="*/ 13232 h 70853"/>
                <a:gd name="connsiteX10" fmla="*/ 15046 w 65560"/>
                <a:gd name="connsiteY10" fmla="*/ 575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60" h="70853">
                  <a:moveTo>
                    <a:pt x="-55" y="-42"/>
                  </a:moveTo>
                  <a:lnTo>
                    <a:pt x="27889" y="-42"/>
                  </a:lnTo>
                  <a:cubicBezTo>
                    <a:pt x="50083" y="-42"/>
                    <a:pt x="65506" y="14091"/>
                    <a:pt x="65506" y="35452"/>
                  </a:cubicBezTo>
                  <a:cubicBezTo>
                    <a:pt x="65506" y="56813"/>
                    <a:pt x="50110" y="70812"/>
                    <a:pt x="27889" y="70812"/>
                  </a:cubicBezTo>
                  <a:lnTo>
                    <a:pt x="-55" y="70812"/>
                  </a:lnTo>
                  <a:close/>
                  <a:moveTo>
                    <a:pt x="27889" y="57512"/>
                  </a:moveTo>
                  <a:cubicBezTo>
                    <a:pt x="39569" y="58086"/>
                    <a:pt x="49502" y="49084"/>
                    <a:pt x="50077" y="37405"/>
                  </a:cubicBezTo>
                  <a:cubicBezTo>
                    <a:pt x="50110" y="36755"/>
                    <a:pt x="50110" y="36103"/>
                    <a:pt x="50083" y="35452"/>
                  </a:cubicBezTo>
                  <a:cubicBezTo>
                    <a:pt x="50083" y="22904"/>
                    <a:pt x="42425" y="13232"/>
                    <a:pt x="27889" y="13232"/>
                  </a:cubicBezTo>
                  <a:lnTo>
                    <a:pt x="15046" y="13232"/>
                  </a:lnTo>
                  <a:lnTo>
                    <a:pt x="15046" y="575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4BA7713-C31C-DC01-9DF3-718A7600B1FC}"/>
                </a:ext>
              </a:extLst>
            </p:cNvPr>
            <p:cNvSpPr/>
            <p:nvPr/>
          </p:nvSpPr>
          <p:spPr>
            <a:xfrm>
              <a:off x="9946057" y="6541019"/>
              <a:ext cx="67081" cy="70987"/>
            </a:xfrm>
            <a:custGeom>
              <a:avLst/>
              <a:gdLst>
                <a:gd name="connsiteX0" fmla="*/ 53415 w 67081"/>
                <a:gd name="connsiteY0" fmla="*/ 34270 h 70987"/>
                <a:gd name="connsiteX1" fmla="*/ 65640 w 67081"/>
                <a:gd name="connsiteY1" fmla="*/ 18014 h 70987"/>
                <a:gd name="connsiteX2" fmla="*/ 45220 w 67081"/>
                <a:gd name="connsiteY2" fmla="*/ -42 h 70987"/>
                <a:gd name="connsiteX3" fmla="*/ -55 w 67081"/>
                <a:gd name="connsiteY3" fmla="*/ -42 h 70987"/>
                <a:gd name="connsiteX4" fmla="*/ 8006 w 67081"/>
                <a:gd name="connsiteY4" fmla="*/ 9147 h 70987"/>
                <a:gd name="connsiteX5" fmla="*/ 8006 w 67081"/>
                <a:gd name="connsiteY5" fmla="*/ 70946 h 70987"/>
                <a:gd name="connsiteX6" fmla="*/ 46429 w 67081"/>
                <a:gd name="connsiteY6" fmla="*/ 70946 h 70987"/>
                <a:gd name="connsiteX7" fmla="*/ 67010 w 67081"/>
                <a:gd name="connsiteY7" fmla="*/ 51815 h 70987"/>
                <a:gd name="connsiteX8" fmla="*/ 53415 w 67081"/>
                <a:gd name="connsiteY8" fmla="*/ 34270 h 70987"/>
                <a:gd name="connsiteX9" fmla="*/ 23026 w 67081"/>
                <a:gd name="connsiteY9" fmla="*/ 12775 h 70987"/>
                <a:gd name="connsiteX10" fmla="*/ 41834 w 67081"/>
                <a:gd name="connsiteY10" fmla="*/ 12775 h 70987"/>
                <a:gd name="connsiteX11" fmla="*/ 50098 w 67081"/>
                <a:gd name="connsiteY11" fmla="*/ 20122 h 70987"/>
                <a:gd name="connsiteX12" fmla="*/ 42750 w 67081"/>
                <a:gd name="connsiteY12" fmla="*/ 28386 h 70987"/>
                <a:gd name="connsiteX13" fmla="*/ 41834 w 67081"/>
                <a:gd name="connsiteY13" fmla="*/ 28386 h 70987"/>
                <a:gd name="connsiteX14" fmla="*/ 23026 w 67081"/>
                <a:gd name="connsiteY14" fmla="*/ 28386 h 70987"/>
                <a:gd name="connsiteX15" fmla="*/ 42506 w 67081"/>
                <a:gd name="connsiteY15" fmla="*/ 57941 h 70987"/>
                <a:gd name="connsiteX16" fmla="*/ 23026 w 67081"/>
                <a:gd name="connsiteY16" fmla="*/ 57941 h 70987"/>
                <a:gd name="connsiteX17" fmla="*/ 23026 w 67081"/>
                <a:gd name="connsiteY17" fmla="*/ 41283 h 70987"/>
                <a:gd name="connsiteX18" fmla="*/ 42506 w 67081"/>
                <a:gd name="connsiteY18" fmla="*/ 41283 h 70987"/>
                <a:gd name="connsiteX19" fmla="*/ 51597 w 67081"/>
                <a:gd name="connsiteY19" fmla="*/ 48654 h 70987"/>
                <a:gd name="connsiteX20" fmla="*/ 51641 w 67081"/>
                <a:gd name="connsiteY20" fmla="*/ 49558 h 70987"/>
                <a:gd name="connsiteX21" fmla="*/ 42533 w 67081"/>
                <a:gd name="connsiteY21" fmla="*/ 57941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081" h="70987">
                  <a:moveTo>
                    <a:pt x="53415" y="34270"/>
                  </a:moveTo>
                  <a:cubicBezTo>
                    <a:pt x="60919" y="32573"/>
                    <a:pt x="66092" y="25694"/>
                    <a:pt x="65640" y="18014"/>
                  </a:cubicBezTo>
                  <a:cubicBezTo>
                    <a:pt x="65640" y="8556"/>
                    <a:pt x="58735" y="-42"/>
                    <a:pt x="45220" y="-42"/>
                  </a:cubicBezTo>
                  <a:lnTo>
                    <a:pt x="-55" y="-42"/>
                  </a:lnTo>
                  <a:lnTo>
                    <a:pt x="8006" y="9147"/>
                  </a:lnTo>
                  <a:lnTo>
                    <a:pt x="8006" y="70946"/>
                  </a:lnTo>
                  <a:lnTo>
                    <a:pt x="46429" y="70946"/>
                  </a:lnTo>
                  <a:cubicBezTo>
                    <a:pt x="59863" y="70946"/>
                    <a:pt x="67010" y="62429"/>
                    <a:pt x="67010" y="51815"/>
                  </a:cubicBezTo>
                  <a:cubicBezTo>
                    <a:pt x="67376" y="43430"/>
                    <a:pt x="61626" y="36009"/>
                    <a:pt x="53415" y="34270"/>
                  </a:cubicBezTo>
                  <a:close/>
                  <a:moveTo>
                    <a:pt x="23026" y="12775"/>
                  </a:moveTo>
                  <a:lnTo>
                    <a:pt x="41834" y="12775"/>
                  </a:lnTo>
                  <a:cubicBezTo>
                    <a:pt x="46145" y="12522"/>
                    <a:pt x="49844" y="15811"/>
                    <a:pt x="50098" y="20122"/>
                  </a:cubicBezTo>
                  <a:cubicBezTo>
                    <a:pt x="50351" y="24433"/>
                    <a:pt x="47061" y="28133"/>
                    <a:pt x="42750" y="28386"/>
                  </a:cubicBezTo>
                  <a:cubicBezTo>
                    <a:pt x="42445" y="28404"/>
                    <a:pt x="42139" y="28404"/>
                    <a:pt x="41834" y="28386"/>
                  </a:cubicBezTo>
                  <a:lnTo>
                    <a:pt x="23026" y="28386"/>
                  </a:lnTo>
                  <a:close/>
                  <a:moveTo>
                    <a:pt x="42506" y="57941"/>
                  </a:moveTo>
                  <a:lnTo>
                    <a:pt x="23026" y="57941"/>
                  </a:lnTo>
                  <a:lnTo>
                    <a:pt x="23026" y="41283"/>
                  </a:lnTo>
                  <a:lnTo>
                    <a:pt x="42506" y="41283"/>
                  </a:lnTo>
                  <a:cubicBezTo>
                    <a:pt x="47051" y="40808"/>
                    <a:pt x="51122" y="44108"/>
                    <a:pt x="51597" y="48654"/>
                  </a:cubicBezTo>
                  <a:cubicBezTo>
                    <a:pt x="51628" y="48954"/>
                    <a:pt x="51643" y="49256"/>
                    <a:pt x="51641" y="49558"/>
                  </a:cubicBezTo>
                  <a:cubicBezTo>
                    <a:pt x="51641" y="54663"/>
                    <a:pt x="48256" y="57941"/>
                    <a:pt x="42533" y="57941"/>
                  </a:cubicBez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7C75B2-E221-9A9B-2F49-699B828BDC81}"/>
                </a:ext>
              </a:extLst>
            </p:cNvPr>
            <p:cNvSpPr/>
            <p:nvPr/>
          </p:nvSpPr>
          <p:spPr>
            <a:xfrm>
              <a:off x="9939179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52B8E5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205011B-9EAC-75C3-E359-4413C41BC5C5}"/>
                </a:ext>
              </a:extLst>
            </p:cNvPr>
            <p:cNvSpPr/>
            <p:nvPr/>
          </p:nvSpPr>
          <p:spPr>
            <a:xfrm>
              <a:off x="9939635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09B0D0-7885-C2F2-E743-56FCD96867F5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tx1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3938A00-11F3-CBD8-BACF-5511654E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500929"/>
            <a:ext cx="6041647" cy="13007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2E221-C5E9-6960-1A25-D886A6207ECD}"/>
              </a:ext>
            </a:extLst>
          </p:cNvPr>
          <p:cNvSpPr/>
          <p:nvPr userDrawn="1"/>
        </p:nvSpPr>
        <p:spPr>
          <a:xfrm>
            <a:off x="1007242" y="298021"/>
            <a:ext cx="36088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1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ecial Inf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6972E-A6C4-11AD-14F1-AFC06B7D6E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1999" cy="6858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B1A4CC-EBA3-97B3-721F-1201E3109928}"/>
              </a:ext>
            </a:extLst>
          </p:cNvPr>
          <p:cNvSpPr/>
          <p:nvPr userDrawn="1"/>
        </p:nvSpPr>
        <p:spPr>
          <a:xfrm>
            <a:off x="0" y="0"/>
            <a:ext cx="12191206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45000">
                <a:srgbClr val="08083B"/>
              </a:gs>
              <a:gs pos="100000">
                <a:schemeClr val="bg2">
                  <a:alpha val="83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F3F4E-D1D4-0788-AB9F-A45B341D2BB6}"/>
              </a:ext>
            </a:extLst>
          </p:cNvPr>
          <p:cNvGrpSpPr/>
          <p:nvPr userDrawn="1"/>
        </p:nvGrpSpPr>
        <p:grpSpPr>
          <a:xfrm>
            <a:off x="9937885" y="6473443"/>
            <a:ext cx="619143" cy="206058"/>
            <a:chOff x="9939179" y="6473443"/>
            <a:chExt cx="619224" cy="20605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3B322E-DF3A-3542-289B-EC696BE04BB6}"/>
                </a:ext>
              </a:extLst>
            </p:cNvPr>
            <p:cNvSpPr/>
            <p:nvPr/>
          </p:nvSpPr>
          <p:spPr>
            <a:xfrm>
              <a:off x="10357071" y="6473443"/>
              <a:ext cx="201332" cy="206058"/>
            </a:xfrm>
            <a:custGeom>
              <a:avLst/>
              <a:gdLst>
                <a:gd name="connsiteX0" fmla="*/ 98339 w 201332"/>
                <a:gd name="connsiteY0" fmla="*/ 206017 h 206058"/>
                <a:gd name="connsiteX1" fmla="*/ -55 w 201332"/>
                <a:gd name="connsiteY1" fmla="*/ 133766 h 206058"/>
                <a:gd name="connsiteX2" fmla="*/ 9215 w 201332"/>
                <a:gd name="connsiteY2" fmla="*/ 130865 h 206058"/>
                <a:gd name="connsiteX3" fmla="*/ 126165 w 201332"/>
                <a:gd name="connsiteY3" fmla="*/ 192008 h 206058"/>
                <a:gd name="connsiteX4" fmla="*/ 187308 w 201332"/>
                <a:gd name="connsiteY4" fmla="*/ 75058 h 206058"/>
                <a:gd name="connsiteX5" fmla="*/ 70358 w 201332"/>
                <a:gd name="connsiteY5" fmla="*/ 13915 h 206058"/>
                <a:gd name="connsiteX6" fmla="*/ 9215 w 201332"/>
                <a:gd name="connsiteY6" fmla="*/ 75058 h 206058"/>
                <a:gd name="connsiteX7" fmla="*/ -55 w 201332"/>
                <a:gd name="connsiteY7" fmla="*/ 72156 h 206058"/>
                <a:gd name="connsiteX8" fmla="*/ 129080 w 201332"/>
                <a:gd name="connsiteY8" fmla="*/ 4712 h 206058"/>
                <a:gd name="connsiteX9" fmla="*/ 196524 w 201332"/>
                <a:gd name="connsiteY9" fmla="*/ 133847 h 206058"/>
                <a:gd name="connsiteX10" fmla="*/ 98339 w 201332"/>
                <a:gd name="connsiteY10" fmla="*/ 206017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332" h="206058">
                  <a:moveTo>
                    <a:pt x="98339" y="206017"/>
                  </a:moveTo>
                  <a:cubicBezTo>
                    <a:pt x="53291" y="205982"/>
                    <a:pt x="13466" y="176741"/>
                    <a:pt x="-55" y="133766"/>
                  </a:cubicBezTo>
                  <a:lnTo>
                    <a:pt x="9215" y="130865"/>
                  </a:lnTo>
                  <a:cubicBezTo>
                    <a:pt x="24624" y="180043"/>
                    <a:pt x="76987" y="207417"/>
                    <a:pt x="126165" y="192008"/>
                  </a:cubicBezTo>
                  <a:cubicBezTo>
                    <a:pt x="175343" y="176598"/>
                    <a:pt x="202717" y="124237"/>
                    <a:pt x="187308" y="75058"/>
                  </a:cubicBezTo>
                  <a:cubicBezTo>
                    <a:pt x="171896" y="25879"/>
                    <a:pt x="119536" y="-1496"/>
                    <a:pt x="70358" y="13915"/>
                  </a:cubicBezTo>
                  <a:cubicBezTo>
                    <a:pt x="41195" y="23053"/>
                    <a:pt x="18353" y="45894"/>
                    <a:pt x="9215" y="75058"/>
                  </a:cubicBezTo>
                  <a:lnTo>
                    <a:pt x="-55" y="72156"/>
                  </a:lnTo>
                  <a:cubicBezTo>
                    <a:pt x="16980" y="17872"/>
                    <a:pt x="74797" y="-12323"/>
                    <a:pt x="129080" y="4712"/>
                  </a:cubicBezTo>
                  <a:cubicBezTo>
                    <a:pt x="183363" y="21748"/>
                    <a:pt x="213559" y="79563"/>
                    <a:pt x="196524" y="133847"/>
                  </a:cubicBezTo>
                  <a:cubicBezTo>
                    <a:pt x="183057" y="176757"/>
                    <a:pt x="143313" y="205971"/>
                    <a:pt x="98339" y="206017"/>
                  </a:cubicBezTo>
                  <a:close/>
                </a:path>
              </a:pathLst>
            </a:custGeom>
            <a:solidFill>
              <a:srgbClr val="2093D7">
                <a:alpha val="25000"/>
              </a:srgbClr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9EBC09D-1DDF-1351-1C7B-FA6816D99731}"/>
                </a:ext>
              </a:extLst>
            </p:cNvPr>
            <p:cNvSpPr/>
            <p:nvPr/>
          </p:nvSpPr>
          <p:spPr>
            <a:xfrm>
              <a:off x="10308948" y="6535261"/>
              <a:ext cx="63195" cy="82684"/>
            </a:xfrm>
            <a:custGeom>
              <a:avLst/>
              <a:gdLst>
                <a:gd name="connsiteX0" fmla="*/ 8812 w 63195"/>
                <a:gd name="connsiteY0" fmla="*/ 58675 h 82684"/>
                <a:gd name="connsiteX1" fmla="*/ 30898 w 63195"/>
                <a:gd name="connsiteY1" fmla="*/ 67757 h 82684"/>
                <a:gd name="connsiteX2" fmla="*/ 45999 w 63195"/>
                <a:gd name="connsiteY2" fmla="*/ 57439 h 82684"/>
                <a:gd name="connsiteX3" fmla="*/ 29877 w 63195"/>
                <a:gd name="connsiteY3" fmla="*/ 47954 h 82684"/>
                <a:gd name="connsiteX4" fmla="*/ 19909 w 63195"/>
                <a:gd name="connsiteY4" fmla="*/ 47954 h 82684"/>
                <a:gd name="connsiteX5" fmla="*/ 19909 w 63195"/>
                <a:gd name="connsiteY5" fmla="*/ 33230 h 82684"/>
                <a:gd name="connsiteX6" fmla="*/ 29877 w 63195"/>
                <a:gd name="connsiteY6" fmla="*/ 33230 h 82684"/>
                <a:gd name="connsiteX7" fmla="*/ 44628 w 63195"/>
                <a:gd name="connsiteY7" fmla="*/ 24337 h 82684"/>
                <a:gd name="connsiteX8" fmla="*/ 29743 w 63195"/>
                <a:gd name="connsiteY8" fmla="*/ 14718 h 82684"/>
                <a:gd name="connsiteX9" fmla="*/ 9350 w 63195"/>
                <a:gd name="connsiteY9" fmla="*/ 23128 h 82684"/>
                <a:gd name="connsiteX10" fmla="*/ 940 w 63195"/>
                <a:gd name="connsiteY10" fmla="*/ 12595 h 82684"/>
                <a:gd name="connsiteX11" fmla="*/ 31597 w 63195"/>
                <a:gd name="connsiteY11" fmla="*/ -7 h 82684"/>
                <a:gd name="connsiteX12" fmla="*/ 61851 w 63195"/>
                <a:gd name="connsiteY12" fmla="*/ 21703 h 82684"/>
                <a:gd name="connsiteX13" fmla="*/ 44333 w 63195"/>
                <a:gd name="connsiteY13" fmla="*/ 39948 h 82684"/>
                <a:gd name="connsiteX14" fmla="*/ 63141 w 63195"/>
                <a:gd name="connsiteY14" fmla="*/ 59159 h 82684"/>
                <a:gd name="connsiteX15" fmla="*/ 31543 w 63195"/>
                <a:gd name="connsiteY15" fmla="*/ 82642 h 82684"/>
                <a:gd name="connsiteX16" fmla="*/ -55 w 63195"/>
                <a:gd name="connsiteY16" fmla="*/ 69799 h 8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195" h="82684">
                  <a:moveTo>
                    <a:pt x="8812" y="58675"/>
                  </a:moveTo>
                  <a:cubicBezTo>
                    <a:pt x="14713" y="64460"/>
                    <a:pt x="22636" y="67718"/>
                    <a:pt x="30898" y="67757"/>
                  </a:cubicBezTo>
                  <a:cubicBezTo>
                    <a:pt x="40598" y="67757"/>
                    <a:pt x="45999" y="63565"/>
                    <a:pt x="45999" y="57439"/>
                  </a:cubicBezTo>
                  <a:cubicBezTo>
                    <a:pt x="45999" y="51313"/>
                    <a:pt x="41082" y="47954"/>
                    <a:pt x="29877" y="47954"/>
                  </a:cubicBezTo>
                  <a:cubicBezTo>
                    <a:pt x="26519" y="47954"/>
                    <a:pt x="21118" y="47954"/>
                    <a:pt x="19909" y="47954"/>
                  </a:cubicBezTo>
                  <a:lnTo>
                    <a:pt x="19909" y="33230"/>
                  </a:lnTo>
                  <a:cubicBezTo>
                    <a:pt x="21360" y="33230"/>
                    <a:pt x="26868" y="33230"/>
                    <a:pt x="29877" y="33230"/>
                  </a:cubicBezTo>
                  <a:cubicBezTo>
                    <a:pt x="38798" y="33230"/>
                    <a:pt x="44628" y="30355"/>
                    <a:pt x="44628" y="24337"/>
                  </a:cubicBezTo>
                  <a:cubicBezTo>
                    <a:pt x="44628" y="18318"/>
                    <a:pt x="38153" y="14718"/>
                    <a:pt x="29743" y="14718"/>
                  </a:cubicBezTo>
                  <a:cubicBezTo>
                    <a:pt x="22110" y="14753"/>
                    <a:pt x="14790" y="17771"/>
                    <a:pt x="9350" y="23128"/>
                  </a:cubicBezTo>
                  <a:lnTo>
                    <a:pt x="940" y="12595"/>
                  </a:lnTo>
                  <a:cubicBezTo>
                    <a:pt x="8823" y="4111"/>
                    <a:pt x="20027" y="-494"/>
                    <a:pt x="31597" y="-7"/>
                  </a:cubicBezTo>
                  <a:cubicBezTo>
                    <a:pt x="50405" y="-7"/>
                    <a:pt x="61851" y="8376"/>
                    <a:pt x="61851" y="21703"/>
                  </a:cubicBezTo>
                  <a:cubicBezTo>
                    <a:pt x="61851" y="31806"/>
                    <a:pt x="53200" y="38389"/>
                    <a:pt x="44333" y="39948"/>
                  </a:cubicBezTo>
                  <a:cubicBezTo>
                    <a:pt x="52394" y="40754"/>
                    <a:pt x="63141" y="47148"/>
                    <a:pt x="63141" y="59159"/>
                  </a:cubicBezTo>
                  <a:cubicBezTo>
                    <a:pt x="63141" y="72916"/>
                    <a:pt x="50781" y="82642"/>
                    <a:pt x="31543" y="82642"/>
                  </a:cubicBezTo>
                  <a:cubicBezTo>
                    <a:pt x="16792" y="82642"/>
                    <a:pt x="5857" y="76973"/>
                    <a:pt x="-55" y="6979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8B66A2-346C-02BB-BF4F-FD0F7879BD39}"/>
                </a:ext>
              </a:extLst>
            </p:cNvPr>
            <p:cNvSpPr/>
            <p:nvPr/>
          </p:nvSpPr>
          <p:spPr>
            <a:xfrm>
              <a:off x="10386949" y="6535291"/>
              <a:ext cx="65183" cy="82681"/>
            </a:xfrm>
            <a:custGeom>
              <a:avLst/>
              <a:gdLst>
                <a:gd name="connsiteX0" fmla="*/ 37374 w 65183"/>
                <a:gd name="connsiteY0" fmla="*/ -36 h 82681"/>
                <a:gd name="connsiteX1" fmla="*/ 61018 w 65183"/>
                <a:gd name="connsiteY1" fmla="*/ 8239 h 82681"/>
                <a:gd name="connsiteX2" fmla="*/ 53361 w 65183"/>
                <a:gd name="connsiteY2" fmla="*/ 21083 h 82681"/>
                <a:gd name="connsiteX3" fmla="*/ 37374 w 65183"/>
                <a:gd name="connsiteY3" fmla="*/ 14715 h 82681"/>
                <a:gd name="connsiteX4" fmla="*/ 17356 w 65183"/>
                <a:gd name="connsiteY4" fmla="*/ 37876 h 82681"/>
                <a:gd name="connsiteX5" fmla="*/ 17356 w 65183"/>
                <a:gd name="connsiteY5" fmla="*/ 39569 h 82681"/>
                <a:gd name="connsiteX6" fmla="*/ 37884 w 65183"/>
                <a:gd name="connsiteY6" fmla="*/ 29358 h 82681"/>
                <a:gd name="connsiteX7" fmla="*/ 65129 w 65183"/>
                <a:gd name="connsiteY7" fmla="*/ 55180 h 82681"/>
                <a:gd name="connsiteX8" fmla="*/ 34526 w 65183"/>
                <a:gd name="connsiteY8" fmla="*/ 82640 h 82681"/>
                <a:gd name="connsiteX9" fmla="*/ -55 w 65183"/>
                <a:gd name="connsiteY9" fmla="*/ 41342 h 82681"/>
                <a:gd name="connsiteX10" fmla="*/ 37374 w 65183"/>
                <a:gd name="connsiteY10" fmla="*/ -36 h 82681"/>
                <a:gd name="connsiteX11" fmla="*/ 33075 w 65183"/>
                <a:gd name="connsiteY11" fmla="*/ 43545 h 82681"/>
                <a:gd name="connsiteX12" fmla="*/ 17464 w 65183"/>
                <a:gd name="connsiteY12" fmla="*/ 51230 h 82681"/>
                <a:gd name="connsiteX13" fmla="*/ 33800 w 65183"/>
                <a:gd name="connsiteY13" fmla="*/ 67781 h 82681"/>
                <a:gd name="connsiteX14" fmla="*/ 47960 w 65183"/>
                <a:gd name="connsiteY14" fmla="*/ 55905 h 82681"/>
                <a:gd name="connsiteX15" fmla="*/ 33075 w 65183"/>
                <a:gd name="connsiteY15" fmla="*/ 43545 h 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183" h="82681">
                  <a:moveTo>
                    <a:pt x="37374" y="-36"/>
                  </a:moveTo>
                  <a:cubicBezTo>
                    <a:pt x="45991" y="-187"/>
                    <a:pt x="54376" y="2748"/>
                    <a:pt x="61018" y="8239"/>
                  </a:cubicBezTo>
                  <a:lnTo>
                    <a:pt x="53361" y="21083"/>
                  </a:lnTo>
                  <a:cubicBezTo>
                    <a:pt x="49150" y="16827"/>
                    <a:pt x="43357" y="14519"/>
                    <a:pt x="37374" y="14715"/>
                  </a:cubicBezTo>
                  <a:cubicBezTo>
                    <a:pt x="25229" y="14715"/>
                    <a:pt x="17356" y="25167"/>
                    <a:pt x="17356" y="37876"/>
                  </a:cubicBezTo>
                  <a:cubicBezTo>
                    <a:pt x="17289" y="38438"/>
                    <a:pt x="17289" y="39006"/>
                    <a:pt x="17356" y="39569"/>
                  </a:cubicBezTo>
                  <a:cubicBezTo>
                    <a:pt x="22244" y="33164"/>
                    <a:pt x="29829" y="29392"/>
                    <a:pt x="37884" y="29358"/>
                  </a:cubicBezTo>
                  <a:cubicBezTo>
                    <a:pt x="52286" y="29358"/>
                    <a:pt x="65129" y="38118"/>
                    <a:pt x="65129" y="55180"/>
                  </a:cubicBezTo>
                  <a:cubicBezTo>
                    <a:pt x="65129" y="70764"/>
                    <a:pt x="52770" y="82640"/>
                    <a:pt x="34526" y="82640"/>
                  </a:cubicBezTo>
                  <a:cubicBezTo>
                    <a:pt x="10156" y="82640"/>
                    <a:pt x="-55" y="63831"/>
                    <a:pt x="-55" y="41342"/>
                  </a:cubicBezTo>
                  <a:cubicBezTo>
                    <a:pt x="53" y="17106"/>
                    <a:pt x="13729" y="-36"/>
                    <a:pt x="37374" y="-36"/>
                  </a:cubicBezTo>
                  <a:close/>
                  <a:moveTo>
                    <a:pt x="33075" y="43545"/>
                  </a:moveTo>
                  <a:cubicBezTo>
                    <a:pt x="26986" y="43655"/>
                    <a:pt x="21263" y="46472"/>
                    <a:pt x="17464" y="51230"/>
                  </a:cubicBezTo>
                  <a:cubicBezTo>
                    <a:pt x="18189" y="58914"/>
                    <a:pt x="22515" y="67781"/>
                    <a:pt x="33800" y="67781"/>
                  </a:cubicBezTo>
                  <a:cubicBezTo>
                    <a:pt x="43016" y="67781"/>
                    <a:pt x="47960" y="61548"/>
                    <a:pt x="47960" y="55905"/>
                  </a:cubicBezTo>
                  <a:cubicBezTo>
                    <a:pt x="47960" y="47253"/>
                    <a:pt x="40867" y="43545"/>
                    <a:pt x="33075" y="43545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2D419E-3C74-27DF-09CD-64123CED72F4}"/>
                </a:ext>
              </a:extLst>
            </p:cNvPr>
            <p:cNvSpPr/>
            <p:nvPr/>
          </p:nvSpPr>
          <p:spPr>
            <a:xfrm>
              <a:off x="10465997" y="6535296"/>
              <a:ext cx="66258" cy="82702"/>
            </a:xfrm>
            <a:custGeom>
              <a:avLst/>
              <a:gdLst>
                <a:gd name="connsiteX0" fmla="*/ 33075 w 66258"/>
                <a:gd name="connsiteY0" fmla="*/ -42 h 82702"/>
                <a:gd name="connsiteX1" fmla="*/ 66204 w 66258"/>
                <a:gd name="connsiteY1" fmla="*/ 41256 h 82702"/>
                <a:gd name="connsiteX2" fmla="*/ 33075 w 66258"/>
                <a:gd name="connsiteY2" fmla="*/ 82661 h 82702"/>
                <a:gd name="connsiteX3" fmla="*/ -55 w 66258"/>
                <a:gd name="connsiteY3" fmla="*/ 41256 h 82702"/>
                <a:gd name="connsiteX4" fmla="*/ 33075 w 66258"/>
                <a:gd name="connsiteY4" fmla="*/ -42 h 82702"/>
                <a:gd name="connsiteX5" fmla="*/ 33075 w 66258"/>
                <a:gd name="connsiteY5" fmla="*/ 15059 h 82702"/>
                <a:gd name="connsiteX6" fmla="*/ 17249 w 66258"/>
                <a:gd name="connsiteY6" fmla="*/ 41229 h 82702"/>
                <a:gd name="connsiteX7" fmla="*/ 33075 w 66258"/>
                <a:gd name="connsiteY7" fmla="*/ 67534 h 82702"/>
                <a:gd name="connsiteX8" fmla="*/ 48793 w 66258"/>
                <a:gd name="connsiteY8" fmla="*/ 41229 h 82702"/>
                <a:gd name="connsiteX9" fmla="*/ 33075 w 66258"/>
                <a:gd name="connsiteY9" fmla="*/ 15059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58" h="82702">
                  <a:moveTo>
                    <a:pt x="33075" y="-42"/>
                  </a:moveTo>
                  <a:cubicBezTo>
                    <a:pt x="55886" y="-42"/>
                    <a:pt x="66204" y="20594"/>
                    <a:pt x="66204" y="41256"/>
                  </a:cubicBezTo>
                  <a:cubicBezTo>
                    <a:pt x="66204" y="61918"/>
                    <a:pt x="55913" y="82661"/>
                    <a:pt x="33075" y="82661"/>
                  </a:cubicBezTo>
                  <a:cubicBezTo>
                    <a:pt x="10236" y="82661"/>
                    <a:pt x="-55" y="61918"/>
                    <a:pt x="-55" y="41256"/>
                  </a:cubicBezTo>
                  <a:cubicBezTo>
                    <a:pt x="-55" y="20594"/>
                    <a:pt x="10182" y="-42"/>
                    <a:pt x="33075" y="-42"/>
                  </a:cubicBezTo>
                  <a:close/>
                  <a:moveTo>
                    <a:pt x="33075" y="15059"/>
                  </a:moveTo>
                  <a:cubicBezTo>
                    <a:pt x="21548" y="15059"/>
                    <a:pt x="17249" y="26478"/>
                    <a:pt x="17249" y="41229"/>
                  </a:cubicBezTo>
                  <a:cubicBezTo>
                    <a:pt x="17249" y="55980"/>
                    <a:pt x="21548" y="67534"/>
                    <a:pt x="33075" y="67534"/>
                  </a:cubicBezTo>
                  <a:cubicBezTo>
                    <a:pt x="44602" y="67534"/>
                    <a:pt x="48793" y="56007"/>
                    <a:pt x="48793" y="41229"/>
                  </a:cubicBezTo>
                  <a:cubicBezTo>
                    <a:pt x="48793" y="26451"/>
                    <a:pt x="44521" y="15059"/>
                    <a:pt x="33075" y="1505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AD223B-28CA-DCA8-B6B8-EAE95EB7F2A4}"/>
                </a:ext>
              </a:extLst>
            </p:cNvPr>
            <p:cNvSpPr/>
            <p:nvPr/>
          </p:nvSpPr>
          <p:spPr>
            <a:xfrm>
              <a:off x="10027174" y="6541019"/>
              <a:ext cx="45166" cy="70987"/>
            </a:xfrm>
            <a:custGeom>
              <a:avLst/>
              <a:gdLst>
                <a:gd name="connsiteX0" fmla="*/ -55 w 45166"/>
                <a:gd name="connsiteY0" fmla="*/ -42 h 70987"/>
                <a:gd name="connsiteX1" fmla="*/ 15126 w 45166"/>
                <a:gd name="connsiteY1" fmla="*/ -42 h 70987"/>
                <a:gd name="connsiteX2" fmla="*/ 15126 w 45166"/>
                <a:gd name="connsiteY2" fmla="*/ 57512 h 70987"/>
                <a:gd name="connsiteX3" fmla="*/ 45112 w 45166"/>
                <a:gd name="connsiteY3" fmla="*/ 57512 h 70987"/>
                <a:gd name="connsiteX4" fmla="*/ 45112 w 45166"/>
                <a:gd name="connsiteY4" fmla="*/ 70946 h 70987"/>
                <a:gd name="connsiteX5" fmla="*/ -55 w 45166"/>
                <a:gd name="connsiteY5" fmla="*/ 70946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166" h="70987">
                  <a:moveTo>
                    <a:pt x="-55" y="-42"/>
                  </a:moveTo>
                  <a:lnTo>
                    <a:pt x="15126" y="-42"/>
                  </a:lnTo>
                  <a:lnTo>
                    <a:pt x="15126" y="57512"/>
                  </a:lnTo>
                  <a:lnTo>
                    <a:pt x="45112" y="57512"/>
                  </a:lnTo>
                  <a:lnTo>
                    <a:pt x="45112" y="70946"/>
                  </a:lnTo>
                  <a:lnTo>
                    <a:pt x="-55" y="70946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3A6DC5-D0D5-EF7A-6581-1558DF4D356B}"/>
                </a:ext>
              </a:extLst>
            </p:cNvPr>
            <p:cNvSpPr/>
            <p:nvPr/>
          </p:nvSpPr>
          <p:spPr>
            <a:xfrm>
              <a:off x="10086581" y="6541019"/>
              <a:ext cx="50110" cy="70853"/>
            </a:xfrm>
            <a:custGeom>
              <a:avLst/>
              <a:gdLst>
                <a:gd name="connsiteX0" fmla="*/ -55 w 50110"/>
                <a:gd name="connsiteY0" fmla="*/ -42 h 70853"/>
                <a:gd name="connsiteX1" fmla="*/ 50056 w 50110"/>
                <a:gd name="connsiteY1" fmla="*/ -42 h 70853"/>
                <a:gd name="connsiteX2" fmla="*/ 50056 w 50110"/>
                <a:gd name="connsiteY2" fmla="*/ 12936 h 70853"/>
                <a:gd name="connsiteX3" fmla="*/ 15126 w 50110"/>
                <a:gd name="connsiteY3" fmla="*/ 12936 h 70853"/>
                <a:gd name="connsiteX4" fmla="*/ 15126 w 50110"/>
                <a:gd name="connsiteY4" fmla="*/ 28332 h 70853"/>
                <a:gd name="connsiteX5" fmla="*/ 49438 w 50110"/>
                <a:gd name="connsiteY5" fmla="*/ 28332 h 70853"/>
                <a:gd name="connsiteX6" fmla="*/ 49438 w 50110"/>
                <a:gd name="connsiteY6" fmla="*/ 41283 h 70853"/>
                <a:gd name="connsiteX7" fmla="*/ 15019 w 50110"/>
                <a:gd name="connsiteY7" fmla="*/ 41283 h 70853"/>
                <a:gd name="connsiteX8" fmla="*/ 15019 w 50110"/>
                <a:gd name="connsiteY8" fmla="*/ 57753 h 70853"/>
                <a:gd name="connsiteX9" fmla="*/ 49948 w 50110"/>
                <a:gd name="connsiteY9" fmla="*/ 57753 h 70853"/>
                <a:gd name="connsiteX10" fmla="*/ 49948 w 50110"/>
                <a:gd name="connsiteY10" fmla="*/ 70812 h 70853"/>
                <a:gd name="connsiteX11" fmla="*/ -55 w 50110"/>
                <a:gd name="connsiteY11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0" h="70853">
                  <a:moveTo>
                    <a:pt x="-55" y="-42"/>
                  </a:moveTo>
                  <a:lnTo>
                    <a:pt x="50056" y="-42"/>
                  </a:lnTo>
                  <a:lnTo>
                    <a:pt x="50056" y="12936"/>
                  </a:lnTo>
                  <a:lnTo>
                    <a:pt x="15126" y="12936"/>
                  </a:lnTo>
                  <a:lnTo>
                    <a:pt x="15126" y="28332"/>
                  </a:lnTo>
                  <a:lnTo>
                    <a:pt x="49438" y="28332"/>
                  </a:lnTo>
                  <a:lnTo>
                    <a:pt x="49438" y="41283"/>
                  </a:lnTo>
                  <a:lnTo>
                    <a:pt x="15019" y="41283"/>
                  </a:lnTo>
                  <a:lnTo>
                    <a:pt x="15019" y="57753"/>
                  </a:lnTo>
                  <a:lnTo>
                    <a:pt x="49948" y="57753"/>
                  </a:lnTo>
                  <a:lnTo>
                    <a:pt x="49948" y="70812"/>
                  </a:lnTo>
                  <a:lnTo>
                    <a:pt x="-55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A839AE-5102-E8C7-379B-97C37563446A}"/>
                </a:ext>
              </a:extLst>
            </p:cNvPr>
            <p:cNvSpPr/>
            <p:nvPr/>
          </p:nvSpPr>
          <p:spPr>
            <a:xfrm>
              <a:off x="10152356" y="6541019"/>
              <a:ext cx="63410" cy="70853"/>
            </a:xfrm>
            <a:custGeom>
              <a:avLst/>
              <a:gdLst>
                <a:gd name="connsiteX0" fmla="*/ 15019 w 63410"/>
                <a:gd name="connsiteY0" fmla="*/ 23227 h 70853"/>
                <a:gd name="connsiteX1" fmla="*/ 15019 w 63410"/>
                <a:gd name="connsiteY1" fmla="*/ 70812 h 70853"/>
                <a:gd name="connsiteX2" fmla="*/ -55 w 63410"/>
                <a:gd name="connsiteY2" fmla="*/ 70812 h 70853"/>
                <a:gd name="connsiteX3" fmla="*/ -55 w 63410"/>
                <a:gd name="connsiteY3" fmla="*/ -42 h 70853"/>
                <a:gd name="connsiteX4" fmla="*/ 15449 w 63410"/>
                <a:gd name="connsiteY4" fmla="*/ -42 h 70853"/>
                <a:gd name="connsiteX5" fmla="*/ 48256 w 63410"/>
                <a:gd name="connsiteY5" fmla="*/ 45877 h 70853"/>
                <a:gd name="connsiteX6" fmla="*/ 48256 w 63410"/>
                <a:gd name="connsiteY6" fmla="*/ -42 h 70853"/>
                <a:gd name="connsiteX7" fmla="*/ 63356 w 63410"/>
                <a:gd name="connsiteY7" fmla="*/ -42 h 70853"/>
                <a:gd name="connsiteX8" fmla="*/ 63356 w 63410"/>
                <a:gd name="connsiteY8" fmla="*/ 70812 h 70853"/>
                <a:gd name="connsiteX9" fmla="*/ 48820 w 63410"/>
                <a:gd name="connsiteY9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10" h="70853">
                  <a:moveTo>
                    <a:pt x="15019" y="23227"/>
                  </a:moveTo>
                  <a:lnTo>
                    <a:pt x="15019" y="70812"/>
                  </a:lnTo>
                  <a:lnTo>
                    <a:pt x="-55" y="70812"/>
                  </a:lnTo>
                  <a:lnTo>
                    <a:pt x="-55" y="-42"/>
                  </a:lnTo>
                  <a:lnTo>
                    <a:pt x="15449" y="-42"/>
                  </a:lnTo>
                  <a:lnTo>
                    <a:pt x="48256" y="45877"/>
                  </a:lnTo>
                  <a:lnTo>
                    <a:pt x="48256" y="-42"/>
                  </a:lnTo>
                  <a:lnTo>
                    <a:pt x="63356" y="-42"/>
                  </a:lnTo>
                  <a:lnTo>
                    <a:pt x="63356" y="70812"/>
                  </a:lnTo>
                  <a:lnTo>
                    <a:pt x="48820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9B1F04-DEDF-0172-8F92-8982056D87FB}"/>
                </a:ext>
              </a:extLst>
            </p:cNvPr>
            <p:cNvSpPr/>
            <p:nvPr/>
          </p:nvSpPr>
          <p:spPr>
            <a:xfrm>
              <a:off x="10230249" y="6541019"/>
              <a:ext cx="65560" cy="70853"/>
            </a:xfrm>
            <a:custGeom>
              <a:avLst/>
              <a:gdLst>
                <a:gd name="connsiteX0" fmla="*/ -55 w 65560"/>
                <a:gd name="connsiteY0" fmla="*/ -42 h 70853"/>
                <a:gd name="connsiteX1" fmla="*/ 27889 w 65560"/>
                <a:gd name="connsiteY1" fmla="*/ -42 h 70853"/>
                <a:gd name="connsiteX2" fmla="*/ 65506 w 65560"/>
                <a:gd name="connsiteY2" fmla="*/ 35452 h 70853"/>
                <a:gd name="connsiteX3" fmla="*/ 27889 w 65560"/>
                <a:gd name="connsiteY3" fmla="*/ 70812 h 70853"/>
                <a:gd name="connsiteX4" fmla="*/ -55 w 65560"/>
                <a:gd name="connsiteY4" fmla="*/ 70812 h 70853"/>
                <a:gd name="connsiteX5" fmla="*/ 27889 w 65560"/>
                <a:gd name="connsiteY5" fmla="*/ 57512 h 70853"/>
                <a:gd name="connsiteX6" fmla="*/ 50077 w 65560"/>
                <a:gd name="connsiteY6" fmla="*/ 37405 h 70853"/>
                <a:gd name="connsiteX7" fmla="*/ 50083 w 65560"/>
                <a:gd name="connsiteY7" fmla="*/ 35452 h 70853"/>
                <a:gd name="connsiteX8" fmla="*/ 27889 w 65560"/>
                <a:gd name="connsiteY8" fmla="*/ 13232 h 70853"/>
                <a:gd name="connsiteX9" fmla="*/ 15046 w 65560"/>
                <a:gd name="connsiteY9" fmla="*/ 13232 h 70853"/>
                <a:gd name="connsiteX10" fmla="*/ 15046 w 65560"/>
                <a:gd name="connsiteY10" fmla="*/ 575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60" h="70853">
                  <a:moveTo>
                    <a:pt x="-55" y="-42"/>
                  </a:moveTo>
                  <a:lnTo>
                    <a:pt x="27889" y="-42"/>
                  </a:lnTo>
                  <a:cubicBezTo>
                    <a:pt x="50083" y="-42"/>
                    <a:pt x="65506" y="14091"/>
                    <a:pt x="65506" y="35452"/>
                  </a:cubicBezTo>
                  <a:cubicBezTo>
                    <a:pt x="65506" y="56813"/>
                    <a:pt x="50110" y="70812"/>
                    <a:pt x="27889" y="70812"/>
                  </a:cubicBezTo>
                  <a:lnTo>
                    <a:pt x="-55" y="70812"/>
                  </a:lnTo>
                  <a:close/>
                  <a:moveTo>
                    <a:pt x="27889" y="57512"/>
                  </a:moveTo>
                  <a:cubicBezTo>
                    <a:pt x="39569" y="58086"/>
                    <a:pt x="49502" y="49084"/>
                    <a:pt x="50077" y="37405"/>
                  </a:cubicBezTo>
                  <a:cubicBezTo>
                    <a:pt x="50110" y="36755"/>
                    <a:pt x="50110" y="36103"/>
                    <a:pt x="50083" y="35452"/>
                  </a:cubicBezTo>
                  <a:cubicBezTo>
                    <a:pt x="50083" y="22904"/>
                    <a:pt x="42425" y="13232"/>
                    <a:pt x="27889" y="13232"/>
                  </a:cubicBezTo>
                  <a:lnTo>
                    <a:pt x="15046" y="13232"/>
                  </a:lnTo>
                  <a:lnTo>
                    <a:pt x="15046" y="575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4BA7713-C31C-DC01-9DF3-718A7600B1FC}"/>
                </a:ext>
              </a:extLst>
            </p:cNvPr>
            <p:cNvSpPr/>
            <p:nvPr/>
          </p:nvSpPr>
          <p:spPr>
            <a:xfrm>
              <a:off x="9946057" y="6541019"/>
              <a:ext cx="67081" cy="70987"/>
            </a:xfrm>
            <a:custGeom>
              <a:avLst/>
              <a:gdLst>
                <a:gd name="connsiteX0" fmla="*/ 53415 w 67081"/>
                <a:gd name="connsiteY0" fmla="*/ 34270 h 70987"/>
                <a:gd name="connsiteX1" fmla="*/ 65640 w 67081"/>
                <a:gd name="connsiteY1" fmla="*/ 18014 h 70987"/>
                <a:gd name="connsiteX2" fmla="*/ 45220 w 67081"/>
                <a:gd name="connsiteY2" fmla="*/ -42 h 70987"/>
                <a:gd name="connsiteX3" fmla="*/ -55 w 67081"/>
                <a:gd name="connsiteY3" fmla="*/ -42 h 70987"/>
                <a:gd name="connsiteX4" fmla="*/ 8006 w 67081"/>
                <a:gd name="connsiteY4" fmla="*/ 9147 h 70987"/>
                <a:gd name="connsiteX5" fmla="*/ 8006 w 67081"/>
                <a:gd name="connsiteY5" fmla="*/ 70946 h 70987"/>
                <a:gd name="connsiteX6" fmla="*/ 46429 w 67081"/>
                <a:gd name="connsiteY6" fmla="*/ 70946 h 70987"/>
                <a:gd name="connsiteX7" fmla="*/ 67010 w 67081"/>
                <a:gd name="connsiteY7" fmla="*/ 51815 h 70987"/>
                <a:gd name="connsiteX8" fmla="*/ 53415 w 67081"/>
                <a:gd name="connsiteY8" fmla="*/ 34270 h 70987"/>
                <a:gd name="connsiteX9" fmla="*/ 23026 w 67081"/>
                <a:gd name="connsiteY9" fmla="*/ 12775 h 70987"/>
                <a:gd name="connsiteX10" fmla="*/ 41834 w 67081"/>
                <a:gd name="connsiteY10" fmla="*/ 12775 h 70987"/>
                <a:gd name="connsiteX11" fmla="*/ 50098 w 67081"/>
                <a:gd name="connsiteY11" fmla="*/ 20122 h 70987"/>
                <a:gd name="connsiteX12" fmla="*/ 42750 w 67081"/>
                <a:gd name="connsiteY12" fmla="*/ 28386 h 70987"/>
                <a:gd name="connsiteX13" fmla="*/ 41834 w 67081"/>
                <a:gd name="connsiteY13" fmla="*/ 28386 h 70987"/>
                <a:gd name="connsiteX14" fmla="*/ 23026 w 67081"/>
                <a:gd name="connsiteY14" fmla="*/ 28386 h 70987"/>
                <a:gd name="connsiteX15" fmla="*/ 42506 w 67081"/>
                <a:gd name="connsiteY15" fmla="*/ 57941 h 70987"/>
                <a:gd name="connsiteX16" fmla="*/ 23026 w 67081"/>
                <a:gd name="connsiteY16" fmla="*/ 57941 h 70987"/>
                <a:gd name="connsiteX17" fmla="*/ 23026 w 67081"/>
                <a:gd name="connsiteY17" fmla="*/ 41283 h 70987"/>
                <a:gd name="connsiteX18" fmla="*/ 42506 w 67081"/>
                <a:gd name="connsiteY18" fmla="*/ 41283 h 70987"/>
                <a:gd name="connsiteX19" fmla="*/ 51597 w 67081"/>
                <a:gd name="connsiteY19" fmla="*/ 48654 h 70987"/>
                <a:gd name="connsiteX20" fmla="*/ 51641 w 67081"/>
                <a:gd name="connsiteY20" fmla="*/ 49558 h 70987"/>
                <a:gd name="connsiteX21" fmla="*/ 42533 w 67081"/>
                <a:gd name="connsiteY21" fmla="*/ 57941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081" h="70987">
                  <a:moveTo>
                    <a:pt x="53415" y="34270"/>
                  </a:moveTo>
                  <a:cubicBezTo>
                    <a:pt x="60919" y="32573"/>
                    <a:pt x="66092" y="25694"/>
                    <a:pt x="65640" y="18014"/>
                  </a:cubicBezTo>
                  <a:cubicBezTo>
                    <a:pt x="65640" y="8556"/>
                    <a:pt x="58735" y="-42"/>
                    <a:pt x="45220" y="-42"/>
                  </a:cubicBezTo>
                  <a:lnTo>
                    <a:pt x="-55" y="-42"/>
                  </a:lnTo>
                  <a:lnTo>
                    <a:pt x="8006" y="9147"/>
                  </a:lnTo>
                  <a:lnTo>
                    <a:pt x="8006" y="70946"/>
                  </a:lnTo>
                  <a:lnTo>
                    <a:pt x="46429" y="70946"/>
                  </a:lnTo>
                  <a:cubicBezTo>
                    <a:pt x="59863" y="70946"/>
                    <a:pt x="67010" y="62429"/>
                    <a:pt x="67010" y="51815"/>
                  </a:cubicBezTo>
                  <a:cubicBezTo>
                    <a:pt x="67376" y="43430"/>
                    <a:pt x="61626" y="36009"/>
                    <a:pt x="53415" y="34270"/>
                  </a:cubicBezTo>
                  <a:close/>
                  <a:moveTo>
                    <a:pt x="23026" y="12775"/>
                  </a:moveTo>
                  <a:lnTo>
                    <a:pt x="41834" y="12775"/>
                  </a:lnTo>
                  <a:cubicBezTo>
                    <a:pt x="46145" y="12522"/>
                    <a:pt x="49844" y="15811"/>
                    <a:pt x="50098" y="20122"/>
                  </a:cubicBezTo>
                  <a:cubicBezTo>
                    <a:pt x="50351" y="24433"/>
                    <a:pt x="47061" y="28133"/>
                    <a:pt x="42750" y="28386"/>
                  </a:cubicBezTo>
                  <a:cubicBezTo>
                    <a:pt x="42445" y="28404"/>
                    <a:pt x="42139" y="28404"/>
                    <a:pt x="41834" y="28386"/>
                  </a:cubicBezTo>
                  <a:lnTo>
                    <a:pt x="23026" y="28386"/>
                  </a:lnTo>
                  <a:close/>
                  <a:moveTo>
                    <a:pt x="42506" y="57941"/>
                  </a:moveTo>
                  <a:lnTo>
                    <a:pt x="23026" y="57941"/>
                  </a:lnTo>
                  <a:lnTo>
                    <a:pt x="23026" y="41283"/>
                  </a:lnTo>
                  <a:lnTo>
                    <a:pt x="42506" y="41283"/>
                  </a:lnTo>
                  <a:cubicBezTo>
                    <a:pt x="47051" y="40808"/>
                    <a:pt x="51122" y="44108"/>
                    <a:pt x="51597" y="48654"/>
                  </a:cubicBezTo>
                  <a:cubicBezTo>
                    <a:pt x="51628" y="48954"/>
                    <a:pt x="51643" y="49256"/>
                    <a:pt x="51641" y="49558"/>
                  </a:cubicBezTo>
                  <a:cubicBezTo>
                    <a:pt x="51641" y="54663"/>
                    <a:pt x="48256" y="57941"/>
                    <a:pt x="42533" y="57941"/>
                  </a:cubicBez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7C75B2-E221-9A9B-2F49-699B828BDC81}"/>
                </a:ext>
              </a:extLst>
            </p:cNvPr>
            <p:cNvSpPr/>
            <p:nvPr/>
          </p:nvSpPr>
          <p:spPr>
            <a:xfrm>
              <a:off x="9939179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52B8E5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205011B-9EAC-75C3-E359-4413C41BC5C5}"/>
                </a:ext>
              </a:extLst>
            </p:cNvPr>
            <p:cNvSpPr/>
            <p:nvPr/>
          </p:nvSpPr>
          <p:spPr>
            <a:xfrm>
              <a:off x="9939635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09B0D0-7885-C2F2-E743-56FCD96867F5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tx1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3938A00-11F3-CBD8-BACF-5511654E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500929"/>
            <a:ext cx="10441058" cy="6217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2E221-C5E9-6960-1A25-D886A6207ECD}"/>
              </a:ext>
            </a:extLst>
          </p:cNvPr>
          <p:cNvSpPr/>
          <p:nvPr userDrawn="1"/>
        </p:nvSpPr>
        <p:spPr>
          <a:xfrm>
            <a:off x="1007242" y="298021"/>
            <a:ext cx="36088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DE020-BB57-679E-2533-D479B517C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1718" y="1730025"/>
            <a:ext cx="5747431" cy="4109460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SzPct val="90000"/>
              <a:defRPr/>
            </a:lvl1pPr>
            <a:lvl2pPr>
              <a:buClr>
                <a:schemeClr val="accent3"/>
              </a:buClr>
              <a:buSzPct val="90000"/>
              <a:defRPr/>
            </a:lvl2pPr>
            <a:lvl3pPr>
              <a:buClr>
                <a:schemeClr val="accent3"/>
              </a:buClr>
              <a:buSzPct val="90000"/>
              <a:defRPr/>
            </a:lvl3pPr>
            <a:lvl4pPr>
              <a:buClr>
                <a:schemeClr val="accent3"/>
              </a:buClr>
              <a:buSzPct val="90000"/>
              <a:defRPr/>
            </a:lvl4pPr>
            <a:lvl5pPr>
              <a:buClr>
                <a:schemeClr val="accent3"/>
              </a:buClr>
              <a:buSzPct val="9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6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cial Inf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6DA1B-6EEB-4910-DF24-5B000F98B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" y="0"/>
            <a:ext cx="1219041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C1B53-E6A6-698A-E424-53572177F90C}"/>
              </a:ext>
            </a:extLst>
          </p:cNvPr>
          <p:cNvSpPr/>
          <p:nvPr userDrawn="1"/>
        </p:nvSpPr>
        <p:spPr>
          <a:xfrm>
            <a:off x="0" y="-1"/>
            <a:ext cx="12191206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CE13F-CCA7-3B45-0E59-645E64F3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46" y="2766219"/>
            <a:ext cx="8855509" cy="1325563"/>
          </a:xfrm>
          <a:prstGeom prst="rect">
            <a:avLst/>
          </a:prstGeom>
        </p:spPr>
        <p:txBody>
          <a:bodyPr anchor="ctr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F3F4E-D1D4-0788-AB9F-A45B341D2BB6}"/>
              </a:ext>
            </a:extLst>
          </p:cNvPr>
          <p:cNvGrpSpPr/>
          <p:nvPr userDrawn="1"/>
        </p:nvGrpSpPr>
        <p:grpSpPr>
          <a:xfrm>
            <a:off x="9937885" y="6473443"/>
            <a:ext cx="619143" cy="206058"/>
            <a:chOff x="9939179" y="6473443"/>
            <a:chExt cx="619224" cy="20605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3B322E-DF3A-3542-289B-EC696BE04BB6}"/>
                </a:ext>
              </a:extLst>
            </p:cNvPr>
            <p:cNvSpPr/>
            <p:nvPr/>
          </p:nvSpPr>
          <p:spPr>
            <a:xfrm>
              <a:off x="10357071" y="6473443"/>
              <a:ext cx="201332" cy="206058"/>
            </a:xfrm>
            <a:custGeom>
              <a:avLst/>
              <a:gdLst>
                <a:gd name="connsiteX0" fmla="*/ 98339 w 201332"/>
                <a:gd name="connsiteY0" fmla="*/ 206017 h 206058"/>
                <a:gd name="connsiteX1" fmla="*/ -55 w 201332"/>
                <a:gd name="connsiteY1" fmla="*/ 133766 h 206058"/>
                <a:gd name="connsiteX2" fmla="*/ 9215 w 201332"/>
                <a:gd name="connsiteY2" fmla="*/ 130865 h 206058"/>
                <a:gd name="connsiteX3" fmla="*/ 126165 w 201332"/>
                <a:gd name="connsiteY3" fmla="*/ 192008 h 206058"/>
                <a:gd name="connsiteX4" fmla="*/ 187308 w 201332"/>
                <a:gd name="connsiteY4" fmla="*/ 75058 h 206058"/>
                <a:gd name="connsiteX5" fmla="*/ 70358 w 201332"/>
                <a:gd name="connsiteY5" fmla="*/ 13915 h 206058"/>
                <a:gd name="connsiteX6" fmla="*/ 9215 w 201332"/>
                <a:gd name="connsiteY6" fmla="*/ 75058 h 206058"/>
                <a:gd name="connsiteX7" fmla="*/ -55 w 201332"/>
                <a:gd name="connsiteY7" fmla="*/ 72156 h 206058"/>
                <a:gd name="connsiteX8" fmla="*/ 129080 w 201332"/>
                <a:gd name="connsiteY8" fmla="*/ 4712 h 206058"/>
                <a:gd name="connsiteX9" fmla="*/ 196524 w 201332"/>
                <a:gd name="connsiteY9" fmla="*/ 133847 h 206058"/>
                <a:gd name="connsiteX10" fmla="*/ 98339 w 201332"/>
                <a:gd name="connsiteY10" fmla="*/ 206017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332" h="206058">
                  <a:moveTo>
                    <a:pt x="98339" y="206017"/>
                  </a:moveTo>
                  <a:cubicBezTo>
                    <a:pt x="53291" y="205982"/>
                    <a:pt x="13466" y="176741"/>
                    <a:pt x="-55" y="133766"/>
                  </a:cubicBezTo>
                  <a:lnTo>
                    <a:pt x="9215" y="130865"/>
                  </a:lnTo>
                  <a:cubicBezTo>
                    <a:pt x="24624" y="180043"/>
                    <a:pt x="76987" y="207417"/>
                    <a:pt x="126165" y="192008"/>
                  </a:cubicBezTo>
                  <a:cubicBezTo>
                    <a:pt x="175343" y="176598"/>
                    <a:pt x="202717" y="124237"/>
                    <a:pt x="187308" y="75058"/>
                  </a:cubicBezTo>
                  <a:cubicBezTo>
                    <a:pt x="171896" y="25879"/>
                    <a:pt x="119536" y="-1496"/>
                    <a:pt x="70358" y="13915"/>
                  </a:cubicBezTo>
                  <a:cubicBezTo>
                    <a:pt x="41195" y="23053"/>
                    <a:pt x="18353" y="45894"/>
                    <a:pt x="9215" y="75058"/>
                  </a:cubicBezTo>
                  <a:lnTo>
                    <a:pt x="-55" y="72156"/>
                  </a:lnTo>
                  <a:cubicBezTo>
                    <a:pt x="16980" y="17872"/>
                    <a:pt x="74797" y="-12323"/>
                    <a:pt x="129080" y="4712"/>
                  </a:cubicBezTo>
                  <a:cubicBezTo>
                    <a:pt x="183363" y="21748"/>
                    <a:pt x="213559" y="79563"/>
                    <a:pt x="196524" y="133847"/>
                  </a:cubicBezTo>
                  <a:cubicBezTo>
                    <a:pt x="183057" y="176757"/>
                    <a:pt x="143313" y="205971"/>
                    <a:pt x="98339" y="206017"/>
                  </a:cubicBezTo>
                  <a:close/>
                </a:path>
              </a:pathLst>
            </a:custGeom>
            <a:solidFill>
              <a:srgbClr val="2093D7">
                <a:alpha val="25000"/>
              </a:srgbClr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9EBC09D-1DDF-1351-1C7B-FA6816D99731}"/>
                </a:ext>
              </a:extLst>
            </p:cNvPr>
            <p:cNvSpPr/>
            <p:nvPr/>
          </p:nvSpPr>
          <p:spPr>
            <a:xfrm>
              <a:off x="10308948" y="6535261"/>
              <a:ext cx="63195" cy="82684"/>
            </a:xfrm>
            <a:custGeom>
              <a:avLst/>
              <a:gdLst>
                <a:gd name="connsiteX0" fmla="*/ 8812 w 63195"/>
                <a:gd name="connsiteY0" fmla="*/ 58675 h 82684"/>
                <a:gd name="connsiteX1" fmla="*/ 30898 w 63195"/>
                <a:gd name="connsiteY1" fmla="*/ 67757 h 82684"/>
                <a:gd name="connsiteX2" fmla="*/ 45999 w 63195"/>
                <a:gd name="connsiteY2" fmla="*/ 57439 h 82684"/>
                <a:gd name="connsiteX3" fmla="*/ 29877 w 63195"/>
                <a:gd name="connsiteY3" fmla="*/ 47954 h 82684"/>
                <a:gd name="connsiteX4" fmla="*/ 19909 w 63195"/>
                <a:gd name="connsiteY4" fmla="*/ 47954 h 82684"/>
                <a:gd name="connsiteX5" fmla="*/ 19909 w 63195"/>
                <a:gd name="connsiteY5" fmla="*/ 33230 h 82684"/>
                <a:gd name="connsiteX6" fmla="*/ 29877 w 63195"/>
                <a:gd name="connsiteY6" fmla="*/ 33230 h 82684"/>
                <a:gd name="connsiteX7" fmla="*/ 44628 w 63195"/>
                <a:gd name="connsiteY7" fmla="*/ 24337 h 82684"/>
                <a:gd name="connsiteX8" fmla="*/ 29743 w 63195"/>
                <a:gd name="connsiteY8" fmla="*/ 14718 h 82684"/>
                <a:gd name="connsiteX9" fmla="*/ 9350 w 63195"/>
                <a:gd name="connsiteY9" fmla="*/ 23128 h 82684"/>
                <a:gd name="connsiteX10" fmla="*/ 940 w 63195"/>
                <a:gd name="connsiteY10" fmla="*/ 12595 h 82684"/>
                <a:gd name="connsiteX11" fmla="*/ 31597 w 63195"/>
                <a:gd name="connsiteY11" fmla="*/ -7 h 82684"/>
                <a:gd name="connsiteX12" fmla="*/ 61851 w 63195"/>
                <a:gd name="connsiteY12" fmla="*/ 21703 h 82684"/>
                <a:gd name="connsiteX13" fmla="*/ 44333 w 63195"/>
                <a:gd name="connsiteY13" fmla="*/ 39948 h 82684"/>
                <a:gd name="connsiteX14" fmla="*/ 63141 w 63195"/>
                <a:gd name="connsiteY14" fmla="*/ 59159 h 82684"/>
                <a:gd name="connsiteX15" fmla="*/ 31543 w 63195"/>
                <a:gd name="connsiteY15" fmla="*/ 82642 h 82684"/>
                <a:gd name="connsiteX16" fmla="*/ -55 w 63195"/>
                <a:gd name="connsiteY16" fmla="*/ 69799 h 8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195" h="82684">
                  <a:moveTo>
                    <a:pt x="8812" y="58675"/>
                  </a:moveTo>
                  <a:cubicBezTo>
                    <a:pt x="14713" y="64460"/>
                    <a:pt x="22636" y="67718"/>
                    <a:pt x="30898" y="67757"/>
                  </a:cubicBezTo>
                  <a:cubicBezTo>
                    <a:pt x="40598" y="67757"/>
                    <a:pt x="45999" y="63565"/>
                    <a:pt x="45999" y="57439"/>
                  </a:cubicBezTo>
                  <a:cubicBezTo>
                    <a:pt x="45999" y="51313"/>
                    <a:pt x="41082" y="47954"/>
                    <a:pt x="29877" y="47954"/>
                  </a:cubicBezTo>
                  <a:cubicBezTo>
                    <a:pt x="26519" y="47954"/>
                    <a:pt x="21118" y="47954"/>
                    <a:pt x="19909" y="47954"/>
                  </a:cubicBezTo>
                  <a:lnTo>
                    <a:pt x="19909" y="33230"/>
                  </a:lnTo>
                  <a:cubicBezTo>
                    <a:pt x="21360" y="33230"/>
                    <a:pt x="26868" y="33230"/>
                    <a:pt x="29877" y="33230"/>
                  </a:cubicBezTo>
                  <a:cubicBezTo>
                    <a:pt x="38798" y="33230"/>
                    <a:pt x="44628" y="30355"/>
                    <a:pt x="44628" y="24337"/>
                  </a:cubicBezTo>
                  <a:cubicBezTo>
                    <a:pt x="44628" y="18318"/>
                    <a:pt x="38153" y="14718"/>
                    <a:pt x="29743" y="14718"/>
                  </a:cubicBezTo>
                  <a:cubicBezTo>
                    <a:pt x="22110" y="14753"/>
                    <a:pt x="14790" y="17771"/>
                    <a:pt x="9350" y="23128"/>
                  </a:cubicBezTo>
                  <a:lnTo>
                    <a:pt x="940" y="12595"/>
                  </a:lnTo>
                  <a:cubicBezTo>
                    <a:pt x="8823" y="4111"/>
                    <a:pt x="20027" y="-494"/>
                    <a:pt x="31597" y="-7"/>
                  </a:cubicBezTo>
                  <a:cubicBezTo>
                    <a:pt x="50405" y="-7"/>
                    <a:pt x="61851" y="8376"/>
                    <a:pt x="61851" y="21703"/>
                  </a:cubicBezTo>
                  <a:cubicBezTo>
                    <a:pt x="61851" y="31806"/>
                    <a:pt x="53200" y="38389"/>
                    <a:pt x="44333" y="39948"/>
                  </a:cubicBezTo>
                  <a:cubicBezTo>
                    <a:pt x="52394" y="40754"/>
                    <a:pt x="63141" y="47148"/>
                    <a:pt x="63141" y="59159"/>
                  </a:cubicBezTo>
                  <a:cubicBezTo>
                    <a:pt x="63141" y="72916"/>
                    <a:pt x="50781" y="82642"/>
                    <a:pt x="31543" y="82642"/>
                  </a:cubicBezTo>
                  <a:cubicBezTo>
                    <a:pt x="16792" y="82642"/>
                    <a:pt x="5857" y="76973"/>
                    <a:pt x="-55" y="6979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8B66A2-346C-02BB-BF4F-FD0F7879BD39}"/>
                </a:ext>
              </a:extLst>
            </p:cNvPr>
            <p:cNvSpPr/>
            <p:nvPr/>
          </p:nvSpPr>
          <p:spPr>
            <a:xfrm>
              <a:off x="10386949" y="6535291"/>
              <a:ext cx="65183" cy="82681"/>
            </a:xfrm>
            <a:custGeom>
              <a:avLst/>
              <a:gdLst>
                <a:gd name="connsiteX0" fmla="*/ 37374 w 65183"/>
                <a:gd name="connsiteY0" fmla="*/ -36 h 82681"/>
                <a:gd name="connsiteX1" fmla="*/ 61018 w 65183"/>
                <a:gd name="connsiteY1" fmla="*/ 8239 h 82681"/>
                <a:gd name="connsiteX2" fmla="*/ 53361 w 65183"/>
                <a:gd name="connsiteY2" fmla="*/ 21083 h 82681"/>
                <a:gd name="connsiteX3" fmla="*/ 37374 w 65183"/>
                <a:gd name="connsiteY3" fmla="*/ 14715 h 82681"/>
                <a:gd name="connsiteX4" fmla="*/ 17356 w 65183"/>
                <a:gd name="connsiteY4" fmla="*/ 37876 h 82681"/>
                <a:gd name="connsiteX5" fmla="*/ 17356 w 65183"/>
                <a:gd name="connsiteY5" fmla="*/ 39569 h 82681"/>
                <a:gd name="connsiteX6" fmla="*/ 37884 w 65183"/>
                <a:gd name="connsiteY6" fmla="*/ 29358 h 82681"/>
                <a:gd name="connsiteX7" fmla="*/ 65129 w 65183"/>
                <a:gd name="connsiteY7" fmla="*/ 55180 h 82681"/>
                <a:gd name="connsiteX8" fmla="*/ 34526 w 65183"/>
                <a:gd name="connsiteY8" fmla="*/ 82640 h 82681"/>
                <a:gd name="connsiteX9" fmla="*/ -55 w 65183"/>
                <a:gd name="connsiteY9" fmla="*/ 41342 h 82681"/>
                <a:gd name="connsiteX10" fmla="*/ 37374 w 65183"/>
                <a:gd name="connsiteY10" fmla="*/ -36 h 82681"/>
                <a:gd name="connsiteX11" fmla="*/ 33075 w 65183"/>
                <a:gd name="connsiteY11" fmla="*/ 43545 h 82681"/>
                <a:gd name="connsiteX12" fmla="*/ 17464 w 65183"/>
                <a:gd name="connsiteY12" fmla="*/ 51230 h 82681"/>
                <a:gd name="connsiteX13" fmla="*/ 33800 w 65183"/>
                <a:gd name="connsiteY13" fmla="*/ 67781 h 82681"/>
                <a:gd name="connsiteX14" fmla="*/ 47960 w 65183"/>
                <a:gd name="connsiteY14" fmla="*/ 55905 h 82681"/>
                <a:gd name="connsiteX15" fmla="*/ 33075 w 65183"/>
                <a:gd name="connsiteY15" fmla="*/ 43545 h 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183" h="82681">
                  <a:moveTo>
                    <a:pt x="37374" y="-36"/>
                  </a:moveTo>
                  <a:cubicBezTo>
                    <a:pt x="45991" y="-187"/>
                    <a:pt x="54376" y="2748"/>
                    <a:pt x="61018" y="8239"/>
                  </a:cubicBezTo>
                  <a:lnTo>
                    <a:pt x="53361" y="21083"/>
                  </a:lnTo>
                  <a:cubicBezTo>
                    <a:pt x="49150" y="16827"/>
                    <a:pt x="43357" y="14519"/>
                    <a:pt x="37374" y="14715"/>
                  </a:cubicBezTo>
                  <a:cubicBezTo>
                    <a:pt x="25229" y="14715"/>
                    <a:pt x="17356" y="25167"/>
                    <a:pt x="17356" y="37876"/>
                  </a:cubicBezTo>
                  <a:cubicBezTo>
                    <a:pt x="17289" y="38438"/>
                    <a:pt x="17289" y="39006"/>
                    <a:pt x="17356" y="39569"/>
                  </a:cubicBezTo>
                  <a:cubicBezTo>
                    <a:pt x="22244" y="33164"/>
                    <a:pt x="29829" y="29392"/>
                    <a:pt x="37884" y="29358"/>
                  </a:cubicBezTo>
                  <a:cubicBezTo>
                    <a:pt x="52286" y="29358"/>
                    <a:pt x="65129" y="38118"/>
                    <a:pt x="65129" y="55180"/>
                  </a:cubicBezTo>
                  <a:cubicBezTo>
                    <a:pt x="65129" y="70764"/>
                    <a:pt x="52770" y="82640"/>
                    <a:pt x="34526" y="82640"/>
                  </a:cubicBezTo>
                  <a:cubicBezTo>
                    <a:pt x="10156" y="82640"/>
                    <a:pt x="-55" y="63831"/>
                    <a:pt x="-55" y="41342"/>
                  </a:cubicBezTo>
                  <a:cubicBezTo>
                    <a:pt x="53" y="17106"/>
                    <a:pt x="13729" y="-36"/>
                    <a:pt x="37374" y="-36"/>
                  </a:cubicBezTo>
                  <a:close/>
                  <a:moveTo>
                    <a:pt x="33075" y="43545"/>
                  </a:moveTo>
                  <a:cubicBezTo>
                    <a:pt x="26986" y="43655"/>
                    <a:pt x="21263" y="46472"/>
                    <a:pt x="17464" y="51230"/>
                  </a:cubicBezTo>
                  <a:cubicBezTo>
                    <a:pt x="18189" y="58914"/>
                    <a:pt x="22515" y="67781"/>
                    <a:pt x="33800" y="67781"/>
                  </a:cubicBezTo>
                  <a:cubicBezTo>
                    <a:pt x="43016" y="67781"/>
                    <a:pt x="47960" y="61548"/>
                    <a:pt x="47960" y="55905"/>
                  </a:cubicBezTo>
                  <a:cubicBezTo>
                    <a:pt x="47960" y="47253"/>
                    <a:pt x="40867" y="43545"/>
                    <a:pt x="33075" y="43545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2D419E-3C74-27DF-09CD-64123CED72F4}"/>
                </a:ext>
              </a:extLst>
            </p:cNvPr>
            <p:cNvSpPr/>
            <p:nvPr/>
          </p:nvSpPr>
          <p:spPr>
            <a:xfrm>
              <a:off x="10465997" y="6535296"/>
              <a:ext cx="66258" cy="82702"/>
            </a:xfrm>
            <a:custGeom>
              <a:avLst/>
              <a:gdLst>
                <a:gd name="connsiteX0" fmla="*/ 33075 w 66258"/>
                <a:gd name="connsiteY0" fmla="*/ -42 h 82702"/>
                <a:gd name="connsiteX1" fmla="*/ 66204 w 66258"/>
                <a:gd name="connsiteY1" fmla="*/ 41256 h 82702"/>
                <a:gd name="connsiteX2" fmla="*/ 33075 w 66258"/>
                <a:gd name="connsiteY2" fmla="*/ 82661 h 82702"/>
                <a:gd name="connsiteX3" fmla="*/ -55 w 66258"/>
                <a:gd name="connsiteY3" fmla="*/ 41256 h 82702"/>
                <a:gd name="connsiteX4" fmla="*/ 33075 w 66258"/>
                <a:gd name="connsiteY4" fmla="*/ -42 h 82702"/>
                <a:gd name="connsiteX5" fmla="*/ 33075 w 66258"/>
                <a:gd name="connsiteY5" fmla="*/ 15059 h 82702"/>
                <a:gd name="connsiteX6" fmla="*/ 17249 w 66258"/>
                <a:gd name="connsiteY6" fmla="*/ 41229 h 82702"/>
                <a:gd name="connsiteX7" fmla="*/ 33075 w 66258"/>
                <a:gd name="connsiteY7" fmla="*/ 67534 h 82702"/>
                <a:gd name="connsiteX8" fmla="*/ 48793 w 66258"/>
                <a:gd name="connsiteY8" fmla="*/ 41229 h 82702"/>
                <a:gd name="connsiteX9" fmla="*/ 33075 w 66258"/>
                <a:gd name="connsiteY9" fmla="*/ 15059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58" h="82702">
                  <a:moveTo>
                    <a:pt x="33075" y="-42"/>
                  </a:moveTo>
                  <a:cubicBezTo>
                    <a:pt x="55886" y="-42"/>
                    <a:pt x="66204" y="20594"/>
                    <a:pt x="66204" y="41256"/>
                  </a:cubicBezTo>
                  <a:cubicBezTo>
                    <a:pt x="66204" y="61918"/>
                    <a:pt x="55913" y="82661"/>
                    <a:pt x="33075" y="82661"/>
                  </a:cubicBezTo>
                  <a:cubicBezTo>
                    <a:pt x="10236" y="82661"/>
                    <a:pt x="-55" y="61918"/>
                    <a:pt x="-55" y="41256"/>
                  </a:cubicBezTo>
                  <a:cubicBezTo>
                    <a:pt x="-55" y="20594"/>
                    <a:pt x="10182" y="-42"/>
                    <a:pt x="33075" y="-42"/>
                  </a:cubicBezTo>
                  <a:close/>
                  <a:moveTo>
                    <a:pt x="33075" y="15059"/>
                  </a:moveTo>
                  <a:cubicBezTo>
                    <a:pt x="21548" y="15059"/>
                    <a:pt x="17249" y="26478"/>
                    <a:pt x="17249" y="41229"/>
                  </a:cubicBezTo>
                  <a:cubicBezTo>
                    <a:pt x="17249" y="55980"/>
                    <a:pt x="21548" y="67534"/>
                    <a:pt x="33075" y="67534"/>
                  </a:cubicBezTo>
                  <a:cubicBezTo>
                    <a:pt x="44602" y="67534"/>
                    <a:pt x="48793" y="56007"/>
                    <a:pt x="48793" y="41229"/>
                  </a:cubicBezTo>
                  <a:cubicBezTo>
                    <a:pt x="48793" y="26451"/>
                    <a:pt x="44521" y="15059"/>
                    <a:pt x="33075" y="15059"/>
                  </a:cubicBez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AD223B-28CA-DCA8-B6B8-EAE95EB7F2A4}"/>
                </a:ext>
              </a:extLst>
            </p:cNvPr>
            <p:cNvSpPr/>
            <p:nvPr/>
          </p:nvSpPr>
          <p:spPr>
            <a:xfrm>
              <a:off x="10027174" y="6541019"/>
              <a:ext cx="45166" cy="70987"/>
            </a:xfrm>
            <a:custGeom>
              <a:avLst/>
              <a:gdLst>
                <a:gd name="connsiteX0" fmla="*/ -55 w 45166"/>
                <a:gd name="connsiteY0" fmla="*/ -42 h 70987"/>
                <a:gd name="connsiteX1" fmla="*/ 15126 w 45166"/>
                <a:gd name="connsiteY1" fmla="*/ -42 h 70987"/>
                <a:gd name="connsiteX2" fmla="*/ 15126 w 45166"/>
                <a:gd name="connsiteY2" fmla="*/ 57512 h 70987"/>
                <a:gd name="connsiteX3" fmla="*/ 45112 w 45166"/>
                <a:gd name="connsiteY3" fmla="*/ 57512 h 70987"/>
                <a:gd name="connsiteX4" fmla="*/ 45112 w 45166"/>
                <a:gd name="connsiteY4" fmla="*/ 70946 h 70987"/>
                <a:gd name="connsiteX5" fmla="*/ -55 w 45166"/>
                <a:gd name="connsiteY5" fmla="*/ 70946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166" h="70987">
                  <a:moveTo>
                    <a:pt x="-55" y="-42"/>
                  </a:moveTo>
                  <a:lnTo>
                    <a:pt x="15126" y="-42"/>
                  </a:lnTo>
                  <a:lnTo>
                    <a:pt x="15126" y="57512"/>
                  </a:lnTo>
                  <a:lnTo>
                    <a:pt x="45112" y="57512"/>
                  </a:lnTo>
                  <a:lnTo>
                    <a:pt x="45112" y="70946"/>
                  </a:lnTo>
                  <a:lnTo>
                    <a:pt x="-55" y="70946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3A6DC5-D0D5-EF7A-6581-1558DF4D356B}"/>
                </a:ext>
              </a:extLst>
            </p:cNvPr>
            <p:cNvSpPr/>
            <p:nvPr/>
          </p:nvSpPr>
          <p:spPr>
            <a:xfrm>
              <a:off x="10086581" y="6541019"/>
              <a:ext cx="50110" cy="70853"/>
            </a:xfrm>
            <a:custGeom>
              <a:avLst/>
              <a:gdLst>
                <a:gd name="connsiteX0" fmla="*/ -55 w 50110"/>
                <a:gd name="connsiteY0" fmla="*/ -42 h 70853"/>
                <a:gd name="connsiteX1" fmla="*/ 50056 w 50110"/>
                <a:gd name="connsiteY1" fmla="*/ -42 h 70853"/>
                <a:gd name="connsiteX2" fmla="*/ 50056 w 50110"/>
                <a:gd name="connsiteY2" fmla="*/ 12936 h 70853"/>
                <a:gd name="connsiteX3" fmla="*/ 15126 w 50110"/>
                <a:gd name="connsiteY3" fmla="*/ 12936 h 70853"/>
                <a:gd name="connsiteX4" fmla="*/ 15126 w 50110"/>
                <a:gd name="connsiteY4" fmla="*/ 28332 h 70853"/>
                <a:gd name="connsiteX5" fmla="*/ 49438 w 50110"/>
                <a:gd name="connsiteY5" fmla="*/ 28332 h 70853"/>
                <a:gd name="connsiteX6" fmla="*/ 49438 w 50110"/>
                <a:gd name="connsiteY6" fmla="*/ 41283 h 70853"/>
                <a:gd name="connsiteX7" fmla="*/ 15019 w 50110"/>
                <a:gd name="connsiteY7" fmla="*/ 41283 h 70853"/>
                <a:gd name="connsiteX8" fmla="*/ 15019 w 50110"/>
                <a:gd name="connsiteY8" fmla="*/ 57753 h 70853"/>
                <a:gd name="connsiteX9" fmla="*/ 49948 w 50110"/>
                <a:gd name="connsiteY9" fmla="*/ 57753 h 70853"/>
                <a:gd name="connsiteX10" fmla="*/ 49948 w 50110"/>
                <a:gd name="connsiteY10" fmla="*/ 70812 h 70853"/>
                <a:gd name="connsiteX11" fmla="*/ -55 w 50110"/>
                <a:gd name="connsiteY11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0" h="70853">
                  <a:moveTo>
                    <a:pt x="-55" y="-42"/>
                  </a:moveTo>
                  <a:lnTo>
                    <a:pt x="50056" y="-42"/>
                  </a:lnTo>
                  <a:lnTo>
                    <a:pt x="50056" y="12936"/>
                  </a:lnTo>
                  <a:lnTo>
                    <a:pt x="15126" y="12936"/>
                  </a:lnTo>
                  <a:lnTo>
                    <a:pt x="15126" y="28332"/>
                  </a:lnTo>
                  <a:lnTo>
                    <a:pt x="49438" y="28332"/>
                  </a:lnTo>
                  <a:lnTo>
                    <a:pt x="49438" y="41283"/>
                  </a:lnTo>
                  <a:lnTo>
                    <a:pt x="15019" y="41283"/>
                  </a:lnTo>
                  <a:lnTo>
                    <a:pt x="15019" y="57753"/>
                  </a:lnTo>
                  <a:lnTo>
                    <a:pt x="49948" y="57753"/>
                  </a:lnTo>
                  <a:lnTo>
                    <a:pt x="49948" y="70812"/>
                  </a:lnTo>
                  <a:lnTo>
                    <a:pt x="-55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A839AE-5102-E8C7-379B-97C37563446A}"/>
                </a:ext>
              </a:extLst>
            </p:cNvPr>
            <p:cNvSpPr/>
            <p:nvPr/>
          </p:nvSpPr>
          <p:spPr>
            <a:xfrm>
              <a:off x="10152356" y="6541019"/>
              <a:ext cx="63410" cy="70853"/>
            </a:xfrm>
            <a:custGeom>
              <a:avLst/>
              <a:gdLst>
                <a:gd name="connsiteX0" fmla="*/ 15019 w 63410"/>
                <a:gd name="connsiteY0" fmla="*/ 23227 h 70853"/>
                <a:gd name="connsiteX1" fmla="*/ 15019 w 63410"/>
                <a:gd name="connsiteY1" fmla="*/ 70812 h 70853"/>
                <a:gd name="connsiteX2" fmla="*/ -55 w 63410"/>
                <a:gd name="connsiteY2" fmla="*/ 70812 h 70853"/>
                <a:gd name="connsiteX3" fmla="*/ -55 w 63410"/>
                <a:gd name="connsiteY3" fmla="*/ -42 h 70853"/>
                <a:gd name="connsiteX4" fmla="*/ 15449 w 63410"/>
                <a:gd name="connsiteY4" fmla="*/ -42 h 70853"/>
                <a:gd name="connsiteX5" fmla="*/ 48256 w 63410"/>
                <a:gd name="connsiteY5" fmla="*/ 45877 h 70853"/>
                <a:gd name="connsiteX6" fmla="*/ 48256 w 63410"/>
                <a:gd name="connsiteY6" fmla="*/ -42 h 70853"/>
                <a:gd name="connsiteX7" fmla="*/ 63356 w 63410"/>
                <a:gd name="connsiteY7" fmla="*/ -42 h 70853"/>
                <a:gd name="connsiteX8" fmla="*/ 63356 w 63410"/>
                <a:gd name="connsiteY8" fmla="*/ 70812 h 70853"/>
                <a:gd name="connsiteX9" fmla="*/ 48820 w 63410"/>
                <a:gd name="connsiteY9" fmla="*/ 708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10" h="70853">
                  <a:moveTo>
                    <a:pt x="15019" y="23227"/>
                  </a:moveTo>
                  <a:lnTo>
                    <a:pt x="15019" y="70812"/>
                  </a:lnTo>
                  <a:lnTo>
                    <a:pt x="-55" y="70812"/>
                  </a:lnTo>
                  <a:lnTo>
                    <a:pt x="-55" y="-42"/>
                  </a:lnTo>
                  <a:lnTo>
                    <a:pt x="15449" y="-42"/>
                  </a:lnTo>
                  <a:lnTo>
                    <a:pt x="48256" y="45877"/>
                  </a:lnTo>
                  <a:lnTo>
                    <a:pt x="48256" y="-42"/>
                  </a:lnTo>
                  <a:lnTo>
                    <a:pt x="63356" y="-42"/>
                  </a:lnTo>
                  <a:lnTo>
                    <a:pt x="63356" y="70812"/>
                  </a:lnTo>
                  <a:lnTo>
                    <a:pt x="48820" y="708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9B1F04-DEDF-0172-8F92-8982056D87FB}"/>
                </a:ext>
              </a:extLst>
            </p:cNvPr>
            <p:cNvSpPr/>
            <p:nvPr/>
          </p:nvSpPr>
          <p:spPr>
            <a:xfrm>
              <a:off x="10230249" y="6541019"/>
              <a:ext cx="65560" cy="70853"/>
            </a:xfrm>
            <a:custGeom>
              <a:avLst/>
              <a:gdLst>
                <a:gd name="connsiteX0" fmla="*/ -55 w 65560"/>
                <a:gd name="connsiteY0" fmla="*/ -42 h 70853"/>
                <a:gd name="connsiteX1" fmla="*/ 27889 w 65560"/>
                <a:gd name="connsiteY1" fmla="*/ -42 h 70853"/>
                <a:gd name="connsiteX2" fmla="*/ 65506 w 65560"/>
                <a:gd name="connsiteY2" fmla="*/ 35452 h 70853"/>
                <a:gd name="connsiteX3" fmla="*/ 27889 w 65560"/>
                <a:gd name="connsiteY3" fmla="*/ 70812 h 70853"/>
                <a:gd name="connsiteX4" fmla="*/ -55 w 65560"/>
                <a:gd name="connsiteY4" fmla="*/ 70812 h 70853"/>
                <a:gd name="connsiteX5" fmla="*/ 27889 w 65560"/>
                <a:gd name="connsiteY5" fmla="*/ 57512 h 70853"/>
                <a:gd name="connsiteX6" fmla="*/ 50077 w 65560"/>
                <a:gd name="connsiteY6" fmla="*/ 37405 h 70853"/>
                <a:gd name="connsiteX7" fmla="*/ 50083 w 65560"/>
                <a:gd name="connsiteY7" fmla="*/ 35452 h 70853"/>
                <a:gd name="connsiteX8" fmla="*/ 27889 w 65560"/>
                <a:gd name="connsiteY8" fmla="*/ 13232 h 70853"/>
                <a:gd name="connsiteX9" fmla="*/ 15046 w 65560"/>
                <a:gd name="connsiteY9" fmla="*/ 13232 h 70853"/>
                <a:gd name="connsiteX10" fmla="*/ 15046 w 65560"/>
                <a:gd name="connsiteY10" fmla="*/ 57512 h 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60" h="70853">
                  <a:moveTo>
                    <a:pt x="-55" y="-42"/>
                  </a:moveTo>
                  <a:lnTo>
                    <a:pt x="27889" y="-42"/>
                  </a:lnTo>
                  <a:cubicBezTo>
                    <a:pt x="50083" y="-42"/>
                    <a:pt x="65506" y="14091"/>
                    <a:pt x="65506" y="35452"/>
                  </a:cubicBezTo>
                  <a:cubicBezTo>
                    <a:pt x="65506" y="56813"/>
                    <a:pt x="50110" y="70812"/>
                    <a:pt x="27889" y="70812"/>
                  </a:cubicBezTo>
                  <a:lnTo>
                    <a:pt x="-55" y="70812"/>
                  </a:lnTo>
                  <a:close/>
                  <a:moveTo>
                    <a:pt x="27889" y="57512"/>
                  </a:moveTo>
                  <a:cubicBezTo>
                    <a:pt x="39569" y="58086"/>
                    <a:pt x="49502" y="49084"/>
                    <a:pt x="50077" y="37405"/>
                  </a:cubicBezTo>
                  <a:cubicBezTo>
                    <a:pt x="50110" y="36755"/>
                    <a:pt x="50110" y="36103"/>
                    <a:pt x="50083" y="35452"/>
                  </a:cubicBezTo>
                  <a:cubicBezTo>
                    <a:pt x="50083" y="22904"/>
                    <a:pt x="42425" y="13232"/>
                    <a:pt x="27889" y="13232"/>
                  </a:cubicBezTo>
                  <a:lnTo>
                    <a:pt x="15046" y="13232"/>
                  </a:lnTo>
                  <a:lnTo>
                    <a:pt x="15046" y="57512"/>
                  </a:ln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4BA7713-C31C-DC01-9DF3-718A7600B1FC}"/>
                </a:ext>
              </a:extLst>
            </p:cNvPr>
            <p:cNvSpPr/>
            <p:nvPr/>
          </p:nvSpPr>
          <p:spPr>
            <a:xfrm>
              <a:off x="9946057" y="6541019"/>
              <a:ext cx="67081" cy="70987"/>
            </a:xfrm>
            <a:custGeom>
              <a:avLst/>
              <a:gdLst>
                <a:gd name="connsiteX0" fmla="*/ 53415 w 67081"/>
                <a:gd name="connsiteY0" fmla="*/ 34270 h 70987"/>
                <a:gd name="connsiteX1" fmla="*/ 65640 w 67081"/>
                <a:gd name="connsiteY1" fmla="*/ 18014 h 70987"/>
                <a:gd name="connsiteX2" fmla="*/ 45220 w 67081"/>
                <a:gd name="connsiteY2" fmla="*/ -42 h 70987"/>
                <a:gd name="connsiteX3" fmla="*/ -55 w 67081"/>
                <a:gd name="connsiteY3" fmla="*/ -42 h 70987"/>
                <a:gd name="connsiteX4" fmla="*/ 8006 w 67081"/>
                <a:gd name="connsiteY4" fmla="*/ 9147 h 70987"/>
                <a:gd name="connsiteX5" fmla="*/ 8006 w 67081"/>
                <a:gd name="connsiteY5" fmla="*/ 70946 h 70987"/>
                <a:gd name="connsiteX6" fmla="*/ 46429 w 67081"/>
                <a:gd name="connsiteY6" fmla="*/ 70946 h 70987"/>
                <a:gd name="connsiteX7" fmla="*/ 67010 w 67081"/>
                <a:gd name="connsiteY7" fmla="*/ 51815 h 70987"/>
                <a:gd name="connsiteX8" fmla="*/ 53415 w 67081"/>
                <a:gd name="connsiteY8" fmla="*/ 34270 h 70987"/>
                <a:gd name="connsiteX9" fmla="*/ 23026 w 67081"/>
                <a:gd name="connsiteY9" fmla="*/ 12775 h 70987"/>
                <a:gd name="connsiteX10" fmla="*/ 41834 w 67081"/>
                <a:gd name="connsiteY10" fmla="*/ 12775 h 70987"/>
                <a:gd name="connsiteX11" fmla="*/ 50098 w 67081"/>
                <a:gd name="connsiteY11" fmla="*/ 20122 h 70987"/>
                <a:gd name="connsiteX12" fmla="*/ 42750 w 67081"/>
                <a:gd name="connsiteY12" fmla="*/ 28386 h 70987"/>
                <a:gd name="connsiteX13" fmla="*/ 41834 w 67081"/>
                <a:gd name="connsiteY13" fmla="*/ 28386 h 70987"/>
                <a:gd name="connsiteX14" fmla="*/ 23026 w 67081"/>
                <a:gd name="connsiteY14" fmla="*/ 28386 h 70987"/>
                <a:gd name="connsiteX15" fmla="*/ 42506 w 67081"/>
                <a:gd name="connsiteY15" fmla="*/ 57941 h 70987"/>
                <a:gd name="connsiteX16" fmla="*/ 23026 w 67081"/>
                <a:gd name="connsiteY16" fmla="*/ 57941 h 70987"/>
                <a:gd name="connsiteX17" fmla="*/ 23026 w 67081"/>
                <a:gd name="connsiteY17" fmla="*/ 41283 h 70987"/>
                <a:gd name="connsiteX18" fmla="*/ 42506 w 67081"/>
                <a:gd name="connsiteY18" fmla="*/ 41283 h 70987"/>
                <a:gd name="connsiteX19" fmla="*/ 51597 w 67081"/>
                <a:gd name="connsiteY19" fmla="*/ 48654 h 70987"/>
                <a:gd name="connsiteX20" fmla="*/ 51641 w 67081"/>
                <a:gd name="connsiteY20" fmla="*/ 49558 h 70987"/>
                <a:gd name="connsiteX21" fmla="*/ 42533 w 67081"/>
                <a:gd name="connsiteY21" fmla="*/ 57941 h 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081" h="70987">
                  <a:moveTo>
                    <a:pt x="53415" y="34270"/>
                  </a:moveTo>
                  <a:cubicBezTo>
                    <a:pt x="60919" y="32573"/>
                    <a:pt x="66092" y="25694"/>
                    <a:pt x="65640" y="18014"/>
                  </a:cubicBezTo>
                  <a:cubicBezTo>
                    <a:pt x="65640" y="8556"/>
                    <a:pt x="58735" y="-42"/>
                    <a:pt x="45220" y="-42"/>
                  </a:cubicBezTo>
                  <a:lnTo>
                    <a:pt x="-55" y="-42"/>
                  </a:lnTo>
                  <a:lnTo>
                    <a:pt x="8006" y="9147"/>
                  </a:lnTo>
                  <a:lnTo>
                    <a:pt x="8006" y="70946"/>
                  </a:lnTo>
                  <a:lnTo>
                    <a:pt x="46429" y="70946"/>
                  </a:lnTo>
                  <a:cubicBezTo>
                    <a:pt x="59863" y="70946"/>
                    <a:pt x="67010" y="62429"/>
                    <a:pt x="67010" y="51815"/>
                  </a:cubicBezTo>
                  <a:cubicBezTo>
                    <a:pt x="67376" y="43430"/>
                    <a:pt x="61626" y="36009"/>
                    <a:pt x="53415" y="34270"/>
                  </a:cubicBezTo>
                  <a:close/>
                  <a:moveTo>
                    <a:pt x="23026" y="12775"/>
                  </a:moveTo>
                  <a:lnTo>
                    <a:pt x="41834" y="12775"/>
                  </a:lnTo>
                  <a:cubicBezTo>
                    <a:pt x="46145" y="12522"/>
                    <a:pt x="49844" y="15811"/>
                    <a:pt x="50098" y="20122"/>
                  </a:cubicBezTo>
                  <a:cubicBezTo>
                    <a:pt x="50351" y="24433"/>
                    <a:pt x="47061" y="28133"/>
                    <a:pt x="42750" y="28386"/>
                  </a:cubicBezTo>
                  <a:cubicBezTo>
                    <a:pt x="42445" y="28404"/>
                    <a:pt x="42139" y="28404"/>
                    <a:pt x="41834" y="28386"/>
                  </a:cubicBezTo>
                  <a:lnTo>
                    <a:pt x="23026" y="28386"/>
                  </a:lnTo>
                  <a:close/>
                  <a:moveTo>
                    <a:pt x="42506" y="57941"/>
                  </a:moveTo>
                  <a:lnTo>
                    <a:pt x="23026" y="57941"/>
                  </a:lnTo>
                  <a:lnTo>
                    <a:pt x="23026" y="41283"/>
                  </a:lnTo>
                  <a:lnTo>
                    <a:pt x="42506" y="41283"/>
                  </a:lnTo>
                  <a:cubicBezTo>
                    <a:pt x="47051" y="40808"/>
                    <a:pt x="51122" y="44108"/>
                    <a:pt x="51597" y="48654"/>
                  </a:cubicBezTo>
                  <a:cubicBezTo>
                    <a:pt x="51628" y="48954"/>
                    <a:pt x="51643" y="49256"/>
                    <a:pt x="51641" y="49558"/>
                  </a:cubicBezTo>
                  <a:cubicBezTo>
                    <a:pt x="51641" y="54663"/>
                    <a:pt x="48256" y="57941"/>
                    <a:pt x="42533" y="57941"/>
                  </a:cubicBezTo>
                  <a:close/>
                </a:path>
              </a:pathLst>
            </a:custGeom>
            <a:solidFill>
              <a:schemeClr val="tx1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7C75B2-E221-9A9B-2F49-699B828BDC81}"/>
                </a:ext>
              </a:extLst>
            </p:cNvPr>
            <p:cNvSpPr/>
            <p:nvPr/>
          </p:nvSpPr>
          <p:spPr>
            <a:xfrm>
              <a:off x="9939179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52B8E5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205011B-9EAC-75C3-E359-4413C41BC5C5}"/>
                </a:ext>
              </a:extLst>
            </p:cNvPr>
            <p:cNvSpPr/>
            <p:nvPr/>
          </p:nvSpPr>
          <p:spPr>
            <a:xfrm>
              <a:off x="9939635" y="6541019"/>
              <a:ext cx="29528" cy="28454"/>
            </a:xfrm>
            <a:custGeom>
              <a:avLst/>
              <a:gdLst>
                <a:gd name="connsiteX0" fmla="*/ 29529 w 29528"/>
                <a:gd name="connsiteY0" fmla="*/ 0 h 28454"/>
                <a:gd name="connsiteX1" fmla="*/ 0 w 29528"/>
                <a:gd name="connsiteY1" fmla="*/ 0 h 28454"/>
                <a:gd name="connsiteX2" fmla="*/ 29529 w 29528"/>
                <a:gd name="connsiteY2" fmla="*/ 28454 h 28454"/>
                <a:gd name="connsiteX3" fmla="*/ 29529 w 29528"/>
                <a:gd name="connsiteY3" fmla="*/ 0 h 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" h="28454">
                  <a:moveTo>
                    <a:pt x="29529" y="0"/>
                  </a:moveTo>
                  <a:lnTo>
                    <a:pt x="0" y="0"/>
                  </a:lnTo>
                  <a:lnTo>
                    <a:pt x="29529" y="28454"/>
                  </a:lnTo>
                  <a:lnTo>
                    <a:pt x="29529" y="0"/>
                  </a:lnTo>
                  <a:close/>
                </a:path>
              </a:pathLst>
            </a:custGeom>
            <a:solidFill>
              <a:srgbClr val="2093D7"/>
            </a:solidFill>
            <a:ln w="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09B0D0-7885-C2F2-E743-56FCD96867F5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tx1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0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0415797-251E-9BFA-5C7C-CEEF663B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435776"/>
            <a:ext cx="10515818" cy="3410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099C9-A0E4-9218-3C36-1A58029CC009}"/>
              </a:ext>
            </a:extLst>
          </p:cNvPr>
          <p:cNvSpPr/>
          <p:nvPr userDrawn="1"/>
        </p:nvSpPr>
        <p:spPr>
          <a:xfrm>
            <a:off x="1007242" y="298021"/>
            <a:ext cx="36088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D897903-762E-23AF-B5AE-CAA6E1D33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885" y="6473338"/>
            <a:ext cx="617905" cy="206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B45023-5556-B3FB-4765-948FDA0DA630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accent6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236538-5F7F-0582-E813-D92A7D156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091" y="1476375"/>
            <a:ext cx="10515818" cy="432752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FF2E2-0534-2DF0-890D-E30E35887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" y="0"/>
            <a:ext cx="1219041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6B22A-FF43-F7C0-8507-FA18CF5226EB}"/>
              </a:ext>
            </a:extLst>
          </p:cNvPr>
          <p:cNvSpPr/>
          <p:nvPr userDrawn="1"/>
        </p:nvSpPr>
        <p:spPr>
          <a:xfrm>
            <a:off x="0" y="0"/>
            <a:ext cx="12191206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3CC5-5A76-75E1-8BFD-FC8D52AF31DC}"/>
              </a:ext>
            </a:extLst>
          </p:cNvPr>
          <p:cNvSpPr/>
          <p:nvPr userDrawn="1"/>
        </p:nvSpPr>
        <p:spPr>
          <a:xfrm>
            <a:off x="1129428" y="1940977"/>
            <a:ext cx="45270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7B3E07E-3BBB-0104-E7DD-1FAF16D02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428" y="2131731"/>
            <a:ext cx="5895146" cy="1325563"/>
          </a:xfrm>
          <a:prstGeom prst="rect">
            <a:avLst/>
          </a:prstGeom>
        </p:spPr>
        <p:txBody>
          <a:bodyPr/>
          <a:lstStyle>
            <a:lvl1pPr marL="0" algn="l" defTabSz="457154" rtl="0" eaLnBrk="1" latinLnBrk="0" hangingPunct="1">
              <a:defRPr lang="en-IN" sz="36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814A2D-59CD-F845-3464-3D46E742E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0153" y="3557064"/>
            <a:ext cx="4966641" cy="1325563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1264A91-57AD-4E40-43F6-1744BDDE00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32927F-0AF3-F235-4EF3-D6A612170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885" y="6473338"/>
            <a:ext cx="617905" cy="206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BF06A-8B28-FD56-3BF6-A29E7231D66D}"/>
              </a:ext>
            </a:extLst>
          </p:cNvPr>
          <p:cNvSpPr txBox="1"/>
          <p:nvPr userDrawn="1"/>
        </p:nvSpPr>
        <p:spPr>
          <a:xfrm>
            <a:off x="10555789" y="6477896"/>
            <a:ext cx="1414519" cy="2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chemeClr val="accent6"/>
                </a:solidFill>
                <a:effectLst/>
                <a:latin typeface="+mn-lt"/>
              </a:rPr>
              <a:t>Copyright 2023 Blend360.</a:t>
            </a:r>
            <a:endParaRPr lang="en-IN" sz="70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9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Add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1">
            <a:extLst>
              <a:ext uri="{FF2B5EF4-FFF2-40B4-BE49-F238E27FC236}">
                <a16:creationId xmlns:a16="http://schemas.microsoft.com/office/drawing/2014/main" id="{930504E4-3552-95EE-0FE9-EB7496F533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022" y="290778"/>
            <a:ext cx="2743202" cy="6276444"/>
          </a:xfrm>
          <a:custGeom>
            <a:avLst/>
            <a:gdLst>
              <a:gd name="connsiteX0" fmla="*/ 0 w 2743202"/>
              <a:gd name="connsiteY0" fmla="*/ 0 h 6276444"/>
              <a:gd name="connsiteX1" fmla="*/ 2743202 w 2743202"/>
              <a:gd name="connsiteY1" fmla="*/ 0 h 6276444"/>
              <a:gd name="connsiteX2" fmla="*/ 2743202 w 2743202"/>
              <a:gd name="connsiteY2" fmla="*/ 6276444 h 6276444"/>
              <a:gd name="connsiteX3" fmla="*/ 0 w 2743202"/>
              <a:gd name="connsiteY3" fmla="*/ 6276444 h 627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2" h="6276444">
                <a:moveTo>
                  <a:pt x="0" y="0"/>
                </a:moveTo>
                <a:lnTo>
                  <a:pt x="2743202" y="0"/>
                </a:lnTo>
                <a:lnTo>
                  <a:pt x="2743202" y="6276444"/>
                </a:lnTo>
                <a:lnTo>
                  <a:pt x="0" y="627644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/>
          </a:p>
        </p:txBody>
      </p:sp>
      <p:sp>
        <p:nvSpPr>
          <p:cNvPr id="13" name="PpHolder2">
            <a:extLst>
              <a:ext uri="{FF2B5EF4-FFF2-40B4-BE49-F238E27FC236}">
                <a16:creationId xmlns:a16="http://schemas.microsoft.com/office/drawing/2014/main" id="{C22B3B0D-C689-147F-87CD-DBAC4DE4F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6880" y="290778"/>
            <a:ext cx="2743202" cy="6276444"/>
          </a:xfrm>
          <a:custGeom>
            <a:avLst/>
            <a:gdLst>
              <a:gd name="connsiteX0" fmla="*/ 0 w 2743202"/>
              <a:gd name="connsiteY0" fmla="*/ 0 h 6276444"/>
              <a:gd name="connsiteX1" fmla="*/ 2743202 w 2743202"/>
              <a:gd name="connsiteY1" fmla="*/ 0 h 6276444"/>
              <a:gd name="connsiteX2" fmla="*/ 2743202 w 2743202"/>
              <a:gd name="connsiteY2" fmla="*/ 6276444 h 6276444"/>
              <a:gd name="connsiteX3" fmla="*/ 0 w 2743202"/>
              <a:gd name="connsiteY3" fmla="*/ 6276444 h 627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2" h="6276444">
                <a:moveTo>
                  <a:pt x="0" y="0"/>
                </a:moveTo>
                <a:lnTo>
                  <a:pt x="2743202" y="0"/>
                </a:lnTo>
                <a:lnTo>
                  <a:pt x="2743202" y="6276444"/>
                </a:lnTo>
                <a:lnTo>
                  <a:pt x="0" y="627644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/>
          </a:p>
        </p:txBody>
      </p:sp>
      <p:sp>
        <p:nvSpPr>
          <p:cNvPr id="11" name="PpHolder3">
            <a:extLst>
              <a:ext uri="{FF2B5EF4-FFF2-40B4-BE49-F238E27FC236}">
                <a16:creationId xmlns:a16="http://schemas.microsoft.com/office/drawing/2014/main" id="{3EAAAA2E-5CA1-88DA-DC2E-D2A13A9DC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0780" y="290778"/>
            <a:ext cx="2743203" cy="6276444"/>
          </a:xfrm>
          <a:custGeom>
            <a:avLst/>
            <a:gdLst>
              <a:gd name="connsiteX0" fmla="*/ 0 w 2743203"/>
              <a:gd name="connsiteY0" fmla="*/ 0 h 6276444"/>
              <a:gd name="connsiteX1" fmla="*/ 2743203 w 2743203"/>
              <a:gd name="connsiteY1" fmla="*/ 0 h 6276444"/>
              <a:gd name="connsiteX2" fmla="*/ 2743203 w 2743203"/>
              <a:gd name="connsiteY2" fmla="*/ 6276444 h 6276444"/>
              <a:gd name="connsiteX3" fmla="*/ 0 w 2743203"/>
              <a:gd name="connsiteY3" fmla="*/ 6276444 h 627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3" h="6276444">
                <a:moveTo>
                  <a:pt x="0" y="0"/>
                </a:moveTo>
                <a:lnTo>
                  <a:pt x="2743203" y="0"/>
                </a:lnTo>
                <a:lnTo>
                  <a:pt x="2743203" y="6276444"/>
                </a:lnTo>
                <a:lnTo>
                  <a:pt x="0" y="627644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/>
          </a:p>
        </p:txBody>
      </p:sp>
      <p:sp>
        <p:nvSpPr>
          <p:cNvPr id="9" name="PpHolder4">
            <a:extLst>
              <a:ext uri="{FF2B5EF4-FFF2-40B4-BE49-F238E27FC236}">
                <a16:creationId xmlns:a16="http://schemas.microsoft.com/office/drawing/2014/main" id="{7446C9D5-9CBC-9DD6-705F-4360F8425F8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202097" y="290778"/>
            <a:ext cx="2743202" cy="6276444"/>
          </a:xfrm>
          <a:custGeom>
            <a:avLst/>
            <a:gdLst>
              <a:gd name="connsiteX0" fmla="*/ 0 w 2743202"/>
              <a:gd name="connsiteY0" fmla="*/ 0 h 6276444"/>
              <a:gd name="connsiteX1" fmla="*/ 2743202 w 2743202"/>
              <a:gd name="connsiteY1" fmla="*/ 0 h 6276444"/>
              <a:gd name="connsiteX2" fmla="*/ 2743202 w 2743202"/>
              <a:gd name="connsiteY2" fmla="*/ 6276444 h 6276444"/>
              <a:gd name="connsiteX3" fmla="*/ 0 w 2743202"/>
              <a:gd name="connsiteY3" fmla="*/ 6276444 h 627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2" h="6276444">
                <a:moveTo>
                  <a:pt x="0" y="0"/>
                </a:moveTo>
                <a:lnTo>
                  <a:pt x="2743202" y="0"/>
                </a:lnTo>
                <a:lnTo>
                  <a:pt x="2743202" y="6276444"/>
                </a:lnTo>
                <a:lnTo>
                  <a:pt x="0" y="627644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97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94" indent="-228494" algn="l" defTabSz="9139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1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0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66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0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92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7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4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8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7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2">
          <p15:clr>
            <a:srgbClr val="F26B43"/>
          </p15:clr>
        </p15:guide>
        <p15:guide id="2" pos="280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2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C64C4FC-1127-1288-834B-1F96965CE63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1" y="447"/>
            <a:ext cx="12192000" cy="685710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C66A298-607F-460B-B967-1197463C4818}"/>
              </a:ext>
            </a:extLst>
          </p:cNvPr>
          <p:cNvSpPr/>
          <p:nvPr/>
        </p:nvSpPr>
        <p:spPr>
          <a:xfrm>
            <a:off x="0" y="37357"/>
            <a:ext cx="12192000" cy="6857108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en-US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062065-D930-487E-AEC2-A7298A2E057B}"/>
              </a:ext>
            </a:extLst>
          </p:cNvPr>
          <p:cNvSpPr/>
          <p:nvPr/>
        </p:nvSpPr>
        <p:spPr>
          <a:xfrm flipV="1">
            <a:off x="1093762" y="4545891"/>
            <a:ext cx="49090" cy="4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30671E-4F80-4C94-935F-7AC95A0AECCD}"/>
              </a:ext>
            </a:extLst>
          </p:cNvPr>
          <p:cNvSpPr/>
          <p:nvPr/>
        </p:nvSpPr>
        <p:spPr>
          <a:xfrm>
            <a:off x="3797140" y="4265846"/>
            <a:ext cx="49090" cy="4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208942-19E8-42D1-9CDD-B309AD203529}"/>
              </a:ext>
            </a:extLst>
          </p:cNvPr>
          <p:cNvSpPr/>
          <p:nvPr/>
        </p:nvSpPr>
        <p:spPr>
          <a:xfrm>
            <a:off x="11706737" y="330363"/>
            <a:ext cx="38258" cy="38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BBBDB6-BA13-429B-873B-3F98706F4C43}"/>
              </a:ext>
            </a:extLst>
          </p:cNvPr>
          <p:cNvSpPr/>
          <p:nvPr/>
        </p:nvSpPr>
        <p:spPr>
          <a:xfrm flipV="1">
            <a:off x="11012834" y="5491919"/>
            <a:ext cx="55884" cy="55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4B8E2B-2A50-414C-AF95-5279720DA1AC}"/>
              </a:ext>
            </a:extLst>
          </p:cNvPr>
          <p:cNvSpPr/>
          <p:nvPr/>
        </p:nvSpPr>
        <p:spPr>
          <a:xfrm flipV="1">
            <a:off x="5179626" y="5607186"/>
            <a:ext cx="54662" cy="54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22501F-6901-4D6A-BE2D-C86061E70D03}"/>
              </a:ext>
            </a:extLst>
          </p:cNvPr>
          <p:cNvSpPr/>
          <p:nvPr/>
        </p:nvSpPr>
        <p:spPr>
          <a:xfrm>
            <a:off x="9620880" y="800453"/>
            <a:ext cx="49090" cy="4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16748D-AA19-463F-86EF-D5DA95A310B1}"/>
              </a:ext>
            </a:extLst>
          </p:cNvPr>
          <p:cNvSpPr/>
          <p:nvPr/>
        </p:nvSpPr>
        <p:spPr>
          <a:xfrm>
            <a:off x="1912088" y="4296338"/>
            <a:ext cx="49090" cy="4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3CCC20-0AA7-41CB-B17B-4061F79BBF8D}"/>
              </a:ext>
            </a:extLst>
          </p:cNvPr>
          <p:cNvSpPr/>
          <p:nvPr/>
        </p:nvSpPr>
        <p:spPr>
          <a:xfrm flipV="1">
            <a:off x="11333540" y="1723506"/>
            <a:ext cx="54662" cy="54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77">
              <a:defRPr/>
            </a:pPr>
            <a:endParaRPr lang="en-US" sz="236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D2B8-901A-4368-86D5-09E18CE173EE}"/>
              </a:ext>
            </a:extLst>
          </p:cNvPr>
          <p:cNvSpPr txBox="1"/>
          <p:nvPr/>
        </p:nvSpPr>
        <p:spPr>
          <a:xfrm>
            <a:off x="959016" y="1834455"/>
            <a:ext cx="5622028" cy="1938724"/>
          </a:xfrm>
          <a:prstGeom prst="rect">
            <a:avLst/>
          </a:prstGeom>
          <a:noFill/>
        </p:spPr>
        <p:txBody>
          <a:bodyPr wrap="none" lIns="91428" tIns="45714" rIns="91428" bIns="45714" rtlCol="0" anchor="t">
            <a:spAutoFit/>
          </a:bodyPr>
          <a:lstStyle/>
          <a:p>
            <a:pPr defTabSz="228577">
              <a:defRPr/>
            </a:pPr>
            <a:r>
              <a:rPr lang="en-US" sz="5999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/>
                <a:ea typeface="Open Sans Extrabold" panose="020B0906030804020204" pitchFamily="34" charset="0"/>
                <a:cs typeface="Poppins" panose="00000500000000000000" pitchFamily="2" charset="0"/>
              </a:rPr>
              <a:t>BIG DATA </a:t>
            </a:r>
          </a:p>
          <a:p>
            <a:pPr defTabSz="228577">
              <a:defRPr/>
            </a:pPr>
            <a:r>
              <a:rPr lang="en-US" sz="5999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/>
                <a:ea typeface="Open Sans Extrabold" panose="020B0906030804020204" pitchFamily="34" charset="0"/>
                <a:cs typeface="Poppins" panose="00000500000000000000" pitchFamily="2" charset="0"/>
              </a:rPr>
              <a:t>ASSIGNMENT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A03EA6-6965-664A-58F6-9440B9EA6904}"/>
              </a:ext>
            </a:extLst>
          </p:cNvPr>
          <p:cNvGrpSpPr/>
          <p:nvPr/>
        </p:nvGrpSpPr>
        <p:grpSpPr>
          <a:xfrm>
            <a:off x="9815617" y="5778786"/>
            <a:ext cx="1929443" cy="653078"/>
            <a:chOff x="6384524" y="1743074"/>
            <a:chExt cx="5073300" cy="1687829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554039-5D84-9F73-331D-93F971CB8A62}"/>
                </a:ext>
              </a:extLst>
            </p:cNvPr>
            <p:cNvSpPr/>
            <p:nvPr/>
          </p:nvSpPr>
          <p:spPr>
            <a:xfrm>
              <a:off x="9808190" y="1743074"/>
              <a:ext cx="1649634" cy="1687829"/>
            </a:xfrm>
            <a:custGeom>
              <a:avLst/>
              <a:gdLst>
                <a:gd name="connsiteX0" fmla="*/ 804745 w 1649634"/>
                <a:gd name="connsiteY0" fmla="*/ -179 h 1687829"/>
                <a:gd name="connsiteX1" fmla="*/ 804745 w 1649634"/>
                <a:gd name="connsiteY1" fmla="*/ -179 h 1687829"/>
                <a:gd name="connsiteX2" fmla="*/ -1165 w 1649634"/>
                <a:gd name="connsiteY2" fmla="*/ 591419 h 1687829"/>
                <a:gd name="connsiteX3" fmla="*/ 75035 w 1649634"/>
                <a:gd name="connsiteY3" fmla="*/ 615136 h 1687829"/>
                <a:gd name="connsiteX4" fmla="*/ 1032488 w 1649634"/>
                <a:gd name="connsiteY4" fmla="*/ 114835 h 1687829"/>
                <a:gd name="connsiteX5" fmla="*/ 1532837 w 1649634"/>
                <a:gd name="connsiteY5" fmla="*/ 1072336 h 1687829"/>
                <a:gd name="connsiteX6" fmla="*/ 575288 w 1649634"/>
                <a:gd name="connsiteY6" fmla="*/ 1572637 h 1687829"/>
                <a:gd name="connsiteX7" fmla="*/ 75035 w 1649634"/>
                <a:gd name="connsiteY7" fmla="*/ 1072336 h 1687829"/>
                <a:gd name="connsiteX8" fmla="*/ -1165 w 1649634"/>
                <a:gd name="connsiteY8" fmla="*/ 1096053 h 1687829"/>
                <a:gd name="connsiteX9" fmla="*/ 804650 w 1649634"/>
                <a:gd name="connsiteY9" fmla="*/ 1687651 h 1687829"/>
                <a:gd name="connsiteX10" fmla="*/ 804650 w 1649634"/>
                <a:gd name="connsiteY10" fmla="*/ 1687651 h 1687829"/>
                <a:gd name="connsiteX11" fmla="*/ 1648469 w 1649634"/>
                <a:gd name="connsiteY11" fmla="*/ 843831 h 1687829"/>
                <a:gd name="connsiteX12" fmla="*/ 804650 w 1649634"/>
                <a:gd name="connsiteY12" fmla="*/ 11 h 1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9634" h="1687829">
                  <a:moveTo>
                    <a:pt x="804745" y="-179"/>
                  </a:moveTo>
                  <a:lnTo>
                    <a:pt x="804745" y="-179"/>
                  </a:lnTo>
                  <a:cubicBezTo>
                    <a:pt x="435747" y="-227"/>
                    <a:pt x="109420" y="239327"/>
                    <a:pt x="-1165" y="591419"/>
                  </a:cubicBezTo>
                  <a:lnTo>
                    <a:pt x="75035" y="615136"/>
                  </a:lnTo>
                  <a:cubicBezTo>
                    <a:pt x="201241" y="212581"/>
                    <a:pt x="629961" y="-11419"/>
                    <a:pt x="1032488" y="114835"/>
                  </a:cubicBezTo>
                  <a:cubicBezTo>
                    <a:pt x="1435110" y="241089"/>
                    <a:pt x="1659043" y="669781"/>
                    <a:pt x="1532837" y="1072336"/>
                  </a:cubicBezTo>
                  <a:cubicBezTo>
                    <a:pt x="1406535" y="1474891"/>
                    <a:pt x="977910" y="1698890"/>
                    <a:pt x="575288" y="1572637"/>
                  </a:cubicBezTo>
                  <a:cubicBezTo>
                    <a:pt x="336686" y="1497808"/>
                    <a:pt x="149901" y="1310937"/>
                    <a:pt x="75035" y="1072336"/>
                  </a:cubicBezTo>
                  <a:lnTo>
                    <a:pt x="-1165" y="1096053"/>
                  </a:lnTo>
                  <a:cubicBezTo>
                    <a:pt x="109325" y="1448107"/>
                    <a:pt x="435651" y="1687660"/>
                    <a:pt x="804650" y="1687651"/>
                  </a:cubicBezTo>
                  <a:lnTo>
                    <a:pt x="804650" y="1687651"/>
                  </a:lnTo>
                  <a:cubicBezTo>
                    <a:pt x="1270708" y="1687651"/>
                    <a:pt x="1648469" y="1309861"/>
                    <a:pt x="1648469" y="843831"/>
                  </a:cubicBezTo>
                  <a:cubicBezTo>
                    <a:pt x="1648469" y="377801"/>
                    <a:pt x="1270708" y="11"/>
                    <a:pt x="804650" y="1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2AD256-46A6-4EA1-6618-E8FC9C8D0CB3}"/>
                </a:ext>
              </a:extLst>
            </p:cNvPr>
            <p:cNvSpPr/>
            <p:nvPr/>
          </p:nvSpPr>
          <p:spPr>
            <a:xfrm>
              <a:off x="9413568" y="2249900"/>
              <a:ext cx="517207" cy="677132"/>
            </a:xfrm>
            <a:custGeom>
              <a:avLst/>
              <a:gdLst>
                <a:gd name="connsiteX0" fmla="*/ 71797 w 517207"/>
                <a:gd name="connsiteY0" fmla="*/ 480357 h 677132"/>
                <a:gd name="connsiteX1" fmla="*/ 252772 w 517207"/>
                <a:gd name="connsiteY1" fmla="*/ 555128 h 677132"/>
                <a:gd name="connsiteX2" fmla="*/ 376597 w 517207"/>
                <a:gd name="connsiteY2" fmla="*/ 470546 h 677132"/>
                <a:gd name="connsiteX3" fmla="*/ 244866 w 517207"/>
                <a:gd name="connsiteY3" fmla="*/ 392918 h 677132"/>
                <a:gd name="connsiteX4" fmla="*/ 163236 w 517207"/>
                <a:gd name="connsiteY4" fmla="*/ 393870 h 677132"/>
                <a:gd name="connsiteX5" fmla="*/ 163236 w 517207"/>
                <a:gd name="connsiteY5" fmla="*/ 272045 h 677132"/>
                <a:gd name="connsiteX6" fmla="*/ 244866 w 517207"/>
                <a:gd name="connsiteY6" fmla="*/ 272998 h 677132"/>
                <a:gd name="connsiteX7" fmla="*/ 365738 w 517207"/>
                <a:gd name="connsiteY7" fmla="*/ 200322 h 677132"/>
                <a:gd name="connsiteX8" fmla="*/ 243819 w 517207"/>
                <a:gd name="connsiteY8" fmla="*/ 121646 h 677132"/>
                <a:gd name="connsiteX9" fmla="*/ 76654 w 517207"/>
                <a:gd name="connsiteY9" fmla="*/ 190416 h 677132"/>
                <a:gd name="connsiteX10" fmla="*/ 7884 w 517207"/>
                <a:gd name="connsiteY10" fmla="*/ 103929 h 677132"/>
                <a:gd name="connsiteX11" fmla="*/ 258582 w 517207"/>
                <a:gd name="connsiteY11" fmla="*/ -179 h 677132"/>
                <a:gd name="connsiteX12" fmla="*/ 506232 w 517207"/>
                <a:gd name="connsiteY12" fmla="*/ 177653 h 677132"/>
                <a:gd name="connsiteX13" fmla="*/ 362595 w 517207"/>
                <a:gd name="connsiteY13" fmla="*/ 327100 h 677132"/>
                <a:gd name="connsiteX14" fmla="*/ 516043 w 517207"/>
                <a:gd name="connsiteY14" fmla="*/ 484358 h 677132"/>
                <a:gd name="connsiteX15" fmla="*/ 257439 w 517207"/>
                <a:gd name="connsiteY15" fmla="*/ 676953 h 677132"/>
                <a:gd name="connsiteX16" fmla="*/ -1165 w 517207"/>
                <a:gd name="connsiteY16" fmla="*/ 572178 h 67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7207" h="677132">
                  <a:moveTo>
                    <a:pt x="71797" y="480357"/>
                  </a:moveTo>
                  <a:cubicBezTo>
                    <a:pt x="120089" y="527830"/>
                    <a:pt x="185049" y="554643"/>
                    <a:pt x="252772" y="555128"/>
                  </a:cubicBezTo>
                  <a:cubicBezTo>
                    <a:pt x="332401" y="555128"/>
                    <a:pt x="376597" y="520648"/>
                    <a:pt x="376597" y="470546"/>
                  </a:cubicBezTo>
                  <a:cubicBezTo>
                    <a:pt x="376597" y="417492"/>
                    <a:pt x="336306" y="392918"/>
                    <a:pt x="244866" y="392918"/>
                  </a:cubicBezTo>
                  <a:cubicBezTo>
                    <a:pt x="217339" y="392918"/>
                    <a:pt x="173047" y="392918"/>
                    <a:pt x="163236" y="393870"/>
                  </a:cubicBezTo>
                  <a:lnTo>
                    <a:pt x="163236" y="272045"/>
                  </a:lnTo>
                  <a:cubicBezTo>
                    <a:pt x="175047" y="272998"/>
                    <a:pt x="220386" y="272998"/>
                    <a:pt x="244866" y="272998"/>
                  </a:cubicBezTo>
                  <a:cubicBezTo>
                    <a:pt x="317542" y="272998"/>
                    <a:pt x="365738" y="249376"/>
                    <a:pt x="365738" y="200322"/>
                  </a:cubicBezTo>
                  <a:cubicBezTo>
                    <a:pt x="365738" y="148220"/>
                    <a:pt x="312684" y="121646"/>
                    <a:pt x="243819" y="121646"/>
                  </a:cubicBezTo>
                  <a:cubicBezTo>
                    <a:pt x="181239" y="121865"/>
                    <a:pt x="121232" y="146544"/>
                    <a:pt x="76654" y="190416"/>
                  </a:cubicBezTo>
                  <a:lnTo>
                    <a:pt x="7884" y="103929"/>
                  </a:lnTo>
                  <a:cubicBezTo>
                    <a:pt x="60938" y="44017"/>
                    <a:pt x="143520" y="-179"/>
                    <a:pt x="258582" y="-179"/>
                  </a:cubicBezTo>
                  <a:cubicBezTo>
                    <a:pt x="412029" y="-179"/>
                    <a:pt x="506232" y="68591"/>
                    <a:pt x="506232" y="177653"/>
                  </a:cubicBezTo>
                  <a:cubicBezTo>
                    <a:pt x="506232" y="260234"/>
                    <a:pt x="435366" y="314336"/>
                    <a:pt x="362595" y="327100"/>
                  </a:cubicBezTo>
                  <a:cubicBezTo>
                    <a:pt x="429270" y="333958"/>
                    <a:pt x="516043" y="386060"/>
                    <a:pt x="516043" y="484358"/>
                  </a:cubicBezTo>
                  <a:cubicBezTo>
                    <a:pt x="516043" y="597324"/>
                    <a:pt x="414792" y="676953"/>
                    <a:pt x="257439" y="676953"/>
                  </a:cubicBezTo>
                  <a:cubicBezTo>
                    <a:pt x="136472" y="676953"/>
                    <a:pt x="46937" y="630757"/>
                    <a:pt x="-1165" y="572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EF848-A95F-7606-9055-E2A1857882CA}"/>
                </a:ext>
              </a:extLst>
            </p:cNvPr>
            <p:cNvSpPr/>
            <p:nvPr/>
          </p:nvSpPr>
          <p:spPr>
            <a:xfrm>
              <a:off x="10053458" y="2249519"/>
              <a:ext cx="533970" cy="677132"/>
            </a:xfrm>
            <a:custGeom>
              <a:avLst/>
              <a:gdLst>
                <a:gd name="connsiteX0" fmla="*/ 269631 w 533970"/>
                <a:gd name="connsiteY0" fmla="*/ 356913 h 677132"/>
                <a:gd name="connsiteX1" fmla="*/ 141805 w 533970"/>
                <a:gd name="connsiteY1" fmla="*/ 419873 h 677132"/>
                <a:gd name="connsiteX2" fmla="*/ 275155 w 533970"/>
                <a:gd name="connsiteY2" fmla="*/ 555509 h 677132"/>
                <a:gd name="connsiteX3" fmla="*/ 391169 w 533970"/>
                <a:gd name="connsiteY3" fmla="*/ 458164 h 677132"/>
                <a:gd name="connsiteX4" fmla="*/ 269250 w 533970"/>
                <a:gd name="connsiteY4" fmla="*/ 356913 h 677132"/>
                <a:gd name="connsiteX5" fmla="*/ 304682 w 533970"/>
                <a:gd name="connsiteY5" fmla="*/ 202 h 677132"/>
                <a:gd name="connsiteX6" fmla="*/ 498421 w 533970"/>
                <a:gd name="connsiteY6" fmla="*/ 68020 h 677132"/>
                <a:gd name="connsiteX7" fmla="*/ 435461 w 533970"/>
                <a:gd name="connsiteY7" fmla="*/ 172795 h 677132"/>
                <a:gd name="connsiteX8" fmla="*/ 304682 w 533970"/>
                <a:gd name="connsiteY8" fmla="*/ 120693 h 677132"/>
                <a:gd name="connsiteX9" fmla="*/ 140472 w 533970"/>
                <a:gd name="connsiteY9" fmla="*/ 310336 h 677132"/>
                <a:gd name="connsiteX10" fmla="*/ 141424 w 533970"/>
                <a:gd name="connsiteY10" fmla="*/ 324147 h 677132"/>
                <a:gd name="connsiteX11" fmla="*/ 309540 w 533970"/>
                <a:gd name="connsiteY11" fmla="*/ 240613 h 677132"/>
                <a:gd name="connsiteX12" fmla="*/ 532806 w 533970"/>
                <a:gd name="connsiteY12" fmla="*/ 451877 h 677132"/>
                <a:gd name="connsiteX13" fmla="*/ 282013 w 533970"/>
                <a:gd name="connsiteY13" fmla="*/ 676953 h 677132"/>
                <a:gd name="connsiteX14" fmla="*/ -1165 w 533970"/>
                <a:gd name="connsiteY14" fmla="*/ 338911 h 677132"/>
                <a:gd name="connsiteX15" fmla="*/ 304682 w 533970"/>
                <a:gd name="connsiteY15" fmla="*/ -179 h 67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970" h="677132">
                  <a:moveTo>
                    <a:pt x="269631" y="356913"/>
                  </a:moveTo>
                  <a:cubicBezTo>
                    <a:pt x="219814" y="357904"/>
                    <a:pt x="172952" y="380964"/>
                    <a:pt x="141805" y="419873"/>
                  </a:cubicBezTo>
                  <a:cubicBezTo>
                    <a:pt x="147711" y="482738"/>
                    <a:pt x="183143" y="555509"/>
                    <a:pt x="275155" y="555509"/>
                  </a:cubicBezTo>
                  <a:cubicBezTo>
                    <a:pt x="351355" y="555509"/>
                    <a:pt x="391169" y="504360"/>
                    <a:pt x="391169" y="458164"/>
                  </a:cubicBezTo>
                  <a:cubicBezTo>
                    <a:pt x="391169" y="387393"/>
                    <a:pt x="333162" y="356913"/>
                    <a:pt x="269250" y="356913"/>
                  </a:cubicBezTo>
                  <a:moveTo>
                    <a:pt x="304682" y="202"/>
                  </a:moveTo>
                  <a:cubicBezTo>
                    <a:pt x="375263" y="-998"/>
                    <a:pt x="443938" y="23052"/>
                    <a:pt x="498421" y="68020"/>
                  </a:cubicBezTo>
                  <a:lnTo>
                    <a:pt x="435461" y="172795"/>
                  </a:lnTo>
                  <a:cubicBezTo>
                    <a:pt x="401075" y="137857"/>
                    <a:pt x="353641" y="118950"/>
                    <a:pt x="304682" y="120693"/>
                  </a:cubicBezTo>
                  <a:cubicBezTo>
                    <a:pt x="205337" y="120693"/>
                    <a:pt x="140472" y="206418"/>
                    <a:pt x="140472" y="310336"/>
                  </a:cubicBezTo>
                  <a:cubicBezTo>
                    <a:pt x="140281" y="314965"/>
                    <a:pt x="140567" y="319594"/>
                    <a:pt x="141424" y="324147"/>
                  </a:cubicBezTo>
                  <a:cubicBezTo>
                    <a:pt x="171904" y="279856"/>
                    <a:pt x="237817" y="240613"/>
                    <a:pt x="309540" y="240613"/>
                  </a:cubicBezTo>
                  <a:cubicBezTo>
                    <a:pt x="427555" y="240613"/>
                    <a:pt x="532806" y="312336"/>
                    <a:pt x="532806" y="451877"/>
                  </a:cubicBezTo>
                  <a:cubicBezTo>
                    <a:pt x="532806" y="579703"/>
                    <a:pt x="431461" y="676953"/>
                    <a:pt x="282013" y="676953"/>
                  </a:cubicBezTo>
                  <a:cubicBezTo>
                    <a:pt x="81988" y="676953"/>
                    <a:pt x="-1165" y="523601"/>
                    <a:pt x="-1165" y="338911"/>
                  </a:cubicBezTo>
                  <a:cubicBezTo>
                    <a:pt x="-1165" y="140315"/>
                    <a:pt x="110944" y="-179"/>
                    <a:pt x="304682" y="-17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4C5C20-5937-9121-70DD-D380BA9247A2}"/>
                </a:ext>
              </a:extLst>
            </p:cNvPr>
            <p:cNvSpPr/>
            <p:nvPr/>
          </p:nvSpPr>
          <p:spPr>
            <a:xfrm>
              <a:off x="10700872" y="2249900"/>
              <a:ext cx="542829" cy="677132"/>
            </a:xfrm>
            <a:custGeom>
              <a:avLst/>
              <a:gdLst>
                <a:gd name="connsiteX0" fmla="*/ 270202 w 542829"/>
                <a:gd name="connsiteY0" fmla="*/ 123646 h 677132"/>
                <a:gd name="connsiteX1" fmla="*/ 140472 w 542829"/>
                <a:gd name="connsiteY1" fmla="*/ 337863 h 677132"/>
                <a:gd name="connsiteX2" fmla="*/ 270202 w 542829"/>
                <a:gd name="connsiteY2" fmla="*/ 553128 h 677132"/>
                <a:gd name="connsiteX3" fmla="*/ 399076 w 542829"/>
                <a:gd name="connsiteY3" fmla="*/ 337863 h 677132"/>
                <a:gd name="connsiteX4" fmla="*/ 270202 w 542829"/>
                <a:gd name="connsiteY4" fmla="*/ 123646 h 677132"/>
                <a:gd name="connsiteX5" fmla="*/ 270202 w 542829"/>
                <a:gd name="connsiteY5" fmla="*/ -179 h 677132"/>
                <a:gd name="connsiteX6" fmla="*/ 541664 w 542829"/>
                <a:gd name="connsiteY6" fmla="*/ 337863 h 677132"/>
                <a:gd name="connsiteX7" fmla="*/ 270202 w 542829"/>
                <a:gd name="connsiteY7" fmla="*/ 676953 h 677132"/>
                <a:gd name="connsiteX8" fmla="*/ -1165 w 542829"/>
                <a:gd name="connsiteY8" fmla="*/ 337863 h 677132"/>
                <a:gd name="connsiteX9" fmla="*/ 270202 w 542829"/>
                <a:gd name="connsiteY9" fmla="*/ -179 h 67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829" h="677132">
                  <a:moveTo>
                    <a:pt x="270202" y="123646"/>
                  </a:moveTo>
                  <a:cubicBezTo>
                    <a:pt x="175810" y="123646"/>
                    <a:pt x="140472" y="216991"/>
                    <a:pt x="140472" y="337863"/>
                  </a:cubicBezTo>
                  <a:cubicBezTo>
                    <a:pt x="140472" y="458735"/>
                    <a:pt x="175810" y="553128"/>
                    <a:pt x="270202" y="553128"/>
                  </a:cubicBezTo>
                  <a:cubicBezTo>
                    <a:pt x="364595" y="553128"/>
                    <a:pt x="399076" y="458735"/>
                    <a:pt x="399076" y="337863"/>
                  </a:cubicBezTo>
                  <a:cubicBezTo>
                    <a:pt x="399076" y="216991"/>
                    <a:pt x="363643" y="123646"/>
                    <a:pt x="270202" y="123646"/>
                  </a:cubicBezTo>
                  <a:moveTo>
                    <a:pt x="270202" y="-179"/>
                  </a:moveTo>
                  <a:cubicBezTo>
                    <a:pt x="457082" y="-179"/>
                    <a:pt x="541664" y="168794"/>
                    <a:pt x="541664" y="337863"/>
                  </a:cubicBezTo>
                  <a:cubicBezTo>
                    <a:pt x="541664" y="506932"/>
                    <a:pt x="457082" y="676953"/>
                    <a:pt x="270202" y="676953"/>
                  </a:cubicBezTo>
                  <a:cubicBezTo>
                    <a:pt x="83322" y="676953"/>
                    <a:pt x="-1165" y="506932"/>
                    <a:pt x="-1165" y="337863"/>
                  </a:cubicBezTo>
                  <a:cubicBezTo>
                    <a:pt x="-1165" y="168794"/>
                    <a:pt x="82369" y="-179"/>
                    <a:pt x="270202" y="-17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596E01-E8AE-526F-4A73-F323D236534D}"/>
                </a:ext>
              </a:extLst>
            </p:cNvPr>
            <p:cNvSpPr/>
            <p:nvPr/>
          </p:nvSpPr>
          <p:spPr>
            <a:xfrm>
              <a:off x="7105471" y="2296858"/>
              <a:ext cx="368903" cy="580072"/>
            </a:xfrm>
            <a:custGeom>
              <a:avLst/>
              <a:gdLst>
                <a:gd name="connsiteX0" fmla="*/ 0 w 368903"/>
                <a:gd name="connsiteY0" fmla="*/ 0 h 580072"/>
                <a:gd name="connsiteX1" fmla="*/ 123539 w 368903"/>
                <a:gd name="connsiteY1" fmla="*/ 0 h 580072"/>
                <a:gd name="connsiteX2" fmla="*/ 123539 w 368903"/>
                <a:gd name="connsiteY2" fmla="*/ 471392 h 580072"/>
                <a:gd name="connsiteX3" fmla="*/ 368903 w 368903"/>
                <a:gd name="connsiteY3" fmla="*/ 471392 h 580072"/>
                <a:gd name="connsiteX4" fmla="*/ 368903 w 368903"/>
                <a:gd name="connsiteY4" fmla="*/ 580073 h 580072"/>
                <a:gd name="connsiteX5" fmla="*/ 0 w 368903"/>
                <a:gd name="connsiteY5" fmla="*/ 580073 h 580072"/>
                <a:gd name="connsiteX6" fmla="*/ 0 w 368903"/>
                <a:gd name="connsiteY6" fmla="*/ 0 h 58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903" h="580072">
                  <a:moveTo>
                    <a:pt x="0" y="0"/>
                  </a:moveTo>
                  <a:lnTo>
                    <a:pt x="123539" y="0"/>
                  </a:lnTo>
                  <a:lnTo>
                    <a:pt x="123539" y="471392"/>
                  </a:lnTo>
                  <a:lnTo>
                    <a:pt x="368903" y="471392"/>
                  </a:lnTo>
                  <a:lnTo>
                    <a:pt x="368903" y="580073"/>
                  </a:lnTo>
                  <a:lnTo>
                    <a:pt x="0" y="58007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3B44B8-8B0A-B6CA-8712-5DDF34CF9CD8}"/>
                </a:ext>
              </a:extLst>
            </p:cNvPr>
            <p:cNvSpPr/>
            <p:nvPr/>
          </p:nvSpPr>
          <p:spPr>
            <a:xfrm>
              <a:off x="7592198" y="2296858"/>
              <a:ext cx="410622" cy="580072"/>
            </a:xfrm>
            <a:custGeom>
              <a:avLst/>
              <a:gdLst>
                <a:gd name="connsiteX0" fmla="*/ 0 w 410622"/>
                <a:gd name="connsiteY0" fmla="*/ 0 h 580072"/>
                <a:gd name="connsiteX1" fmla="*/ 410623 w 410622"/>
                <a:gd name="connsiteY1" fmla="*/ 0 h 580072"/>
                <a:gd name="connsiteX2" fmla="*/ 410623 w 410622"/>
                <a:gd name="connsiteY2" fmla="*/ 106108 h 580072"/>
                <a:gd name="connsiteX3" fmla="*/ 123539 w 410622"/>
                <a:gd name="connsiteY3" fmla="*/ 106108 h 580072"/>
                <a:gd name="connsiteX4" fmla="*/ 123539 w 410622"/>
                <a:gd name="connsiteY4" fmla="*/ 232219 h 580072"/>
                <a:gd name="connsiteX5" fmla="*/ 404527 w 410622"/>
                <a:gd name="connsiteY5" fmla="*/ 232219 h 580072"/>
                <a:gd name="connsiteX6" fmla="*/ 404527 w 410622"/>
                <a:gd name="connsiteY6" fmla="*/ 338328 h 580072"/>
                <a:gd name="connsiteX7" fmla="*/ 123539 w 410622"/>
                <a:gd name="connsiteY7" fmla="*/ 338328 h 580072"/>
                <a:gd name="connsiteX8" fmla="*/ 123539 w 410622"/>
                <a:gd name="connsiteY8" fmla="*/ 473107 h 580072"/>
                <a:gd name="connsiteX9" fmla="*/ 410623 w 410622"/>
                <a:gd name="connsiteY9" fmla="*/ 473107 h 580072"/>
                <a:gd name="connsiteX10" fmla="*/ 410623 w 410622"/>
                <a:gd name="connsiteY10" fmla="*/ 580073 h 580072"/>
                <a:gd name="connsiteX11" fmla="*/ 0 w 410622"/>
                <a:gd name="connsiteY11" fmla="*/ 580073 h 580072"/>
                <a:gd name="connsiteX12" fmla="*/ 0 w 410622"/>
                <a:gd name="connsiteY12" fmla="*/ 0 h 58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622" h="580072">
                  <a:moveTo>
                    <a:pt x="0" y="0"/>
                  </a:moveTo>
                  <a:lnTo>
                    <a:pt x="410623" y="0"/>
                  </a:lnTo>
                  <a:lnTo>
                    <a:pt x="410623" y="106108"/>
                  </a:lnTo>
                  <a:lnTo>
                    <a:pt x="123539" y="106108"/>
                  </a:lnTo>
                  <a:lnTo>
                    <a:pt x="123539" y="232219"/>
                  </a:lnTo>
                  <a:lnTo>
                    <a:pt x="404527" y="232219"/>
                  </a:lnTo>
                  <a:lnTo>
                    <a:pt x="404527" y="338328"/>
                  </a:lnTo>
                  <a:lnTo>
                    <a:pt x="123539" y="338328"/>
                  </a:lnTo>
                  <a:lnTo>
                    <a:pt x="123539" y="473107"/>
                  </a:lnTo>
                  <a:lnTo>
                    <a:pt x="410623" y="473107"/>
                  </a:lnTo>
                  <a:lnTo>
                    <a:pt x="410623" y="580073"/>
                  </a:lnTo>
                  <a:lnTo>
                    <a:pt x="0" y="58007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A56459E-31AA-26C5-C6A9-371AB5C8626A}"/>
                </a:ext>
              </a:extLst>
            </p:cNvPr>
            <p:cNvSpPr/>
            <p:nvPr/>
          </p:nvSpPr>
          <p:spPr>
            <a:xfrm>
              <a:off x="8131028" y="2296858"/>
              <a:ext cx="519493" cy="580167"/>
            </a:xfrm>
            <a:custGeom>
              <a:avLst/>
              <a:gdLst>
                <a:gd name="connsiteX0" fmla="*/ 123539 w 519493"/>
                <a:gd name="connsiteY0" fmla="*/ 190500 h 580167"/>
                <a:gd name="connsiteX1" fmla="*/ 123539 w 519493"/>
                <a:gd name="connsiteY1" fmla="*/ 580168 h 580167"/>
                <a:gd name="connsiteX2" fmla="*/ 0 w 519493"/>
                <a:gd name="connsiteY2" fmla="*/ 580168 h 580167"/>
                <a:gd name="connsiteX3" fmla="*/ 0 w 519493"/>
                <a:gd name="connsiteY3" fmla="*/ 0 h 580167"/>
                <a:gd name="connsiteX4" fmla="*/ 127063 w 519493"/>
                <a:gd name="connsiteY4" fmla="*/ 0 h 580167"/>
                <a:gd name="connsiteX5" fmla="*/ 395954 w 519493"/>
                <a:gd name="connsiteY5" fmla="*/ 375761 h 580167"/>
                <a:gd name="connsiteX6" fmla="*/ 395954 w 519493"/>
                <a:gd name="connsiteY6" fmla="*/ 0 h 580167"/>
                <a:gd name="connsiteX7" fmla="*/ 519493 w 519493"/>
                <a:gd name="connsiteY7" fmla="*/ 0 h 580167"/>
                <a:gd name="connsiteX8" fmla="*/ 519493 w 519493"/>
                <a:gd name="connsiteY8" fmla="*/ 580168 h 580167"/>
                <a:gd name="connsiteX9" fmla="*/ 400241 w 519493"/>
                <a:gd name="connsiteY9" fmla="*/ 580168 h 580167"/>
                <a:gd name="connsiteX10" fmla="*/ 123539 w 519493"/>
                <a:gd name="connsiteY10" fmla="*/ 190500 h 5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493" h="580167">
                  <a:moveTo>
                    <a:pt x="123539" y="190500"/>
                  </a:moveTo>
                  <a:lnTo>
                    <a:pt x="123539" y="580168"/>
                  </a:lnTo>
                  <a:lnTo>
                    <a:pt x="0" y="580168"/>
                  </a:lnTo>
                  <a:lnTo>
                    <a:pt x="0" y="0"/>
                  </a:lnTo>
                  <a:lnTo>
                    <a:pt x="127063" y="0"/>
                  </a:lnTo>
                  <a:lnTo>
                    <a:pt x="395954" y="375761"/>
                  </a:lnTo>
                  <a:lnTo>
                    <a:pt x="395954" y="0"/>
                  </a:lnTo>
                  <a:lnTo>
                    <a:pt x="519493" y="0"/>
                  </a:lnTo>
                  <a:lnTo>
                    <a:pt x="519493" y="580168"/>
                  </a:lnTo>
                  <a:lnTo>
                    <a:pt x="400241" y="580168"/>
                  </a:lnTo>
                  <a:lnTo>
                    <a:pt x="123539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2E9759-5DF1-01E6-0AC7-66B0E0E2D056}"/>
                </a:ext>
              </a:extLst>
            </p:cNvPr>
            <p:cNvSpPr/>
            <p:nvPr/>
          </p:nvSpPr>
          <p:spPr>
            <a:xfrm>
              <a:off x="8769488" y="2296858"/>
              <a:ext cx="536639" cy="580072"/>
            </a:xfrm>
            <a:custGeom>
              <a:avLst/>
              <a:gdLst>
                <a:gd name="connsiteX0" fmla="*/ 227435 w 536639"/>
                <a:gd name="connsiteY0" fmla="*/ 471213 h 580072"/>
                <a:gd name="connsiteX1" fmla="*/ 409268 w 536639"/>
                <a:gd name="connsiteY1" fmla="*/ 290238 h 580072"/>
                <a:gd name="connsiteX2" fmla="*/ 227435 w 536639"/>
                <a:gd name="connsiteY2" fmla="*/ 108406 h 580072"/>
                <a:gd name="connsiteX3" fmla="*/ 122660 w 536639"/>
                <a:gd name="connsiteY3" fmla="*/ 108406 h 580072"/>
                <a:gd name="connsiteX4" fmla="*/ 122660 w 536639"/>
                <a:gd name="connsiteY4" fmla="*/ 471118 h 580072"/>
                <a:gd name="connsiteX5" fmla="*/ -1165 w 536639"/>
                <a:gd name="connsiteY5" fmla="*/ -179 h 580072"/>
                <a:gd name="connsiteX6" fmla="*/ 227435 w 536639"/>
                <a:gd name="connsiteY6" fmla="*/ -179 h 580072"/>
                <a:gd name="connsiteX7" fmla="*/ 535474 w 536639"/>
                <a:gd name="connsiteY7" fmla="*/ 290333 h 580072"/>
                <a:gd name="connsiteX8" fmla="*/ 227435 w 536639"/>
                <a:gd name="connsiteY8" fmla="*/ 579893 h 580072"/>
                <a:gd name="connsiteX9" fmla="*/ -1165 w 536639"/>
                <a:gd name="connsiteY9" fmla="*/ 579893 h 58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639" h="580072">
                  <a:moveTo>
                    <a:pt x="227435" y="471213"/>
                  </a:moveTo>
                  <a:cubicBezTo>
                    <a:pt x="342307" y="471213"/>
                    <a:pt x="409268" y="388536"/>
                    <a:pt x="409268" y="290238"/>
                  </a:cubicBezTo>
                  <a:cubicBezTo>
                    <a:pt x="409268" y="187559"/>
                    <a:pt x="346593" y="108406"/>
                    <a:pt x="227435" y="108406"/>
                  </a:cubicBezTo>
                  <a:lnTo>
                    <a:pt x="122660" y="108406"/>
                  </a:lnTo>
                  <a:lnTo>
                    <a:pt x="122660" y="471118"/>
                  </a:lnTo>
                  <a:close/>
                  <a:moveTo>
                    <a:pt x="-1165" y="-179"/>
                  </a:moveTo>
                  <a:lnTo>
                    <a:pt x="227435" y="-179"/>
                  </a:lnTo>
                  <a:cubicBezTo>
                    <a:pt x="409268" y="-179"/>
                    <a:pt x="535474" y="115454"/>
                    <a:pt x="535474" y="290333"/>
                  </a:cubicBezTo>
                  <a:cubicBezTo>
                    <a:pt x="535474" y="465213"/>
                    <a:pt x="409268" y="579893"/>
                    <a:pt x="227435" y="579893"/>
                  </a:cubicBezTo>
                  <a:lnTo>
                    <a:pt x="-1165" y="5798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4A7529-7A79-8ACB-2EE7-4B3C42850E1D}"/>
                </a:ext>
              </a:extLst>
            </p:cNvPr>
            <p:cNvSpPr/>
            <p:nvPr/>
          </p:nvSpPr>
          <p:spPr>
            <a:xfrm>
              <a:off x="6440816" y="2296572"/>
              <a:ext cx="549497" cy="579977"/>
            </a:xfrm>
            <a:custGeom>
              <a:avLst/>
              <a:gdLst>
                <a:gd name="connsiteX0" fmla="*/ 347450 w 549497"/>
                <a:gd name="connsiteY0" fmla="*/ 474928 h 579977"/>
                <a:gd name="connsiteX1" fmla="*/ 188383 w 549497"/>
                <a:gd name="connsiteY1" fmla="*/ 474928 h 579977"/>
                <a:gd name="connsiteX2" fmla="*/ 188383 w 549497"/>
                <a:gd name="connsiteY2" fmla="*/ 338435 h 579977"/>
                <a:gd name="connsiteX3" fmla="*/ 347640 w 549497"/>
                <a:gd name="connsiteY3" fmla="*/ 338435 h 579977"/>
                <a:gd name="connsiteX4" fmla="*/ 422507 w 549497"/>
                <a:gd name="connsiteY4" fmla="*/ 406253 h 579977"/>
                <a:gd name="connsiteX5" fmla="*/ 347640 w 549497"/>
                <a:gd name="connsiteY5" fmla="*/ 474928 h 579977"/>
                <a:gd name="connsiteX6" fmla="*/ 188383 w 549497"/>
                <a:gd name="connsiteY6" fmla="*/ 105358 h 579977"/>
                <a:gd name="connsiteX7" fmla="*/ 343354 w 549497"/>
                <a:gd name="connsiteY7" fmla="*/ 105358 h 579977"/>
                <a:gd name="connsiteX8" fmla="*/ 411172 w 549497"/>
                <a:gd name="connsiteY8" fmla="*/ 168794 h 579977"/>
                <a:gd name="connsiteX9" fmla="*/ 343354 w 549497"/>
                <a:gd name="connsiteY9" fmla="*/ 233183 h 579977"/>
                <a:gd name="connsiteX10" fmla="*/ 188383 w 549497"/>
                <a:gd name="connsiteY10" fmla="*/ 233183 h 579977"/>
                <a:gd name="connsiteX11" fmla="*/ 437271 w 549497"/>
                <a:gd name="connsiteY11" fmla="*/ 280999 h 579977"/>
                <a:gd name="connsiteX12" fmla="*/ 537283 w 549497"/>
                <a:gd name="connsiteY12" fmla="*/ 147649 h 579977"/>
                <a:gd name="connsiteX13" fmla="*/ 370310 w 549497"/>
                <a:gd name="connsiteY13" fmla="*/ -179 h 579977"/>
                <a:gd name="connsiteX14" fmla="*/ -1165 w 549497"/>
                <a:gd name="connsiteY14" fmla="*/ -179 h 579977"/>
                <a:gd name="connsiteX15" fmla="*/ 64558 w 549497"/>
                <a:gd name="connsiteY15" fmla="*/ 74973 h 579977"/>
                <a:gd name="connsiteX16" fmla="*/ 64558 w 549497"/>
                <a:gd name="connsiteY16" fmla="*/ 579798 h 579977"/>
                <a:gd name="connsiteX17" fmla="*/ 379549 w 549497"/>
                <a:gd name="connsiteY17" fmla="*/ 579798 h 579977"/>
                <a:gd name="connsiteX18" fmla="*/ 548333 w 549497"/>
                <a:gd name="connsiteY18" fmla="*/ 423302 h 579977"/>
                <a:gd name="connsiteX19" fmla="*/ 436985 w 549497"/>
                <a:gd name="connsiteY19" fmla="*/ 280427 h 57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9497" h="579977">
                  <a:moveTo>
                    <a:pt x="347450" y="474928"/>
                  </a:moveTo>
                  <a:lnTo>
                    <a:pt x="188383" y="474928"/>
                  </a:lnTo>
                  <a:lnTo>
                    <a:pt x="188383" y="338435"/>
                  </a:lnTo>
                  <a:lnTo>
                    <a:pt x="347640" y="338435"/>
                  </a:lnTo>
                  <a:cubicBezTo>
                    <a:pt x="396408" y="338435"/>
                    <a:pt x="422507" y="369676"/>
                    <a:pt x="422507" y="406253"/>
                  </a:cubicBezTo>
                  <a:cubicBezTo>
                    <a:pt x="422507" y="447972"/>
                    <a:pt x="394599" y="474928"/>
                    <a:pt x="347640" y="474928"/>
                  </a:cubicBezTo>
                  <a:moveTo>
                    <a:pt x="188383" y="105358"/>
                  </a:moveTo>
                  <a:lnTo>
                    <a:pt x="343354" y="105358"/>
                  </a:lnTo>
                  <a:cubicBezTo>
                    <a:pt x="385074" y="105358"/>
                    <a:pt x="411172" y="133171"/>
                    <a:pt x="411172" y="168794"/>
                  </a:cubicBezTo>
                  <a:cubicBezTo>
                    <a:pt x="411172" y="206228"/>
                    <a:pt x="385074" y="233183"/>
                    <a:pt x="343354" y="233183"/>
                  </a:cubicBezTo>
                  <a:lnTo>
                    <a:pt x="188383" y="233183"/>
                  </a:lnTo>
                  <a:close/>
                  <a:moveTo>
                    <a:pt x="437271" y="280999"/>
                  </a:moveTo>
                  <a:cubicBezTo>
                    <a:pt x="492135" y="269664"/>
                    <a:pt x="537283" y="220991"/>
                    <a:pt x="537283" y="147649"/>
                  </a:cubicBezTo>
                  <a:cubicBezTo>
                    <a:pt x="537283" y="70211"/>
                    <a:pt x="480800" y="-179"/>
                    <a:pt x="370310" y="-179"/>
                  </a:cubicBezTo>
                  <a:lnTo>
                    <a:pt x="-1165" y="-179"/>
                  </a:lnTo>
                  <a:lnTo>
                    <a:pt x="64558" y="74973"/>
                  </a:lnTo>
                  <a:lnTo>
                    <a:pt x="64558" y="579798"/>
                  </a:lnTo>
                  <a:lnTo>
                    <a:pt x="379549" y="579798"/>
                  </a:lnTo>
                  <a:cubicBezTo>
                    <a:pt x="490040" y="579798"/>
                    <a:pt x="548333" y="510266"/>
                    <a:pt x="548333" y="423302"/>
                  </a:cubicBezTo>
                  <a:cubicBezTo>
                    <a:pt x="548333" y="350246"/>
                    <a:pt x="498802" y="289952"/>
                    <a:pt x="436985" y="28042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919E10-43CA-C57C-8706-CD28FBE9211B}"/>
                </a:ext>
              </a:extLst>
            </p:cNvPr>
            <p:cNvSpPr/>
            <p:nvPr/>
          </p:nvSpPr>
          <p:spPr>
            <a:xfrm>
              <a:off x="6384524" y="2296858"/>
              <a:ext cx="242030" cy="233076"/>
            </a:xfrm>
            <a:custGeom>
              <a:avLst/>
              <a:gdLst>
                <a:gd name="connsiteX0" fmla="*/ 242030 w 242030"/>
                <a:gd name="connsiteY0" fmla="*/ 0 h 233076"/>
                <a:gd name="connsiteX1" fmla="*/ 0 w 242030"/>
                <a:gd name="connsiteY1" fmla="*/ 0 h 233076"/>
                <a:gd name="connsiteX2" fmla="*/ 242030 w 242030"/>
                <a:gd name="connsiteY2" fmla="*/ 233077 h 233076"/>
                <a:gd name="connsiteX3" fmla="*/ 242030 w 242030"/>
                <a:gd name="connsiteY3" fmla="*/ 0 h 23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30" h="233076">
                  <a:moveTo>
                    <a:pt x="242030" y="0"/>
                  </a:moveTo>
                  <a:lnTo>
                    <a:pt x="0" y="0"/>
                  </a:lnTo>
                  <a:lnTo>
                    <a:pt x="242030" y="233077"/>
                  </a:lnTo>
                  <a:lnTo>
                    <a:pt x="24203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1DF5EF-883C-2773-3BD6-025D28559B6D}"/>
                </a:ext>
              </a:extLst>
            </p:cNvPr>
            <p:cNvSpPr/>
            <p:nvPr/>
          </p:nvSpPr>
          <p:spPr>
            <a:xfrm>
              <a:off x="6388238" y="2296858"/>
              <a:ext cx="242030" cy="233076"/>
            </a:xfrm>
            <a:custGeom>
              <a:avLst/>
              <a:gdLst>
                <a:gd name="connsiteX0" fmla="*/ 242030 w 242030"/>
                <a:gd name="connsiteY0" fmla="*/ 0 h 233076"/>
                <a:gd name="connsiteX1" fmla="*/ 0 w 242030"/>
                <a:gd name="connsiteY1" fmla="*/ 0 h 233076"/>
                <a:gd name="connsiteX2" fmla="*/ 242030 w 242030"/>
                <a:gd name="connsiteY2" fmla="*/ 233077 h 233076"/>
                <a:gd name="connsiteX3" fmla="*/ 242030 w 242030"/>
                <a:gd name="connsiteY3" fmla="*/ 0 h 23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30" h="233076">
                  <a:moveTo>
                    <a:pt x="242030" y="0"/>
                  </a:moveTo>
                  <a:lnTo>
                    <a:pt x="0" y="0"/>
                  </a:lnTo>
                  <a:lnTo>
                    <a:pt x="242030" y="233077"/>
                  </a:lnTo>
                  <a:lnTo>
                    <a:pt x="24203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57154"/>
              <a:endParaRPr lang="en-IN">
                <a:solidFill>
                  <a:srgbClr val="191533"/>
                </a:solidFill>
                <a:latin typeface="Montserra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14FEFB-4D0B-4E70-6C96-4F02B06811AD}"/>
              </a:ext>
            </a:extLst>
          </p:cNvPr>
          <p:cNvSpPr txBox="1"/>
          <p:nvPr/>
        </p:nvSpPr>
        <p:spPr>
          <a:xfrm>
            <a:off x="960523" y="4206647"/>
            <a:ext cx="2576322" cy="461653"/>
          </a:xfrm>
          <a:prstGeom prst="rect">
            <a:avLst/>
          </a:prstGeom>
          <a:noFill/>
        </p:spPr>
        <p:txBody>
          <a:bodyPr wrap="none" lIns="91428" tIns="45714" rIns="91428" bIns="45714" rtlCol="0" anchor="t">
            <a:spAutoFit/>
          </a:bodyPr>
          <a:lstStyle/>
          <a:p>
            <a:pPr defTabSz="228577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/>
                <a:ea typeface="Open Sans Extrabold" panose="020B0906030804020204" pitchFamily="34" charset="0"/>
                <a:cs typeface="Poppins" panose="00000500000000000000" pitchFamily="2" charset="0"/>
              </a:rPr>
              <a:t>Akshit Singhal</a:t>
            </a:r>
          </a:p>
        </p:txBody>
      </p:sp>
    </p:spTree>
    <p:extLst>
      <p:ext uri="{BB962C8B-B14F-4D97-AF65-F5344CB8AC3E}">
        <p14:creationId xmlns:p14="http://schemas.microsoft.com/office/powerpoint/2010/main" val="354237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4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4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4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4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 animBg="1"/>
          <p:bldP spid="16" grpId="0" animBg="1"/>
          <p:bldP spid="18" grpId="0" animBg="1"/>
          <p:bldP spid="19" grpId="0" animBg="1"/>
          <p:bldP spid="21" grpId="0" animBg="1"/>
          <p:bldP spid="22" grpId="0" animBg="1"/>
          <p:bldP spid="24" grpId="0" animBg="1"/>
          <p:bldP spid="25" grpId="0" animBg="1"/>
          <p:bldP spid="48" grpId="0" animBg="1"/>
          <p:bldP spid="3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repeatCount="indefinite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4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4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 animBg="1"/>
          <p:bldP spid="16" grpId="0" animBg="1"/>
          <p:bldP spid="18" grpId="0" animBg="1"/>
          <p:bldP spid="19" grpId="0" animBg="1"/>
          <p:bldP spid="21" grpId="0" animBg="1"/>
          <p:bldP spid="22" grpId="0" animBg="1"/>
          <p:bldP spid="24" grpId="0" animBg="1"/>
          <p:bldP spid="25" grpId="0" animBg="1"/>
          <p:bldP spid="48" grpId="0" animBg="1"/>
          <p:bldP spid="3" grpId="0"/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6930D2-796C-1F81-F8BD-1E3426FFFB0D}"/>
              </a:ext>
            </a:extLst>
          </p:cNvPr>
          <p:cNvSpPr/>
          <p:nvPr/>
        </p:nvSpPr>
        <p:spPr>
          <a:xfrm>
            <a:off x="1007242" y="298428"/>
            <a:ext cx="360882" cy="4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IN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0817FA-ACF0-0D62-C727-5E654B8B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Ques1. Difference between MapReduce and Spark?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EA2D5-259E-A392-AC43-1CE679F23900}"/>
              </a:ext>
            </a:extLst>
          </p:cNvPr>
          <p:cNvCxnSpPr>
            <a:cxnSpLocks/>
          </p:cNvCxnSpPr>
          <p:nvPr/>
        </p:nvCxnSpPr>
        <p:spPr>
          <a:xfrm>
            <a:off x="5105197" y="1680360"/>
            <a:ext cx="0" cy="3775094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917B8382-0001-63D8-4B65-F594BB389E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11" y="371163"/>
            <a:ext cx="508467" cy="30389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3EDD916-D9E9-FDF4-13F3-13249ECB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0847"/>
              </p:ext>
            </p:extLst>
          </p:nvPr>
        </p:nvGraphicFramePr>
        <p:xfrm>
          <a:off x="1490364" y="1461501"/>
          <a:ext cx="9211272" cy="393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636">
                  <a:extLst>
                    <a:ext uri="{9D8B030D-6E8A-4147-A177-3AD203B41FA5}">
                      <a16:colId xmlns:a16="http://schemas.microsoft.com/office/drawing/2014/main" val="844927973"/>
                    </a:ext>
                  </a:extLst>
                </a:gridCol>
                <a:gridCol w="4605636">
                  <a:extLst>
                    <a:ext uri="{9D8B030D-6E8A-4147-A177-3AD203B41FA5}">
                      <a16:colId xmlns:a16="http://schemas.microsoft.com/office/drawing/2014/main" val="2460779124"/>
                    </a:ext>
                  </a:extLst>
                </a:gridCol>
              </a:tblGrid>
              <a:tr h="4980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76440"/>
                  </a:ext>
                </a:extLst>
              </a:tr>
              <a:tr h="99610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disk-based processing system, which means it writes intermediate results to disk.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is an in-memory processing system, which means it stores intermediate results in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80299"/>
                  </a:ext>
                </a:extLst>
              </a:tr>
              <a:tr h="7913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having a very slow speed as compared to Apache Spark.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much faster than MapReduce.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64942"/>
                  </a:ext>
                </a:extLst>
              </a:tr>
              <a:tr h="824743"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difficult to program as you required code for every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easy to program because it provides higher-level APIs.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9390"/>
                  </a:ext>
                </a:extLst>
              </a:tr>
              <a:tr h="82474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unable to handle real-time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can process real time as well as  batch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83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6930D2-796C-1F81-F8BD-1E3426FFFB0D}"/>
              </a:ext>
            </a:extLst>
          </p:cNvPr>
          <p:cNvSpPr/>
          <p:nvPr/>
        </p:nvSpPr>
        <p:spPr>
          <a:xfrm>
            <a:off x="1007242" y="298428"/>
            <a:ext cx="360882" cy="4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IN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0817FA-ACF0-0D62-C727-5E654B8B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Ques2. Difference between Flume and Sqoop?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EA2D5-259E-A392-AC43-1CE679F23900}"/>
              </a:ext>
            </a:extLst>
          </p:cNvPr>
          <p:cNvCxnSpPr>
            <a:cxnSpLocks/>
          </p:cNvCxnSpPr>
          <p:nvPr/>
        </p:nvCxnSpPr>
        <p:spPr>
          <a:xfrm>
            <a:off x="5105197" y="1680360"/>
            <a:ext cx="0" cy="3775094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917B8382-0001-63D8-4B65-F594BB389E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11" y="371163"/>
            <a:ext cx="508467" cy="30389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1032EE-E1D4-129B-9A94-2EF19CE69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56325"/>
              </p:ext>
            </p:extLst>
          </p:nvPr>
        </p:nvGraphicFramePr>
        <p:xfrm>
          <a:off x="1277872" y="1402545"/>
          <a:ext cx="9636256" cy="411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8128">
                  <a:extLst>
                    <a:ext uri="{9D8B030D-6E8A-4147-A177-3AD203B41FA5}">
                      <a16:colId xmlns:a16="http://schemas.microsoft.com/office/drawing/2014/main" val="1100032335"/>
                    </a:ext>
                  </a:extLst>
                </a:gridCol>
                <a:gridCol w="4818128">
                  <a:extLst>
                    <a:ext uri="{9D8B030D-6E8A-4147-A177-3AD203B41FA5}">
                      <a16:colId xmlns:a16="http://schemas.microsoft.com/office/drawing/2014/main" val="3191035639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Sqoop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60830"/>
                  </a:ext>
                </a:extLst>
              </a:tr>
              <a:tr h="594471">
                <a:tc>
                  <a:txBody>
                    <a:bodyPr/>
                    <a:lstStyle/>
                    <a:p>
                      <a:r>
                        <a:rPr lang="en-IN" dirty="0"/>
                        <a:t>It is 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 for ingesting streaming data into Hadoop/HDFS.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is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data transfer between relational databases and Hadoop/HDFS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9487"/>
                  </a:ext>
                </a:extLst>
              </a:tr>
              <a:tr h="8422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architecture with agents running on multiple machines to ingest streaming data into Hadoop/HDFS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Client-server architecture where the Sqoop client initiates the data transfer process from a relational database to Hadoop/HDFS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81525"/>
                  </a:ext>
                </a:extLst>
              </a:tr>
              <a:tr h="842289">
                <a:tc>
                  <a:txBody>
                    <a:bodyPr/>
                    <a:lstStyle/>
                    <a:p>
                      <a:r>
                        <a:rPr lang="en-IN" dirty="0"/>
                        <a:t>It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more advanced data transformation capabilities such as filtering, aggregation, and enrichment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limited data transformation capabilities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96843"/>
                  </a:ext>
                </a:extLst>
              </a:tr>
              <a:tr h="84228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Flume is commonly used for log analysis, social media analytics, and real-time event processing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Sqoop is commonly used for data warehousing and offline analytics use cases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8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94C424-044D-A000-8E4E-5A76DE5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82" y="1019850"/>
            <a:ext cx="2075230" cy="479341"/>
          </a:xfrm>
        </p:spPr>
        <p:txBody>
          <a:bodyPr/>
          <a:lstStyle/>
          <a:p>
            <a:r>
              <a:rPr lang="en-IN" dirty="0"/>
              <a:t>EXTRACT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9812700-10B1-8FC2-8D22-CB26E8AE5C15}"/>
              </a:ext>
            </a:extLst>
          </p:cNvPr>
          <p:cNvSpPr txBox="1">
            <a:spLocks/>
          </p:cNvSpPr>
          <p:nvPr/>
        </p:nvSpPr>
        <p:spPr>
          <a:xfrm>
            <a:off x="905992" y="371824"/>
            <a:ext cx="10441058" cy="621702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Ques3. Creating a ETL data pipeline for a hiring manager.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BF61F8-AC51-80E2-EBBE-06735E1C879F}"/>
              </a:ext>
            </a:extLst>
          </p:cNvPr>
          <p:cNvGrpSpPr/>
          <p:nvPr/>
        </p:nvGrpSpPr>
        <p:grpSpPr>
          <a:xfrm>
            <a:off x="1428364" y="1956357"/>
            <a:ext cx="1399954" cy="4082633"/>
            <a:chOff x="875471" y="2094580"/>
            <a:chExt cx="1399954" cy="40826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CFE2D0-43C1-9908-84A6-853D477F3159}"/>
                </a:ext>
              </a:extLst>
            </p:cNvPr>
            <p:cNvSpPr/>
            <p:nvPr/>
          </p:nvSpPr>
          <p:spPr>
            <a:xfrm>
              <a:off x="965682" y="2445758"/>
              <a:ext cx="1041991" cy="37314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" name="Title 2">
              <a:extLst>
                <a:ext uri="{FF2B5EF4-FFF2-40B4-BE49-F238E27FC236}">
                  <a16:creationId xmlns:a16="http://schemas.microsoft.com/office/drawing/2014/main" id="{A118C782-D791-F5D4-41E2-518111CBAD54}"/>
                </a:ext>
              </a:extLst>
            </p:cNvPr>
            <p:cNvSpPr txBox="1">
              <a:spLocks/>
            </p:cNvSpPr>
            <p:nvPr/>
          </p:nvSpPr>
          <p:spPr>
            <a:xfrm>
              <a:off x="875471" y="2094580"/>
              <a:ext cx="1399954" cy="351178"/>
            </a:xfrm>
            <a:prstGeom prst="rect">
              <a:avLst/>
            </a:prstGeom>
          </p:spPr>
          <p:txBody>
            <a:bodyPr/>
            <a:lstStyle>
              <a:lvl1pPr algn="l" defTabSz="91397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1600" dirty="0"/>
                <a:t>Input layer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87CC6CDE-D343-05ED-1B41-DA97C05F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9477" y="260608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atabase with solid fill">
              <a:extLst>
                <a:ext uri="{FF2B5EF4-FFF2-40B4-BE49-F238E27FC236}">
                  <a16:creationId xmlns:a16="http://schemas.microsoft.com/office/drawing/2014/main" id="{BDE675AA-F3CA-1B05-CE69-F1B50766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2617" y="504448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21FB3E00-4FDA-A93D-CA00-E3CC1CC0A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8229" y="3825288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D2AE98E7-A57B-671A-F01F-5B101F72D0BA}"/>
              </a:ext>
            </a:extLst>
          </p:cNvPr>
          <p:cNvSpPr txBox="1">
            <a:spLocks/>
          </p:cNvSpPr>
          <p:nvPr/>
        </p:nvSpPr>
        <p:spPr>
          <a:xfrm>
            <a:off x="439069" y="2741990"/>
            <a:ext cx="1197712" cy="366149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Naukri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67B3F5D-EECC-989D-EC47-A6E9981BBA01}"/>
              </a:ext>
            </a:extLst>
          </p:cNvPr>
          <p:cNvSpPr txBox="1">
            <a:spLocks/>
          </p:cNvSpPr>
          <p:nvPr/>
        </p:nvSpPr>
        <p:spPr>
          <a:xfrm>
            <a:off x="143849" y="3984789"/>
            <a:ext cx="1643665" cy="366149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LinkedIn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0469C86-78D8-586B-92C1-70F3A39D17F9}"/>
              </a:ext>
            </a:extLst>
          </p:cNvPr>
          <p:cNvSpPr txBox="1">
            <a:spLocks/>
          </p:cNvSpPr>
          <p:nvPr/>
        </p:nvSpPr>
        <p:spPr>
          <a:xfrm>
            <a:off x="393410" y="5180390"/>
            <a:ext cx="1197712" cy="366149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Indeed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DDD91-69B9-2C69-CD95-9E7B51C96809}"/>
              </a:ext>
            </a:extLst>
          </p:cNvPr>
          <p:cNvSpPr/>
          <p:nvPr/>
        </p:nvSpPr>
        <p:spPr>
          <a:xfrm>
            <a:off x="2821361" y="2721174"/>
            <a:ext cx="1850008" cy="2817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64921-AD7B-3454-51F8-E040AE50D5BF}"/>
              </a:ext>
            </a:extLst>
          </p:cNvPr>
          <p:cNvSpPr txBox="1"/>
          <p:nvPr/>
        </p:nvSpPr>
        <p:spPr>
          <a:xfrm>
            <a:off x="2924552" y="2773823"/>
            <a:ext cx="1583767" cy="25489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Name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 Number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Skills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Experience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 Worked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522EE-A81F-F3FC-A092-E0C84A0574E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96770" y="2925065"/>
            <a:ext cx="331548" cy="18307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9A167-8CB7-7F2D-FD87-D0600B0557FA}"/>
              </a:ext>
            </a:extLst>
          </p:cNvPr>
          <p:cNvCxnSpPr>
            <a:cxnSpLocks/>
          </p:cNvCxnSpPr>
          <p:nvPr/>
        </p:nvCxnSpPr>
        <p:spPr>
          <a:xfrm flipV="1">
            <a:off x="2505522" y="5176135"/>
            <a:ext cx="363388" cy="9153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0F905-EC71-BE83-DA7F-8226B632C803}"/>
              </a:ext>
            </a:extLst>
          </p:cNvPr>
          <p:cNvCxnSpPr>
            <a:cxnSpLocks/>
          </p:cNvCxnSpPr>
          <p:nvPr/>
        </p:nvCxnSpPr>
        <p:spPr>
          <a:xfrm flipV="1">
            <a:off x="2523194" y="4044325"/>
            <a:ext cx="363388" cy="9153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0E4A24-2427-68B8-C941-AFCD14F69D5F}"/>
              </a:ext>
            </a:extLst>
          </p:cNvPr>
          <p:cNvSpPr/>
          <p:nvPr/>
        </p:nvSpPr>
        <p:spPr>
          <a:xfrm>
            <a:off x="4754262" y="3645356"/>
            <a:ext cx="1455152" cy="48463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F77E177-D317-26D7-F356-B01A56DE4BB0}"/>
              </a:ext>
            </a:extLst>
          </p:cNvPr>
          <p:cNvSpPr txBox="1">
            <a:spLocks/>
          </p:cNvSpPr>
          <p:nvPr/>
        </p:nvSpPr>
        <p:spPr>
          <a:xfrm>
            <a:off x="4671369" y="3745119"/>
            <a:ext cx="1455152" cy="239670"/>
          </a:xfrm>
          <a:prstGeom prst="rect">
            <a:avLst/>
          </a:prstGeom>
          <a:noFill/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F3BE0B46-34F8-4872-F959-35BDA58DAF80}"/>
              </a:ext>
            </a:extLst>
          </p:cNvPr>
          <p:cNvSpPr txBox="1">
            <a:spLocks/>
          </p:cNvSpPr>
          <p:nvPr/>
        </p:nvSpPr>
        <p:spPr>
          <a:xfrm>
            <a:off x="6732072" y="970440"/>
            <a:ext cx="5112598" cy="957145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dirty="0"/>
              <a:t>Technologies can be used for extraction</a:t>
            </a:r>
          </a:p>
          <a:p>
            <a:r>
              <a:rPr lang="en-IN" sz="1800" b="1" dirty="0">
                <a:latin typeface="+mn-lt"/>
              </a:rPr>
              <a:t>SQOOP</a:t>
            </a:r>
            <a:r>
              <a:rPr lang="en-IN" sz="1800" dirty="0">
                <a:latin typeface="+mn-lt"/>
              </a:rPr>
              <a:t> can be used for extraction since the data is in structured format.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B7D3F7-1F4E-AD60-399F-44B2B3200882}"/>
              </a:ext>
            </a:extLst>
          </p:cNvPr>
          <p:cNvSpPr/>
          <p:nvPr/>
        </p:nvSpPr>
        <p:spPr>
          <a:xfrm>
            <a:off x="6272875" y="3004414"/>
            <a:ext cx="1677777" cy="21385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984E8-1EAB-6546-0917-DF44588DCC3D}"/>
              </a:ext>
            </a:extLst>
          </p:cNvPr>
          <p:cNvSpPr txBox="1"/>
          <p:nvPr/>
        </p:nvSpPr>
        <p:spPr>
          <a:xfrm>
            <a:off x="6289571" y="3093039"/>
            <a:ext cx="1583767" cy="1902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Name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 Number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Skills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Experience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 Worked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7C86B19-C532-8BAD-63BF-4F04792DFEDC}"/>
              </a:ext>
            </a:extLst>
          </p:cNvPr>
          <p:cNvSpPr txBox="1">
            <a:spLocks/>
          </p:cNvSpPr>
          <p:nvPr/>
        </p:nvSpPr>
        <p:spPr>
          <a:xfrm>
            <a:off x="8537945" y="2720174"/>
            <a:ext cx="3487478" cy="1171342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Extracting the important features</a:t>
            </a:r>
          </a:p>
          <a:p>
            <a:endParaRPr lang="en-IN" sz="1400" dirty="0"/>
          </a:p>
          <a:p>
            <a:r>
              <a:rPr lang="en-IN" sz="1400" dirty="0">
                <a:latin typeface="+mn-lt"/>
              </a:rPr>
              <a:t>Neglecting Source and Address because both are not much relevant in hiring of the candidate</a:t>
            </a:r>
            <a:r>
              <a:rPr lang="en-IN" sz="1400" dirty="0"/>
              <a:t>.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C8344B4C-B0C2-497B-C923-EDB9B5BA4546}"/>
              </a:ext>
            </a:extLst>
          </p:cNvPr>
          <p:cNvSpPr txBox="1">
            <a:spLocks/>
          </p:cNvSpPr>
          <p:nvPr/>
        </p:nvSpPr>
        <p:spPr>
          <a:xfrm>
            <a:off x="6302623" y="2699049"/>
            <a:ext cx="1677777" cy="428443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42835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94C424-044D-A000-8E4E-5A76DE5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81" y="1019850"/>
            <a:ext cx="2681285" cy="479341"/>
          </a:xfrm>
        </p:spPr>
        <p:txBody>
          <a:bodyPr/>
          <a:lstStyle/>
          <a:p>
            <a:r>
              <a:rPr lang="en-IN" dirty="0"/>
              <a:t>TRANSFORM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F3BE0B46-34F8-4872-F959-35BDA58DAF80}"/>
              </a:ext>
            </a:extLst>
          </p:cNvPr>
          <p:cNvSpPr txBox="1">
            <a:spLocks/>
          </p:cNvSpPr>
          <p:nvPr/>
        </p:nvSpPr>
        <p:spPr>
          <a:xfrm>
            <a:off x="6732072" y="970440"/>
            <a:ext cx="5112598" cy="1017848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dirty="0"/>
              <a:t>Technologies can be used for extraction</a:t>
            </a:r>
          </a:p>
          <a:p>
            <a:r>
              <a:rPr lang="en-IN" sz="1800" b="1">
                <a:latin typeface="+mn-lt"/>
              </a:rPr>
              <a:t>Apache Spark Apache </a:t>
            </a:r>
            <a:r>
              <a:rPr lang="en-IN" sz="1800" b="1" dirty="0">
                <a:latin typeface="+mn-lt"/>
              </a:rPr>
              <a:t>Hive</a:t>
            </a:r>
            <a:r>
              <a:rPr lang="en-IN" sz="1800" dirty="0">
                <a:latin typeface="+mn-lt"/>
              </a:rPr>
              <a:t> and </a:t>
            </a:r>
            <a:r>
              <a:rPr lang="en-IN" sz="1800" b="1" dirty="0">
                <a:latin typeface="+mn-lt"/>
              </a:rPr>
              <a:t>Apache Pig</a:t>
            </a:r>
            <a:r>
              <a:rPr lang="en-IN" sz="1800" dirty="0">
                <a:latin typeface="+mn-lt"/>
              </a:rPr>
              <a:t> can be used for transformation.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7C86B19-C532-8BAD-63BF-4F04792DFEDC}"/>
              </a:ext>
            </a:extLst>
          </p:cNvPr>
          <p:cNvSpPr txBox="1">
            <a:spLocks/>
          </p:cNvSpPr>
          <p:nvPr/>
        </p:nvSpPr>
        <p:spPr>
          <a:xfrm>
            <a:off x="8537945" y="2720174"/>
            <a:ext cx="3487478" cy="1171342"/>
          </a:xfrm>
          <a:prstGeom prst="rect">
            <a:avLst/>
          </a:prstGeom>
        </p:spPr>
        <p:txBody>
          <a:bodyPr/>
          <a:lstStyle>
            <a:lvl1pPr algn="l" defTabSz="9139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Extracting the important features</a:t>
            </a:r>
          </a:p>
          <a:p>
            <a:endParaRPr lang="en-IN" sz="1400" dirty="0"/>
          </a:p>
          <a:p>
            <a:r>
              <a:rPr lang="en-IN" sz="1400" dirty="0">
                <a:latin typeface="+mn-lt"/>
              </a:rPr>
              <a:t>Neglecting Source and Address because both are not much relevant in hiring of the candidate</a:t>
            </a:r>
            <a:r>
              <a:rPr lang="en-IN" sz="1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4309CD-8815-3AD2-DED4-F61D38C0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big data tools should be used in steps of the data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19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end3620">
      <a:dk1>
        <a:srgbClr val="191533"/>
      </a:dk1>
      <a:lt1>
        <a:srgbClr val="FFFFFF"/>
      </a:lt1>
      <a:dk2>
        <a:srgbClr val="08083B"/>
      </a:dk2>
      <a:lt2>
        <a:srgbClr val="F2F1F3"/>
      </a:lt2>
      <a:accent1>
        <a:srgbClr val="08083B"/>
      </a:accent1>
      <a:accent2>
        <a:srgbClr val="08083B"/>
      </a:accent2>
      <a:accent3>
        <a:srgbClr val="11B7BF"/>
      </a:accent3>
      <a:accent4>
        <a:srgbClr val="739FAF"/>
      </a:accent4>
      <a:accent5>
        <a:srgbClr val="211B4E"/>
      </a:accent5>
      <a:accent6>
        <a:srgbClr val="757385"/>
      </a:accent6>
      <a:hlink>
        <a:srgbClr val="739FAF"/>
      </a:hlink>
      <a:folHlink>
        <a:srgbClr val="11B7BF"/>
      </a:folHlink>
    </a:clrScheme>
    <a:fontScheme name="Sub Heading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just">
          <a:lnSpc>
            <a:spcPct val="150000"/>
          </a:lnSpc>
          <a:defRPr sz="14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40213D76255648A4253561E44543E4" ma:contentTypeVersion="10" ma:contentTypeDescription="Create a new document." ma:contentTypeScope="" ma:versionID="b240d260742b3e8704d1b5b158733b7c">
  <xsd:schema xmlns:xsd="http://www.w3.org/2001/XMLSchema" xmlns:xs="http://www.w3.org/2001/XMLSchema" xmlns:p="http://schemas.microsoft.com/office/2006/metadata/properties" xmlns:ns3="415880af-1c68-48dd-9b14-94a669edfb22" xmlns:ns4="0d201e9c-ab51-4173-9132-372621cefa83" targetNamespace="http://schemas.microsoft.com/office/2006/metadata/properties" ma:root="true" ma:fieldsID="9bb64f67db94d961e2db57e50ce70470" ns3:_="" ns4:_="">
    <xsd:import namespace="415880af-1c68-48dd-9b14-94a669edfb22"/>
    <xsd:import namespace="0d201e9c-ab51-4173-9132-372621cefa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880af-1c68-48dd-9b14-94a669edfb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01e9c-ab51-4173-9132-372621cefa8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5880af-1c68-48dd-9b14-94a669edfb22" xsi:nil="true"/>
  </documentManagement>
</p:properties>
</file>

<file path=customXml/itemProps1.xml><?xml version="1.0" encoding="utf-8"?>
<ds:datastoreItem xmlns:ds="http://schemas.openxmlformats.org/officeDocument/2006/customXml" ds:itemID="{E0F4CCE3-862B-4674-AC58-272295647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5880af-1c68-48dd-9b14-94a669edfb22"/>
    <ds:schemaRef ds:uri="0d201e9c-ab51-4173-9132-372621cefa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1EF80A-7030-4BC0-8C85-B31295BAD3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AA7655-A649-42E8-B0FD-C9F12EA5A2F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0d201e9c-ab51-4173-9132-372621cefa83"/>
    <ds:schemaRef ds:uri="http://purl.org/dc/elements/1.1/"/>
    <ds:schemaRef ds:uri="http://purl.org/dc/dcmitype/"/>
    <ds:schemaRef ds:uri="http://schemas.microsoft.com/office/infopath/2007/PartnerControls"/>
    <ds:schemaRef ds:uri="415880af-1c68-48dd-9b14-94a669edfb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Montserrat ExtraBold</vt:lpstr>
      <vt:lpstr>1_Office Theme</vt:lpstr>
      <vt:lpstr>PowerPoint Presentation</vt:lpstr>
      <vt:lpstr>Ques1. Difference between MapReduce and Spark?</vt:lpstr>
      <vt:lpstr>Ques2. Difference between Flume and Sqoop?</vt:lpstr>
      <vt:lpstr>EXTRACT</vt:lpstr>
      <vt:lpstr>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Singhala</dc:creator>
  <cp:lastModifiedBy>Akshit Singhala</cp:lastModifiedBy>
  <cp:revision>1</cp:revision>
  <dcterms:created xsi:type="dcterms:W3CDTF">2023-03-21T18:25:35Z</dcterms:created>
  <dcterms:modified xsi:type="dcterms:W3CDTF">2023-03-21T20:16:38Z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0x0101008A40213D76255648A4253561E44543E4</vt:lpwstr>
  </property>
</Properties>
</file>