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Black"/>
      <p:bold r:id="rId13"/>
      <p:boldItalic r:id="rId14"/>
    </p:embeddedFont>
    <p:embeddedFont>
      <p:font typeface="Didact Gothic"/>
      <p:regular r:id="rId15"/>
    </p:embeddedFont>
    <p:embeddedFont>
      <p:font typeface="Roboto Light"/>
      <p:regular r:id="rId16"/>
      <p:bold r:id="rId17"/>
      <p:italic r:id="rId18"/>
      <p:boldItalic r:id="rId19"/>
    </p:embeddedFont>
    <p:embeddedFont>
      <p:font typeface="Bree Serif"/>
      <p:regular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5" roundtripDataSignature="AMtx7miJXxNpoCSu8vWxATGBm6kFLM9R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reeSerif-regular.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lack-bold.fntdata"/><Relationship Id="rId12" Type="http://schemas.openxmlformats.org/officeDocument/2006/relationships/slide" Target="slides/slide7.xml"/><Relationship Id="rId15" Type="http://schemas.openxmlformats.org/officeDocument/2006/relationships/font" Target="fonts/DidactGothic-regular.fntdata"/><Relationship Id="rId14" Type="http://schemas.openxmlformats.org/officeDocument/2006/relationships/font" Target="fonts/RobotoBlack-boldItalic.fntdata"/><Relationship Id="rId17" Type="http://schemas.openxmlformats.org/officeDocument/2006/relationships/font" Target="fonts/RobotoLight-bold.fntdata"/><Relationship Id="rId16" Type="http://schemas.openxmlformats.org/officeDocument/2006/relationships/font" Target="fonts/RobotoLight-regular.fntdata"/><Relationship Id="rId19" Type="http://schemas.openxmlformats.org/officeDocument/2006/relationships/font" Target="fonts/RobotoLight-boldItalic.fntdata"/><Relationship Id="rId18" Type="http://schemas.openxmlformats.org/officeDocument/2006/relationships/font" Target="fonts/Roboto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2" name="Google Shape;67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1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12"/>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12"/>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14" name="Shape 14"/>
        <p:cNvGrpSpPr/>
        <p:nvPr/>
      </p:nvGrpSpPr>
      <p:grpSpPr>
        <a:xfrm>
          <a:off x="0" y="0"/>
          <a:ext cx="0" cy="0"/>
          <a:chOff x="0" y="0"/>
          <a:chExt cx="0" cy="0"/>
        </a:xfrm>
      </p:grpSpPr>
      <p:sp>
        <p:nvSpPr>
          <p:cNvPr id="15" name="Google Shape;15;p13"/>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17" name="Google Shape;17;p13"/>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8" name="Shape 18"/>
        <p:cNvGrpSpPr/>
        <p:nvPr/>
      </p:nvGrpSpPr>
      <p:grpSpPr>
        <a:xfrm>
          <a:off x="0" y="0"/>
          <a:ext cx="0" cy="0"/>
          <a:chOff x="0" y="0"/>
          <a:chExt cx="0" cy="0"/>
        </a:xfrm>
      </p:grpSpPr>
      <p:sp>
        <p:nvSpPr>
          <p:cNvPr id="19" name="Google Shape;19;p1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15"/>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2" name="Google Shape;22;p15"/>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3" name="Google Shape;23;p15"/>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24" name="Google Shape;24;p15"/>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5" name="Google Shape;25;p15"/>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6" name="Google Shape;26;p15"/>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27" name="Google Shape;27;p1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ctrTitle"/>
          </p:nvPr>
        </p:nvSpPr>
        <p:spPr>
          <a:xfrm>
            <a:off x="1306875" y="667950"/>
            <a:ext cx="7226700" cy="13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IN" sz="4400">
                <a:latin typeface="Arial"/>
                <a:ea typeface="Arial"/>
                <a:cs typeface="Arial"/>
                <a:sym typeface="Arial"/>
              </a:rPr>
              <a:t> MeHealth</a:t>
            </a:r>
            <a:endParaRPr sz="4400">
              <a:latin typeface="Arial"/>
              <a:ea typeface="Arial"/>
              <a:cs typeface="Arial"/>
              <a:sym typeface="Arial"/>
            </a:endParaRPr>
          </a:p>
        </p:txBody>
      </p:sp>
      <p:sp>
        <p:nvSpPr>
          <p:cNvPr id="34" name="Google Shape;34;p1"/>
          <p:cNvSpPr txBox="1"/>
          <p:nvPr/>
        </p:nvSpPr>
        <p:spPr>
          <a:xfrm>
            <a:off x="1867882" y="2248537"/>
            <a:ext cx="50721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sng" cap="none" strike="noStrike">
                <a:solidFill>
                  <a:srgbClr val="31EAFE"/>
                </a:solidFill>
                <a:latin typeface="Arial"/>
                <a:ea typeface="Arial"/>
                <a:cs typeface="Arial"/>
                <a:sym typeface="Arial"/>
              </a:rPr>
              <a:t>Team name:</a:t>
            </a:r>
            <a:r>
              <a:rPr b="1" i="0" lang="en-IN" sz="1400" u="none" cap="none" strike="noStrike">
                <a:solidFill>
                  <a:srgbClr val="31EAFE"/>
                </a:solidFill>
                <a:latin typeface="Arial"/>
                <a:ea typeface="Arial"/>
                <a:cs typeface="Arial"/>
                <a:sym typeface="Arial"/>
              </a:rPr>
              <a:t> </a:t>
            </a:r>
            <a:r>
              <a:rPr lang="en-IN">
                <a:solidFill>
                  <a:srgbClr val="31EAFE"/>
                </a:solidFill>
              </a:rPr>
              <a:t>Tech_pirates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1EAF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IN" sz="1400" u="sng" cap="none" strike="noStrike">
                <a:solidFill>
                  <a:srgbClr val="31EAFE"/>
                </a:solidFill>
                <a:latin typeface="Arial"/>
                <a:ea typeface="Arial"/>
                <a:cs typeface="Arial"/>
                <a:sym typeface="Arial"/>
              </a:rPr>
              <a:t>Team Members:</a:t>
            </a:r>
            <a:endParaRPr b="0" i="0" sz="1400" u="none" cap="none" strike="noStrike">
              <a:solidFill>
                <a:srgbClr val="31EAFE"/>
              </a:solidFill>
              <a:latin typeface="Arial"/>
              <a:ea typeface="Arial"/>
              <a:cs typeface="Arial"/>
              <a:sym typeface="Arial"/>
            </a:endParaRPr>
          </a:p>
          <a:p>
            <a:pPr indent="-342900" lvl="0" marL="342900" marR="0" rtl="0" algn="l">
              <a:lnSpc>
                <a:spcPct val="100000"/>
              </a:lnSpc>
              <a:spcBef>
                <a:spcPts val="0"/>
              </a:spcBef>
              <a:spcAft>
                <a:spcPts val="0"/>
              </a:spcAft>
              <a:buClr>
                <a:srgbClr val="31EAFE"/>
              </a:buClr>
              <a:buSzPts val="1400"/>
              <a:buFont typeface="Arial"/>
              <a:buAutoNum type="arabicPeriod"/>
            </a:pPr>
            <a:r>
              <a:rPr b="0" i="0" lang="en-IN" sz="1400" u="none" cap="none" strike="noStrike">
                <a:solidFill>
                  <a:srgbClr val="31EAFE"/>
                </a:solidFill>
                <a:latin typeface="Arial"/>
                <a:ea typeface="Arial"/>
                <a:cs typeface="Arial"/>
                <a:sym typeface="Arial"/>
              </a:rPr>
              <a:t>Gaddam</a:t>
            </a:r>
            <a:r>
              <a:rPr b="1" i="0" lang="en-IN" sz="1400" u="none" cap="none" strike="noStrike">
                <a:solidFill>
                  <a:srgbClr val="31EAFE"/>
                </a:solidFill>
                <a:latin typeface="Arial"/>
                <a:ea typeface="Arial"/>
                <a:cs typeface="Arial"/>
                <a:sym typeface="Arial"/>
              </a:rPr>
              <a:t> </a:t>
            </a:r>
            <a:r>
              <a:rPr b="0" i="0" lang="en-IN" sz="1400" u="none" cap="none" strike="noStrike">
                <a:solidFill>
                  <a:srgbClr val="31EAFE"/>
                </a:solidFill>
                <a:latin typeface="Arial"/>
                <a:ea typeface="Arial"/>
                <a:cs typeface="Arial"/>
                <a:sym typeface="Arial"/>
              </a:rPr>
              <a:t>Harshavardhan(LEAD)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Gurrala Sairam Reddy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Kancharla Narayana pavan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1EAFE"/>
              </a:buClr>
              <a:buSzPts val="1400"/>
              <a:buFont typeface="Arial"/>
              <a:buAutoNum type="arabicPeriod"/>
            </a:pPr>
            <a:r>
              <a:rPr lang="en-IN">
                <a:solidFill>
                  <a:srgbClr val="31EAFE"/>
                </a:solidFill>
              </a:rPr>
              <a:t>Karri Harsha Vinay</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31EAFE"/>
              </a:buClr>
              <a:buSzPts val="1400"/>
              <a:buFont typeface="Arial"/>
              <a:buNone/>
            </a:pPr>
            <a:r>
              <a:t/>
            </a:r>
            <a:endParaRPr b="0" i="0" sz="1400" u="none" cap="none" strike="noStrike">
              <a:solidFill>
                <a:srgbClr val="31EAF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IN" sz="1400" u="sng" cap="none" strike="noStrike">
                <a:solidFill>
                  <a:srgbClr val="31EAFE"/>
                </a:solidFill>
                <a:latin typeface="Arial"/>
                <a:ea typeface="Arial"/>
                <a:cs typeface="Arial"/>
                <a:sym typeface="Arial"/>
              </a:rPr>
              <a:t>College:</a:t>
            </a:r>
            <a:r>
              <a:rPr b="1" i="0" lang="en-IN" sz="1400" u="none" cap="none" strike="noStrike">
                <a:solidFill>
                  <a:srgbClr val="31EAFE"/>
                </a:solidFill>
                <a:latin typeface="Arial"/>
                <a:ea typeface="Arial"/>
                <a:cs typeface="Arial"/>
                <a:sym typeface="Arial"/>
              </a:rPr>
              <a:t> </a:t>
            </a:r>
            <a:r>
              <a:rPr b="0" i="0" lang="en-IN" sz="1400" u="none" cap="none" strike="noStrike">
                <a:solidFill>
                  <a:srgbClr val="31EAFE"/>
                </a:solidFill>
                <a:latin typeface="Arial"/>
                <a:ea typeface="Arial"/>
                <a:cs typeface="Arial"/>
                <a:sym typeface="Arial"/>
              </a:rPr>
              <a:t>Sathyabama institute of science and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ph type="ctrTitle"/>
          </p:nvPr>
        </p:nvSpPr>
        <p:spPr>
          <a:xfrm>
            <a:off x="4857752" y="679266"/>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IN">
                <a:solidFill>
                  <a:srgbClr val="FFFFFF"/>
                </a:solidFill>
              </a:rPr>
              <a:t>PROBLEM</a:t>
            </a:r>
            <a:endParaRPr>
              <a:solidFill>
                <a:srgbClr val="FFFFFF"/>
              </a:solidFill>
            </a:endParaRPr>
          </a:p>
        </p:txBody>
      </p:sp>
      <p:sp>
        <p:nvSpPr>
          <p:cNvPr id="40" name="Google Shape;40;p2"/>
          <p:cNvSpPr txBox="1"/>
          <p:nvPr>
            <p:ph idx="1" type="subTitle"/>
          </p:nvPr>
        </p:nvSpPr>
        <p:spPr>
          <a:xfrm>
            <a:off x="4929190" y="1285866"/>
            <a:ext cx="3457500" cy="23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IN" sz="1200">
                <a:solidFill>
                  <a:schemeClr val="lt1"/>
                </a:solidFill>
                <a:latin typeface="Arial"/>
                <a:ea typeface="Arial"/>
                <a:cs typeface="Arial"/>
                <a:sym typeface="Arial"/>
              </a:rPr>
              <a:t>There is no single solution where people can get stats regarding covid19 data, prediction whether they got covid19, where they can get tips for mental health, detect various mental diseases based on symptoms and remote examination of home quarantine person by a doctor, Get little fun during quarantine. Using ML algorithms, Web and app development technologies to make a single handy solution for all these needs</a:t>
            </a:r>
            <a:endParaRPr b="1">
              <a:solidFill>
                <a:schemeClr val="lt1"/>
              </a:solidFill>
            </a:endParaRPr>
          </a:p>
        </p:txBody>
      </p:sp>
      <p:cxnSp>
        <p:nvCxnSpPr>
          <p:cNvPr id="41" name="Google Shape;41;p2"/>
          <p:cNvCxnSpPr/>
          <p:nvPr/>
        </p:nvCxnSpPr>
        <p:spPr>
          <a:xfrm>
            <a:off x="4885832" y="1163473"/>
            <a:ext cx="4448400" cy="0"/>
          </a:xfrm>
          <a:prstGeom prst="straightConnector1">
            <a:avLst/>
          </a:prstGeom>
          <a:noFill/>
          <a:ln cap="flat" cmpd="sng" w="9525">
            <a:solidFill>
              <a:srgbClr val="48FFD5"/>
            </a:solidFill>
            <a:prstDash val="solid"/>
            <a:round/>
            <a:headEnd len="sm" w="sm" type="none"/>
            <a:tailEnd len="sm" w="sm" type="none"/>
          </a:ln>
        </p:spPr>
      </p:cxnSp>
      <p:grpSp>
        <p:nvGrpSpPr>
          <p:cNvPr id="42" name="Google Shape;42;p2"/>
          <p:cNvGrpSpPr/>
          <p:nvPr/>
        </p:nvGrpSpPr>
        <p:grpSpPr>
          <a:xfrm>
            <a:off x="642886" y="1285804"/>
            <a:ext cx="3571888" cy="2143125"/>
            <a:chOff x="4714878" y="3271917"/>
            <a:chExt cx="1202717" cy="709236"/>
          </a:xfrm>
        </p:grpSpPr>
        <p:grpSp>
          <p:nvGrpSpPr>
            <p:cNvPr id="43" name="Google Shape;43;p2"/>
            <p:cNvGrpSpPr/>
            <p:nvPr/>
          </p:nvGrpSpPr>
          <p:grpSpPr>
            <a:xfrm>
              <a:off x="4714878" y="3271917"/>
              <a:ext cx="1202717" cy="709236"/>
              <a:chOff x="2514225" y="4239175"/>
              <a:chExt cx="2084800" cy="1229400"/>
            </a:xfrm>
          </p:grpSpPr>
          <p:sp>
            <p:nvSpPr>
              <p:cNvPr id="44" name="Google Shape;44;p2"/>
              <p:cNvSpPr/>
              <p:nvPr/>
            </p:nvSpPr>
            <p:spPr>
              <a:xfrm>
                <a:off x="4176650" y="5109975"/>
                <a:ext cx="242800" cy="213275"/>
              </a:xfrm>
              <a:custGeom>
                <a:rect b="b" l="l" r="r" t="t"/>
                <a:pathLst>
                  <a:path extrusionOk="0" h="8531" w="9712">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480600" y="4568475"/>
                <a:ext cx="46475" cy="82950"/>
              </a:xfrm>
              <a:custGeom>
                <a:rect b="b" l="l" r="r" t="t"/>
                <a:pathLst>
                  <a:path extrusionOk="0" h="3318" w="1859">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3371275" y="4481975"/>
                <a:ext cx="64300" cy="35375"/>
              </a:xfrm>
              <a:custGeom>
                <a:rect b="b" l="l" r="r" t="t"/>
                <a:pathLst>
                  <a:path extrusionOk="0" h="1415" w="2572">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579900" y="4298275"/>
                <a:ext cx="63600" cy="52600"/>
              </a:xfrm>
              <a:custGeom>
                <a:rect b="b" l="l" r="r" t="t"/>
                <a:pathLst>
                  <a:path extrusionOk="0" h="2104" w="2544">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633325" y="4321125"/>
                <a:ext cx="13275" cy="5900"/>
              </a:xfrm>
              <a:custGeom>
                <a:rect b="b" l="l" r="r" t="t"/>
                <a:pathLst>
                  <a:path extrusionOk="0" h="236" w="531">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3637950" y="4327275"/>
                <a:ext cx="24050" cy="13375"/>
              </a:xfrm>
              <a:custGeom>
                <a:rect b="b" l="l" r="r" t="t"/>
                <a:pathLst>
                  <a:path extrusionOk="0" h="535" w="962">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3618525" y="4291175"/>
                <a:ext cx="58250" cy="19875"/>
              </a:xfrm>
              <a:custGeom>
                <a:rect b="b" l="l" r="r" t="t"/>
                <a:pathLst>
                  <a:path extrusionOk="0" h="795" w="233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3579300" y="4317650"/>
                <a:ext cx="9900" cy="9125"/>
              </a:xfrm>
              <a:custGeom>
                <a:rect b="b" l="l" r="r" t="t"/>
                <a:pathLst>
                  <a:path extrusionOk="0" h="365" w="396">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832625" y="4430150"/>
                <a:ext cx="950" cy="25"/>
              </a:xfrm>
              <a:custGeom>
                <a:rect b="b" l="l" r="r" t="t"/>
                <a:pathLst>
                  <a:path extrusionOk="0" h="1" w="38">
                    <a:moveTo>
                      <a:pt x="37" y="1"/>
                    </a:moveTo>
                    <a:lnTo>
                      <a:pt x="37" y="1"/>
                    </a:lnTo>
                    <a:cubicBezTo>
                      <a:pt x="0" y="1"/>
                      <a:pt x="12"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821225" y="4347250"/>
                <a:ext cx="106600" cy="86250"/>
              </a:xfrm>
              <a:custGeom>
                <a:rect b="b" l="l" r="r" t="t"/>
                <a:pathLst>
                  <a:path extrusionOk="0" h="3450" w="4264">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4097525" y="4309975"/>
                <a:ext cx="36675" cy="21750"/>
              </a:xfrm>
              <a:custGeom>
                <a:rect b="b" l="l" r="r" t="t"/>
                <a:pathLst>
                  <a:path extrusionOk="0" h="870" w="1467">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065175" y="4298200"/>
                <a:ext cx="37300" cy="21250"/>
              </a:xfrm>
              <a:custGeom>
                <a:rect b="b" l="l" r="r" t="t"/>
                <a:pathLst>
                  <a:path extrusionOk="0" h="850" w="1492">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055325" y="4299550"/>
                <a:ext cx="14800" cy="6200"/>
              </a:xfrm>
              <a:custGeom>
                <a:rect b="b" l="l" r="r" t="t"/>
                <a:pathLst>
                  <a:path extrusionOk="0" h="248" w="592">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4058100" y="4279675"/>
                <a:ext cx="31125" cy="20875"/>
              </a:xfrm>
              <a:custGeom>
                <a:rect b="b" l="l" r="r" t="t"/>
                <a:pathLst>
                  <a:path extrusionOk="0" h="835" w="1245">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4376000" y="4367675"/>
                <a:ext cx="29575" cy="11400"/>
              </a:xfrm>
              <a:custGeom>
                <a:rect b="b" l="l" r="r" t="t"/>
                <a:pathLst>
                  <a:path extrusionOk="0" h="456" w="1183">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4339650" y="4390975"/>
                <a:ext cx="24350" cy="9650"/>
              </a:xfrm>
              <a:custGeom>
                <a:rect b="b" l="l" r="r" t="t"/>
                <a:pathLst>
                  <a:path extrusionOk="0" h="386" w="974">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4340900" y="4385450"/>
                <a:ext cx="7700" cy="5025"/>
              </a:xfrm>
              <a:custGeom>
                <a:rect b="b" l="l" r="r" t="t"/>
                <a:pathLst>
                  <a:path extrusionOk="0" h="201" w="308">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4313800" y="4365375"/>
                <a:ext cx="3675" cy="5850"/>
              </a:xfrm>
              <a:custGeom>
                <a:rect b="b" l="l" r="r" t="t"/>
                <a:pathLst>
                  <a:path extrusionOk="0" h="234" w="147">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4313225" y="4386350"/>
                <a:ext cx="4850" cy="4525"/>
              </a:xfrm>
              <a:custGeom>
                <a:rect b="b" l="l" r="r" t="t"/>
                <a:pathLst>
                  <a:path extrusionOk="0" h="181" w="194">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4391175" y="4350500"/>
                <a:ext cx="5650" cy="1850"/>
              </a:xfrm>
              <a:custGeom>
                <a:rect b="b" l="l" r="r" t="t"/>
                <a:pathLst>
                  <a:path extrusionOk="0" h="74" w="226">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4322400" y="4358825"/>
                <a:ext cx="49925" cy="21475"/>
              </a:xfrm>
              <a:custGeom>
                <a:rect b="b" l="l" r="r" t="t"/>
                <a:pathLst>
                  <a:path extrusionOk="0" h="859" w="1997">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4506900" y="4442125"/>
                <a:ext cx="10075" cy="5200"/>
              </a:xfrm>
              <a:custGeom>
                <a:rect b="b" l="l" r="r" t="t"/>
                <a:pathLst>
                  <a:path extrusionOk="0" h="208" w="403">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4571600" y="4422125"/>
                <a:ext cx="24275" cy="9350"/>
              </a:xfrm>
              <a:custGeom>
                <a:rect b="b" l="l" r="r" t="t"/>
                <a:pathLst>
                  <a:path extrusionOk="0" h="374" w="971">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4482575" y="4565050"/>
                <a:ext cx="6725" cy="4675"/>
              </a:xfrm>
              <a:custGeom>
                <a:rect b="b" l="l" r="r" t="t"/>
                <a:pathLst>
                  <a:path extrusionOk="0" h="187" w="269">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481475" y="4569700"/>
                <a:ext cx="1125" cy="725"/>
              </a:xfrm>
              <a:custGeom>
                <a:rect b="b" l="l" r="r" t="t"/>
                <a:pathLst>
                  <a:path extrusionOk="0" h="29" w="45">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4323625" y="4604825"/>
                <a:ext cx="4950" cy="4025"/>
              </a:xfrm>
              <a:custGeom>
                <a:rect b="b" l="l" r="r" t="t"/>
                <a:pathLst>
                  <a:path extrusionOk="0" h="161" w="198">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431425" y="4647300"/>
                <a:ext cx="5875" cy="5800"/>
              </a:xfrm>
              <a:custGeom>
                <a:rect b="b" l="l" r="r" t="t"/>
                <a:pathLst>
                  <a:path extrusionOk="0" h="232" w="235">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426775" y="4657375"/>
                <a:ext cx="2125" cy="1725"/>
              </a:xfrm>
              <a:custGeom>
                <a:rect b="b" l="l" r="r" t="t"/>
                <a:pathLst>
                  <a:path extrusionOk="0" h="69" w="85">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410500" y="4679350"/>
                <a:ext cx="3325" cy="1600"/>
              </a:xfrm>
              <a:custGeom>
                <a:rect b="b" l="l" r="r" t="t"/>
                <a:pathLst>
                  <a:path extrusionOk="0" h="64" w="133">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4396050" y="4687050"/>
                <a:ext cx="7575" cy="4475"/>
              </a:xfrm>
              <a:custGeom>
                <a:rect b="b" l="l" r="r" t="t"/>
                <a:pathLst>
                  <a:path extrusionOk="0" h="179" w="303">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387475" y="4693175"/>
                <a:ext cx="5875" cy="3650"/>
              </a:xfrm>
              <a:custGeom>
                <a:rect b="b" l="l" r="r" t="t"/>
                <a:pathLst>
                  <a:path extrusionOk="0" h="146" w="235">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380175" y="4696600"/>
                <a:ext cx="6125" cy="5850"/>
              </a:xfrm>
              <a:custGeom>
                <a:rect b="b" l="l" r="r" t="t"/>
                <a:pathLst>
                  <a:path extrusionOk="0" h="234" w="245">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379400" y="4707025"/>
                <a:ext cx="1525" cy="1050"/>
              </a:xfrm>
              <a:custGeom>
                <a:rect b="b" l="l" r="r" t="t"/>
                <a:pathLst>
                  <a:path extrusionOk="0" h="42" w="61">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372775" y="4702050"/>
                <a:ext cx="5000" cy="5250"/>
              </a:xfrm>
              <a:custGeom>
                <a:rect b="b" l="l" r="r" t="t"/>
                <a:pathLst>
                  <a:path extrusionOk="0" h="210" w="20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328850" y="4753275"/>
                <a:ext cx="2200" cy="3425"/>
              </a:xfrm>
              <a:custGeom>
                <a:rect b="b" l="l" r="r" t="t"/>
                <a:pathLst>
                  <a:path extrusionOk="0" h="137" w="88">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338100" y="4693500"/>
                <a:ext cx="37000" cy="33700"/>
              </a:xfrm>
              <a:custGeom>
                <a:rect b="b" l="l" r="r" t="t"/>
                <a:pathLst>
                  <a:path extrusionOk="0" h="1348" w="148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284800" y="4727150"/>
                <a:ext cx="67175" cy="64150"/>
              </a:xfrm>
              <a:custGeom>
                <a:rect b="b" l="l" r="r" t="t"/>
                <a:pathLst>
                  <a:path extrusionOk="0" h="2566" w="2687">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307925" y="4783125"/>
                <a:ext cx="1850" cy="2350"/>
              </a:xfrm>
              <a:custGeom>
                <a:rect b="b" l="l" r="r" t="t"/>
                <a:pathLst>
                  <a:path extrusionOk="0" h="94" w="74">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292825" y="4784450"/>
                <a:ext cx="15100" cy="12025"/>
              </a:xfrm>
              <a:custGeom>
                <a:rect b="b" l="l" r="r" t="t"/>
                <a:pathLst>
                  <a:path extrusionOk="0" h="481" w="604">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4277425" y="4788400"/>
                <a:ext cx="13575" cy="22150"/>
              </a:xfrm>
              <a:custGeom>
                <a:rect b="b" l="l" r="r" t="t"/>
                <a:pathLst>
                  <a:path extrusionOk="0" h="886" w="543">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4265425" y="4842925"/>
                <a:ext cx="4325" cy="4175"/>
              </a:xfrm>
              <a:custGeom>
                <a:rect b="b" l="l" r="r" t="t"/>
                <a:pathLst>
                  <a:path extrusionOk="0" h="167" w="173">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275250" y="4830000"/>
                <a:ext cx="2500" cy="1375"/>
              </a:xfrm>
              <a:custGeom>
                <a:rect b="b" l="l" r="r" t="t"/>
                <a:pathLst>
                  <a:path extrusionOk="0" h="55" w="10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4243525" y="4858950"/>
                <a:ext cx="2200" cy="1875"/>
              </a:xfrm>
              <a:custGeom>
                <a:rect b="b" l="l" r="r" t="t"/>
                <a:pathLst>
                  <a:path extrusionOk="0" h="75" w="88">
                    <a:moveTo>
                      <a:pt x="62" y="0"/>
                    </a:moveTo>
                    <a:cubicBezTo>
                      <a:pt x="25" y="0"/>
                      <a:pt x="1" y="74"/>
                      <a:pt x="38" y="74"/>
                    </a:cubicBezTo>
                    <a:cubicBezTo>
                      <a:pt x="75" y="74"/>
                      <a:pt x="87"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219200" y="4854550"/>
                <a:ext cx="11425" cy="23025"/>
              </a:xfrm>
              <a:custGeom>
                <a:rect b="b" l="l" r="r" t="t"/>
                <a:pathLst>
                  <a:path extrusionOk="0" h="921" w="457">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4151425" y="4892200"/>
                <a:ext cx="15750" cy="12950"/>
              </a:xfrm>
              <a:custGeom>
                <a:rect b="b" l="l" r="r" t="t"/>
                <a:pathLst>
                  <a:path extrusionOk="0" h="518" w="63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218575" y="4903425"/>
                <a:ext cx="21600" cy="37650"/>
              </a:xfrm>
              <a:custGeom>
                <a:rect b="b" l="l" r="r" t="t"/>
                <a:pathLst>
                  <a:path extrusionOk="0" h="1506" w="864">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237675" y="4936625"/>
                <a:ext cx="7125" cy="9350"/>
              </a:xfrm>
              <a:custGeom>
                <a:rect b="b" l="l" r="r" t="t"/>
                <a:pathLst>
                  <a:path extrusionOk="0" h="374" w="285">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245075" y="4945400"/>
                <a:ext cx="10200" cy="17675"/>
              </a:xfrm>
              <a:custGeom>
                <a:rect b="b" l="l" r="r" t="t"/>
                <a:pathLst>
                  <a:path extrusionOk="0" h="707" w="408">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4221525" y="4939250"/>
                <a:ext cx="7250" cy="8425"/>
              </a:xfrm>
              <a:custGeom>
                <a:rect b="b" l="l" r="r" t="t"/>
                <a:pathLst>
                  <a:path extrusionOk="0" h="337" w="29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4229950" y="4949500"/>
                <a:ext cx="8375" cy="11650"/>
              </a:xfrm>
              <a:custGeom>
                <a:rect b="b" l="l" r="r" t="t"/>
                <a:pathLst>
                  <a:path extrusionOk="0" h="466" w="335">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4233050" y="4957200"/>
                <a:ext cx="6800" cy="13300"/>
              </a:xfrm>
              <a:custGeom>
                <a:rect b="b" l="l" r="r" t="t"/>
                <a:pathLst>
                  <a:path extrusionOk="0" h="532" w="272">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4238925" y="4956250"/>
                <a:ext cx="4950" cy="10525"/>
              </a:xfrm>
              <a:custGeom>
                <a:rect b="b" l="l" r="r" t="t"/>
                <a:pathLst>
                  <a:path extrusionOk="0" h="421" w="198">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4242300" y="4963525"/>
                <a:ext cx="4950" cy="3250"/>
              </a:xfrm>
              <a:custGeom>
                <a:rect b="b" l="l" r="r" t="t"/>
                <a:pathLst>
                  <a:path extrusionOk="0" h="130" w="198">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4242600" y="4966750"/>
                <a:ext cx="16350" cy="27400"/>
              </a:xfrm>
              <a:custGeom>
                <a:rect b="b" l="l" r="r" t="t"/>
                <a:pathLst>
                  <a:path extrusionOk="0" h="1096" w="654">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4230350" y="4973525"/>
                <a:ext cx="14750" cy="12125"/>
              </a:xfrm>
              <a:custGeom>
                <a:rect b="b" l="l" r="r" t="t"/>
                <a:pathLst>
                  <a:path extrusionOk="0" h="485" w="59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202275" y="4957775"/>
                <a:ext cx="14100" cy="17375"/>
              </a:xfrm>
              <a:custGeom>
                <a:rect b="b" l="l" r="r" t="t"/>
                <a:pathLst>
                  <a:path extrusionOk="0" h="695" w="564">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4243625" y="4936550"/>
                <a:ext cx="3025" cy="2225"/>
              </a:xfrm>
              <a:custGeom>
                <a:rect b="b" l="l" r="r" t="t"/>
                <a:pathLst>
                  <a:path extrusionOk="0" h="89" w="121">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072275" y="4994675"/>
                <a:ext cx="65325" cy="79450"/>
              </a:xfrm>
              <a:custGeom>
                <a:rect b="b" l="l" r="r" t="t"/>
                <a:pathLst>
                  <a:path extrusionOk="0" h="3178" w="2613">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4083450" y="5024025"/>
                <a:ext cx="4825" cy="5450"/>
              </a:xfrm>
              <a:custGeom>
                <a:rect b="b" l="l" r="r" t="t"/>
                <a:pathLst>
                  <a:path extrusionOk="0" h="218" w="193">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091750" y="5040975"/>
                <a:ext cx="5150" cy="5450"/>
              </a:xfrm>
              <a:custGeom>
                <a:rect b="b" l="l" r="r" t="t"/>
                <a:pathLst>
                  <a:path extrusionOk="0" h="218" w="206">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4130800" y="5045000"/>
                <a:ext cx="9250" cy="9800"/>
              </a:xfrm>
              <a:custGeom>
                <a:rect b="b" l="l" r="r" t="t"/>
                <a:pathLst>
                  <a:path extrusionOk="0" h="392" w="37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4145600" y="5052000"/>
                <a:ext cx="4625" cy="4475"/>
              </a:xfrm>
              <a:custGeom>
                <a:rect b="b" l="l" r="r" t="t"/>
                <a:pathLst>
                  <a:path extrusionOk="0" h="179" w="185">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4132950" y="5075775"/>
                <a:ext cx="55150" cy="18975"/>
              </a:xfrm>
              <a:custGeom>
                <a:rect b="b" l="l" r="r" t="t"/>
                <a:pathLst>
                  <a:path extrusionOk="0" h="759" w="2206">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176375" y="5082375"/>
                <a:ext cx="7125" cy="2450"/>
              </a:xfrm>
              <a:custGeom>
                <a:rect b="b" l="l" r="r" t="t"/>
                <a:pathLst>
                  <a:path extrusionOk="0" h="98" w="285">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186850" y="5090275"/>
                <a:ext cx="7125" cy="5675"/>
              </a:xfrm>
              <a:custGeom>
                <a:rect b="b" l="l" r="r" t="t"/>
                <a:pathLst>
                  <a:path extrusionOk="0" h="227" w="285">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193950" y="5092400"/>
                <a:ext cx="6175" cy="3475"/>
              </a:xfrm>
              <a:custGeom>
                <a:rect b="b" l="l" r="r" t="t"/>
                <a:pathLst>
                  <a:path extrusionOk="0" h="139" w="247">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4199800" y="5092175"/>
                <a:ext cx="7725" cy="5525"/>
              </a:xfrm>
              <a:custGeom>
                <a:rect b="b" l="l" r="r" t="t"/>
                <a:pathLst>
                  <a:path extrusionOk="0" h="221" w="309">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204500" y="5091150"/>
                <a:ext cx="11325" cy="5600"/>
              </a:xfrm>
              <a:custGeom>
                <a:rect b="b" l="l" r="r" t="t"/>
                <a:pathLst>
                  <a:path extrusionOk="0" h="224" w="453">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217350" y="5092075"/>
                <a:ext cx="14700" cy="3875"/>
              </a:xfrm>
              <a:custGeom>
                <a:rect b="b" l="l" r="r" t="t"/>
                <a:pathLst>
                  <a:path extrusionOk="0" h="155" w="588">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211800" y="5100450"/>
                <a:ext cx="13575" cy="5600"/>
              </a:xfrm>
              <a:custGeom>
                <a:rect b="b" l="l" r="r" t="t"/>
                <a:pathLst>
                  <a:path extrusionOk="0" h="224" w="543">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4255600" y="5056000"/>
                <a:ext cx="5825" cy="4450"/>
              </a:xfrm>
              <a:custGeom>
                <a:rect b="b" l="l" r="r" t="t"/>
                <a:pathLst>
                  <a:path extrusionOk="0" h="178" w="233">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266775" y="5054100"/>
                <a:ext cx="17700" cy="6950"/>
              </a:xfrm>
              <a:custGeom>
                <a:rect b="b" l="l" r="r" t="t"/>
                <a:pathLst>
                  <a:path extrusionOk="0" h="278" w="708">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4212125" y="5023400"/>
                <a:ext cx="38425" cy="49100"/>
              </a:xfrm>
              <a:custGeom>
                <a:rect b="b" l="l" r="r" t="t"/>
                <a:pathLst>
                  <a:path extrusionOk="0" h="1964" w="1537">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4263550" y="5019150"/>
                <a:ext cx="8625" cy="20825"/>
              </a:xfrm>
              <a:custGeom>
                <a:rect b="b" l="l" r="r" t="t"/>
                <a:pathLst>
                  <a:path extrusionOk="0" h="833" w="345">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4268175" y="5016400"/>
                <a:ext cx="3725" cy="3375"/>
              </a:xfrm>
              <a:custGeom>
                <a:rect b="b" l="l" r="r" t="t"/>
                <a:pathLst>
                  <a:path extrusionOk="0" h="135" w="149">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4281425" y="5035025"/>
                <a:ext cx="5775" cy="1925"/>
              </a:xfrm>
              <a:custGeom>
                <a:rect b="b" l="l" r="r" t="t"/>
                <a:pathLst>
                  <a:path extrusionOk="0" h="77" w="231">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4282650" y="5037000"/>
                <a:ext cx="21900" cy="13250"/>
              </a:xfrm>
              <a:custGeom>
                <a:rect b="b" l="l" r="r" t="t"/>
                <a:pathLst>
                  <a:path extrusionOk="0" h="530" w="876">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4389225" y="5064700"/>
                <a:ext cx="23125" cy="14200"/>
              </a:xfrm>
              <a:custGeom>
                <a:rect b="b" l="l" r="r" t="t"/>
                <a:pathLst>
                  <a:path extrusionOk="0" h="568" w="925">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425275" y="5071150"/>
                <a:ext cx="8650" cy="11750"/>
              </a:xfrm>
              <a:custGeom>
                <a:rect b="b" l="l" r="r" t="t"/>
                <a:pathLst>
                  <a:path extrusionOk="0" h="470" w="346">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456375" y="5100400"/>
                <a:ext cx="6500" cy="5025"/>
              </a:xfrm>
              <a:custGeom>
                <a:rect b="b" l="l" r="r" t="t"/>
                <a:pathLst>
                  <a:path extrusionOk="0" h="201" w="26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447800" y="5088300"/>
                <a:ext cx="11000" cy="6325"/>
              </a:xfrm>
              <a:custGeom>
                <a:rect b="b" l="l" r="r" t="t"/>
                <a:pathLst>
                  <a:path extrusionOk="0" h="253" w="44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437850" y="5081100"/>
                <a:ext cx="4725" cy="5325"/>
              </a:xfrm>
              <a:custGeom>
                <a:rect b="b" l="l" r="r" t="t"/>
                <a:pathLst>
                  <a:path extrusionOk="0" h="213" w="189">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4481650" y="5179000"/>
                <a:ext cx="19125" cy="15125"/>
              </a:xfrm>
              <a:custGeom>
                <a:rect b="b" l="l" r="r" t="t"/>
                <a:pathLst>
                  <a:path extrusionOk="0" h="605" w="765">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533575" y="5285350"/>
                <a:ext cx="13100" cy="18725"/>
              </a:xfrm>
              <a:custGeom>
                <a:rect b="b" l="l" r="r" t="t"/>
                <a:pathLst>
                  <a:path extrusionOk="0" h="749" w="524">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4539550" y="5303200"/>
                <a:ext cx="28675" cy="39475"/>
              </a:xfrm>
              <a:custGeom>
                <a:rect b="b" l="l" r="r" t="t"/>
                <a:pathLst>
                  <a:path extrusionOk="0" h="1579" w="1147">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496425" y="5334750"/>
                <a:ext cx="46050" cy="51025"/>
              </a:xfrm>
              <a:custGeom>
                <a:rect b="b" l="l" r="r" t="t"/>
                <a:pathLst>
                  <a:path extrusionOk="0" h="2041" w="1842">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503825" y="5386300"/>
                <a:ext cx="2475" cy="3100"/>
              </a:xfrm>
              <a:custGeom>
                <a:rect b="b" l="l" r="r" t="t"/>
                <a:pathLst>
                  <a:path extrusionOk="0" h="124" w="99">
                    <a:moveTo>
                      <a:pt x="13" y="1"/>
                    </a:moveTo>
                    <a:lnTo>
                      <a:pt x="0" y="124"/>
                    </a:lnTo>
                    <a:lnTo>
                      <a:pt x="99" y="124"/>
                    </a:lnTo>
                    <a:cubicBezTo>
                      <a:pt x="62" y="87"/>
                      <a:pt x="25" y="50"/>
                      <a:pt x="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365525" y="5336500"/>
                <a:ext cx="23125" cy="23050"/>
              </a:xfrm>
              <a:custGeom>
                <a:rect b="b" l="l" r="r" t="t"/>
                <a:pathLst>
                  <a:path extrusionOk="0" h="922" w="925">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384375" y="5328275"/>
                <a:ext cx="3850" cy="5850"/>
              </a:xfrm>
              <a:custGeom>
                <a:rect b="b" l="l" r="r" t="t"/>
                <a:pathLst>
                  <a:path extrusionOk="0" h="234" w="154">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359650" y="5328050"/>
                <a:ext cx="2775" cy="3125"/>
              </a:xfrm>
              <a:custGeom>
                <a:rect b="b" l="l" r="r" t="t"/>
                <a:pathLst>
                  <a:path extrusionOk="0" h="125" w="111">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987250" y="4966150"/>
                <a:ext cx="12350" cy="25575"/>
              </a:xfrm>
              <a:custGeom>
                <a:rect b="b" l="l" r="r" t="t"/>
                <a:pathLst>
                  <a:path extrusionOk="0" h="1023" w="494">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3767300" y="5117100"/>
                <a:ext cx="43150" cy="97475"/>
              </a:xfrm>
              <a:custGeom>
                <a:rect b="b" l="l" r="r" t="t"/>
                <a:pathLst>
                  <a:path extrusionOk="0" h="3899" w="1726">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3862800" y="4434725"/>
                <a:ext cx="13200" cy="9650"/>
              </a:xfrm>
              <a:custGeom>
                <a:rect b="b" l="l" r="r" t="t"/>
                <a:pathLst>
                  <a:path extrusionOk="0" h="386" w="528">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3801200" y="4447075"/>
                <a:ext cx="13275" cy="9500"/>
              </a:xfrm>
              <a:custGeom>
                <a:rect b="b" l="l" r="r" t="t"/>
                <a:pathLst>
                  <a:path extrusionOk="0" h="380" w="531">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3931500" y="4395725"/>
                <a:ext cx="10500" cy="5875"/>
              </a:xfrm>
              <a:custGeom>
                <a:rect b="b" l="l" r="r" t="t"/>
                <a:pathLst>
                  <a:path extrusionOk="0" h="235" w="42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4169200" y="4381825"/>
                <a:ext cx="12450" cy="6250"/>
              </a:xfrm>
              <a:custGeom>
                <a:rect b="b" l="l" r="r" t="t"/>
                <a:pathLst>
                  <a:path extrusionOk="0" h="250" w="498">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3889150" y="4281450"/>
                <a:ext cx="16800" cy="7275"/>
              </a:xfrm>
              <a:custGeom>
                <a:rect b="b" l="l" r="r" t="t"/>
                <a:pathLst>
                  <a:path extrusionOk="0" h="291" w="672">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3867725" y="4286200"/>
                <a:ext cx="19400" cy="7850"/>
              </a:xfrm>
              <a:custGeom>
                <a:rect b="b" l="l" r="r" t="t"/>
                <a:pathLst>
                  <a:path extrusionOk="0" h="314" w="776">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3856025" y="4292475"/>
                <a:ext cx="11425" cy="5875"/>
              </a:xfrm>
              <a:custGeom>
                <a:rect b="b" l="l" r="r" t="t"/>
                <a:pathLst>
                  <a:path extrusionOk="0" h="235" w="457">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3847550" y="4294350"/>
                <a:ext cx="8200" cy="5475"/>
              </a:xfrm>
              <a:custGeom>
                <a:rect b="b" l="l" r="r" t="t"/>
                <a:pathLst>
                  <a:path extrusionOk="0" h="219" w="328">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3827650" y="4292850"/>
                <a:ext cx="7150" cy="4150"/>
              </a:xfrm>
              <a:custGeom>
                <a:rect b="b" l="l" r="r" t="t"/>
                <a:pathLst>
                  <a:path extrusionOk="0" h="166" w="286">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3794725" y="4285250"/>
                <a:ext cx="28050" cy="12225"/>
              </a:xfrm>
              <a:custGeom>
                <a:rect b="b" l="l" r="r" t="t"/>
                <a:pathLst>
                  <a:path extrusionOk="0" h="489" w="1122">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3780875" y="4285675"/>
                <a:ext cx="23650" cy="7475"/>
              </a:xfrm>
              <a:custGeom>
                <a:rect b="b" l="l" r="r" t="t"/>
                <a:pathLst>
                  <a:path extrusionOk="0" h="299" w="946">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3844625" y="4287550"/>
                <a:ext cx="9300" cy="2200"/>
              </a:xfrm>
              <a:custGeom>
                <a:rect b="b" l="l" r="r" t="t"/>
                <a:pathLst>
                  <a:path extrusionOk="0" h="88" w="372">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3834125" y="4285375"/>
                <a:ext cx="15450" cy="3125"/>
              </a:xfrm>
              <a:custGeom>
                <a:rect b="b" l="l" r="r" t="t"/>
                <a:pathLst>
                  <a:path extrusionOk="0" h="125" w="618">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3838150" y="4282400"/>
                <a:ext cx="22525" cy="5475"/>
              </a:xfrm>
              <a:custGeom>
                <a:rect b="b" l="l" r="r" t="t"/>
                <a:pathLst>
                  <a:path extrusionOk="0" h="219" w="901">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861275" y="4286000"/>
                <a:ext cx="6175" cy="1875"/>
              </a:xfrm>
              <a:custGeom>
                <a:rect b="b" l="l" r="r" t="t"/>
                <a:pathLst>
                  <a:path extrusionOk="0" h="75" w="247">
                    <a:moveTo>
                      <a:pt x="62" y="0"/>
                    </a:moveTo>
                    <a:cubicBezTo>
                      <a:pt x="0" y="0"/>
                      <a:pt x="49" y="62"/>
                      <a:pt x="136" y="74"/>
                    </a:cubicBezTo>
                    <a:cubicBezTo>
                      <a:pt x="246" y="74"/>
                      <a:pt x="123"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3861700" y="4282975"/>
                <a:ext cx="2675" cy="2150"/>
              </a:xfrm>
              <a:custGeom>
                <a:rect b="b" l="l" r="r" t="t"/>
                <a:pathLst>
                  <a:path extrusionOk="0" h="86" w="107">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3847550" y="4276025"/>
                <a:ext cx="17750" cy="5375"/>
              </a:xfrm>
              <a:custGeom>
                <a:rect b="b" l="l" r="r" t="t"/>
                <a:pathLst>
                  <a:path extrusionOk="0" h="215" w="71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3884750" y="4272750"/>
                <a:ext cx="13200" cy="1675"/>
              </a:xfrm>
              <a:custGeom>
                <a:rect b="b" l="l" r="r" t="t"/>
                <a:pathLst>
                  <a:path extrusionOk="0" h="67" w="528">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3861875" y="4270250"/>
                <a:ext cx="7725" cy="1500"/>
              </a:xfrm>
              <a:custGeom>
                <a:rect b="b" l="l" r="r" t="t"/>
                <a:pathLst>
                  <a:path extrusionOk="0" h="60" w="309">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3871725" y="4282375"/>
                <a:ext cx="11750" cy="2725"/>
              </a:xfrm>
              <a:custGeom>
                <a:rect b="b" l="l" r="r" t="t"/>
                <a:pathLst>
                  <a:path extrusionOk="0" h="109" w="47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3865875" y="4299225"/>
                <a:ext cx="6700" cy="1925"/>
              </a:xfrm>
              <a:custGeom>
                <a:rect b="b" l="l" r="r" t="t"/>
                <a:pathLst>
                  <a:path extrusionOk="0" h="77" w="268">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3985450" y="4285300"/>
                <a:ext cx="9175" cy="2900"/>
              </a:xfrm>
              <a:custGeom>
                <a:rect b="b" l="l" r="r" t="t"/>
                <a:pathLst>
                  <a:path extrusionOk="0" h="116" w="367">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4050100" y="4281175"/>
                <a:ext cx="6800" cy="2125"/>
              </a:xfrm>
              <a:custGeom>
                <a:rect b="b" l="l" r="r" t="t"/>
                <a:pathLst>
                  <a:path extrusionOk="0" h="85" w="272">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3983250" y="4402150"/>
                <a:ext cx="6500" cy="4000"/>
              </a:xfrm>
              <a:custGeom>
                <a:rect b="b" l="l" r="r" t="t"/>
                <a:pathLst>
                  <a:path extrusionOk="0" h="160" w="26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4560200" y="5158325"/>
                <a:ext cx="9550" cy="5750"/>
              </a:xfrm>
              <a:custGeom>
                <a:rect b="b" l="l" r="r" t="t"/>
                <a:pathLst>
                  <a:path extrusionOk="0" h="230" w="382">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4569425" y="5149350"/>
                <a:ext cx="8975" cy="5525"/>
              </a:xfrm>
              <a:custGeom>
                <a:rect b="b" l="l" r="r" t="t"/>
                <a:pathLst>
                  <a:path extrusionOk="0" h="221" w="359">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3567400" y="4713200"/>
                <a:ext cx="6175" cy="13600"/>
              </a:xfrm>
              <a:custGeom>
                <a:rect b="b" l="l" r="r" t="t"/>
                <a:pathLst>
                  <a:path extrusionOk="0" h="544" w="247">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3564925" y="4728475"/>
                <a:ext cx="9900" cy="18300"/>
              </a:xfrm>
              <a:custGeom>
                <a:rect b="b" l="l" r="r" t="t"/>
                <a:pathLst>
                  <a:path extrusionOk="0" h="732" w="396">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3589200" y="4752375"/>
                <a:ext cx="19800" cy="11100"/>
              </a:xfrm>
              <a:custGeom>
                <a:rect b="b" l="l" r="r" t="t"/>
                <a:pathLst>
                  <a:path extrusionOk="0" h="444" w="792">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3703550" y="4771950"/>
                <a:ext cx="14550" cy="8150"/>
              </a:xfrm>
              <a:custGeom>
                <a:rect b="b" l="l" r="r" t="t"/>
                <a:pathLst>
                  <a:path extrusionOk="0" h="326" w="582">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3651775" y="4772975"/>
                <a:ext cx="18175" cy="5050"/>
              </a:xfrm>
              <a:custGeom>
                <a:rect b="b" l="l" r="r" t="t"/>
                <a:pathLst>
                  <a:path extrusionOk="0" h="202" w="727">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3643475" y="4567350"/>
                <a:ext cx="9050" cy="6625"/>
              </a:xfrm>
              <a:custGeom>
                <a:rect b="b" l="l" r="r" t="t"/>
                <a:pathLst>
                  <a:path extrusionOk="0" h="265" w="362">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3642875" y="4563250"/>
                <a:ext cx="7725" cy="3000"/>
              </a:xfrm>
              <a:custGeom>
                <a:rect b="b" l="l" r="r" t="t"/>
                <a:pathLst>
                  <a:path extrusionOk="0" h="120" w="309">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3622475" y="4574650"/>
                <a:ext cx="4400" cy="10550"/>
              </a:xfrm>
              <a:custGeom>
                <a:rect b="b" l="l" r="r" t="t"/>
                <a:pathLst>
                  <a:path extrusionOk="0" h="422" w="176">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3630775" y="4549300"/>
                <a:ext cx="4100" cy="3575"/>
              </a:xfrm>
              <a:custGeom>
                <a:rect b="b" l="l" r="r" t="t"/>
                <a:pathLst>
                  <a:path extrusionOk="0" h="143" w="164">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3581950" y="4594225"/>
                <a:ext cx="7950" cy="11175"/>
              </a:xfrm>
              <a:custGeom>
                <a:rect b="b" l="l" r="r" t="t"/>
                <a:pathLst>
                  <a:path extrusionOk="0" h="447" w="318">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3574800" y="4598325"/>
                <a:ext cx="7400" cy="7000"/>
              </a:xfrm>
              <a:custGeom>
                <a:rect b="b" l="l" r="r" t="t"/>
                <a:pathLst>
                  <a:path extrusionOk="0" h="280" w="296">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3530700" y="4738200"/>
                <a:ext cx="6725" cy="4825"/>
              </a:xfrm>
              <a:custGeom>
                <a:rect b="b" l="l" r="r" t="t"/>
                <a:pathLst>
                  <a:path extrusionOk="0" h="193" w="269">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3473450" y="4569550"/>
                <a:ext cx="6500" cy="6725"/>
              </a:xfrm>
              <a:custGeom>
                <a:rect b="b" l="l" r="r" t="t"/>
                <a:pathLst>
                  <a:path extrusionOk="0" h="269" w="26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3475300" y="4578875"/>
                <a:ext cx="4950" cy="3800"/>
              </a:xfrm>
              <a:custGeom>
                <a:rect b="b" l="l" r="r" t="t"/>
                <a:pathLst>
                  <a:path extrusionOk="0" h="152" w="198">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3480225" y="4582325"/>
                <a:ext cx="2500" cy="1250"/>
              </a:xfrm>
              <a:custGeom>
                <a:rect b="b" l="l" r="r" t="t"/>
                <a:pathLst>
                  <a:path extrusionOk="0" h="50" w="100">
                    <a:moveTo>
                      <a:pt x="74" y="1"/>
                    </a:moveTo>
                    <a:cubicBezTo>
                      <a:pt x="37" y="1"/>
                      <a:pt x="0" y="38"/>
                      <a:pt x="37" y="50"/>
                    </a:cubicBezTo>
                    <a:cubicBezTo>
                      <a:pt x="62" y="50"/>
                      <a:pt x="99"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3479500" y="4586625"/>
                <a:ext cx="1900" cy="2525"/>
              </a:xfrm>
              <a:custGeom>
                <a:rect b="b" l="l" r="r" t="t"/>
                <a:pathLst>
                  <a:path extrusionOk="0" h="101" w="76">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3480225" y="4589725"/>
                <a:ext cx="2500" cy="1250"/>
              </a:xfrm>
              <a:custGeom>
                <a:rect b="b" l="l" r="r" t="t"/>
                <a:pathLst>
                  <a:path extrusionOk="0" h="50" w="100">
                    <a:moveTo>
                      <a:pt x="62" y="0"/>
                    </a:moveTo>
                    <a:cubicBezTo>
                      <a:pt x="25" y="0"/>
                      <a:pt x="0" y="50"/>
                      <a:pt x="37" y="50"/>
                    </a:cubicBezTo>
                    <a:cubicBezTo>
                      <a:pt x="74" y="50"/>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3489150" y="4610325"/>
                <a:ext cx="900" cy="2525"/>
              </a:xfrm>
              <a:custGeom>
                <a:rect b="b" l="l" r="r" t="t"/>
                <a:pathLst>
                  <a:path extrusionOk="0" h="101" w="36">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3506725" y="4548250"/>
                <a:ext cx="2775" cy="4300"/>
              </a:xfrm>
              <a:custGeom>
                <a:rect b="b" l="l" r="r" t="t"/>
                <a:pathLst>
                  <a:path extrusionOk="0" h="172" w="111">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3163250" y="5426750"/>
                <a:ext cx="6800" cy="5475"/>
              </a:xfrm>
              <a:custGeom>
                <a:rect b="b" l="l" r="r" t="t"/>
                <a:pathLst>
                  <a:path extrusionOk="0" h="219" w="272">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3158250" y="5430650"/>
                <a:ext cx="7200" cy="3775"/>
              </a:xfrm>
              <a:custGeom>
                <a:rect b="b" l="l" r="r" t="t"/>
                <a:pathLst>
                  <a:path extrusionOk="0" h="151" w="288">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3150225" y="5426475"/>
                <a:ext cx="11175" cy="8325"/>
              </a:xfrm>
              <a:custGeom>
                <a:rect b="b" l="l" r="r" t="t"/>
                <a:pathLst>
                  <a:path extrusionOk="0" h="333" w="447">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3075475" y="5438350"/>
                <a:ext cx="15425" cy="6125"/>
              </a:xfrm>
              <a:custGeom>
                <a:rect b="b" l="l" r="r" t="t"/>
                <a:pathLst>
                  <a:path extrusionOk="0" h="245" w="617">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3074300" y="5446250"/>
                <a:ext cx="10750" cy="6625"/>
              </a:xfrm>
              <a:custGeom>
                <a:rect b="b" l="l" r="r" t="t"/>
                <a:pathLst>
                  <a:path extrusionOk="0" h="265" w="43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3072375" y="5434050"/>
                <a:ext cx="11125" cy="5225"/>
              </a:xfrm>
              <a:custGeom>
                <a:rect b="b" l="l" r="r" t="t"/>
                <a:pathLst>
                  <a:path extrusionOk="0" h="209" w="445">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3070550" y="5441125"/>
                <a:ext cx="7175" cy="3950"/>
              </a:xfrm>
              <a:custGeom>
                <a:rect b="b" l="l" r="r" t="t"/>
                <a:pathLst>
                  <a:path extrusionOk="0" h="158" w="287">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3066250" y="5430475"/>
                <a:ext cx="3400" cy="3250"/>
              </a:xfrm>
              <a:custGeom>
                <a:rect b="b" l="l" r="r" t="t"/>
                <a:pathLst>
                  <a:path extrusionOk="0" h="130" w="136">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3066600" y="5418325"/>
                <a:ext cx="8275" cy="9350"/>
              </a:xfrm>
              <a:custGeom>
                <a:rect b="b" l="l" r="r" t="t"/>
                <a:pathLst>
                  <a:path extrusionOk="0" h="374" w="331">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3065300" y="5403200"/>
                <a:ext cx="5875" cy="10225"/>
              </a:xfrm>
              <a:custGeom>
                <a:rect b="b" l="l" r="r" t="t"/>
                <a:pathLst>
                  <a:path extrusionOk="0" h="409" w="235">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3064550" y="5414875"/>
                <a:ext cx="3250" cy="6125"/>
              </a:xfrm>
              <a:custGeom>
                <a:rect b="b" l="l" r="r" t="t"/>
                <a:pathLst>
                  <a:path extrusionOk="0" h="245" w="13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3063950" y="5395175"/>
                <a:ext cx="6300" cy="8900"/>
              </a:xfrm>
              <a:custGeom>
                <a:rect b="b" l="l" r="r" t="t"/>
                <a:pathLst>
                  <a:path extrusionOk="0" h="356" w="252">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3070075" y="5366825"/>
                <a:ext cx="5725" cy="6200"/>
              </a:xfrm>
              <a:custGeom>
                <a:rect b="b" l="l" r="r" t="t"/>
                <a:pathLst>
                  <a:path extrusionOk="0" h="248" w="229">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3071175" y="5343350"/>
                <a:ext cx="6175" cy="13150"/>
              </a:xfrm>
              <a:custGeom>
                <a:rect b="b" l="l" r="r" t="t"/>
                <a:pathLst>
                  <a:path extrusionOk="0" h="526" w="247">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3095800" y="4947650"/>
                <a:ext cx="5575" cy="4000"/>
              </a:xfrm>
              <a:custGeom>
                <a:rect b="b" l="l" r="r" t="t"/>
                <a:pathLst>
                  <a:path extrusionOk="0" h="160" w="223">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3146625" y="4957200"/>
                <a:ext cx="6500" cy="6275"/>
              </a:xfrm>
              <a:custGeom>
                <a:rect b="b" l="l" r="r" t="t"/>
                <a:pathLst>
                  <a:path extrusionOk="0" h="251" w="26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3212850" y="5031000"/>
                <a:ext cx="16050" cy="16925"/>
              </a:xfrm>
              <a:custGeom>
                <a:rect b="b" l="l" r="r" t="t"/>
                <a:pathLst>
                  <a:path extrusionOk="0" h="677" w="642">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3113350" y="4902375"/>
                <a:ext cx="13575" cy="3725"/>
              </a:xfrm>
              <a:custGeom>
                <a:rect b="b" l="l" r="r" t="t"/>
                <a:pathLst>
                  <a:path extrusionOk="0" h="149" w="543">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3046350" y="4902225"/>
                <a:ext cx="13750" cy="5250"/>
              </a:xfrm>
              <a:custGeom>
                <a:rect b="b" l="l" r="r" t="t"/>
                <a:pathLst>
                  <a:path extrusionOk="0" h="210" w="55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3010175" y="4868800"/>
                <a:ext cx="62225" cy="23750"/>
              </a:xfrm>
              <a:custGeom>
                <a:rect b="b" l="l" r="r" t="t"/>
                <a:pathLst>
                  <a:path extrusionOk="0" h="950" w="2489">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3048050" y="4853725"/>
                <a:ext cx="4025" cy="5250"/>
              </a:xfrm>
              <a:custGeom>
                <a:rect b="b" l="l" r="r" t="t"/>
                <a:pathLst>
                  <a:path extrusionOk="0" h="210" w="161">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3076900" y="4882600"/>
                <a:ext cx="2600" cy="2050"/>
              </a:xfrm>
              <a:custGeom>
                <a:rect b="b" l="l" r="r" t="t"/>
                <a:pathLst>
                  <a:path extrusionOk="0" h="82" w="104">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3149100" y="4679950"/>
                <a:ext cx="7825" cy="10125"/>
              </a:xfrm>
              <a:custGeom>
                <a:rect b="b" l="l" r="r" t="t"/>
                <a:pathLst>
                  <a:path extrusionOk="0" h="405" w="313">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3154325" y="4685125"/>
                <a:ext cx="5875" cy="4725"/>
              </a:xfrm>
              <a:custGeom>
                <a:rect b="b" l="l" r="r" t="t"/>
                <a:pathLst>
                  <a:path extrusionOk="0" h="189" w="235">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3131950" y="4678425"/>
                <a:ext cx="14075" cy="8825"/>
              </a:xfrm>
              <a:custGeom>
                <a:rect b="b" l="l" r="r" t="t"/>
                <a:pathLst>
                  <a:path extrusionOk="0" h="353" w="563">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3131850" y="4652950"/>
                <a:ext cx="17250" cy="6950"/>
              </a:xfrm>
              <a:custGeom>
                <a:rect b="b" l="l" r="r" t="t"/>
                <a:pathLst>
                  <a:path extrusionOk="0" h="278" w="69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3161725" y="4636800"/>
                <a:ext cx="38475" cy="42175"/>
              </a:xfrm>
              <a:custGeom>
                <a:rect b="b" l="l" r="r" t="t"/>
                <a:pathLst>
                  <a:path extrusionOk="0" h="1687" w="1539">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3194025" y="4668200"/>
                <a:ext cx="8900" cy="13200"/>
              </a:xfrm>
              <a:custGeom>
                <a:rect b="b" l="l" r="r" t="t"/>
                <a:pathLst>
                  <a:path extrusionOk="0" h="528" w="356">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3125050" y="4534025"/>
                <a:ext cx="5275" cy="5900"/>
              </a:xfrm>
              <a:custGeom>
                <a:rect b="b" l="l" r="r" t="t"/>
                <a:pathLst>
                  <a:path extrusionOk="0" h="236" w="211">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3108175" y="4548425"/>
                <a:ext cx="4050" cy="2450"/>
              </a:xfrm>
              <a:custGeom>
                <a:rect b="b" l="l" r="r" t="t"/>
                <a:pathLst>
                  <a:path extrusionOk="0" h="98" w="162">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026175" y="4621675"/>
                <a:ext cx="7975" cy="4075"/>
              </a:xfrm>
              <a:custGeom>
                <a:rect b="b" l="l" r="r" t="t"/>
                <a:pathLst>
                  <a:path extrusionOk="0" h="163" w="319">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3038500" y="4589675"/>
                <a:ext cx="7425" cy="5650"/>
              </a:xfrm>
              <a:custGeom>
                <a:rect b="b" l="l" r="r" t="t"/>
                <a:pathLst>
                  <a:path extrusionOk="0" h="226" w="297">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3036100" y="4528675"/>
                <a:ext cx="6750" cy="7800"/>
              </a:xfrm>
              <a:custGeom>
                <a:rect b="b" l="l" r="r" t="t"/>
                <a:pathLst>
                  <a:path extrusionOk="0" h="312" w="27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3015100" y="4521975"/>
                <a:ext cx="11425" cy="8325"/>
              </a:xfrm>
              <a:custGeom>
                <a:rect b="b" l="l" r="r" t="t"/>
                <a:pathLst>
                  <a:path extrusionOk="0" h="333" w="457">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3046275" y="4516250"/>
                <a:ext cx="7300" cy="4525"/>
              </a:xfrm>
              <a:custGeom>
                <a:rect b="b" l="l" r="r" t="t"/>
                <a:pathLst>
                  <a:path extrusionOk="0" h="181" w="292">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2996000" y="4489475"/>
                <a:ext cx="40075" cy="31475"/>
              </a:xfrm>
              <a:custGeom>
                <a:rect b="b" l="l" r="r" t="t"/>
                <a:pathLst>
                  <a:path extrusionOk="0" h="1259" w="1603">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3011225" y="4486150"/>
                <a:ext cx="7900" cy="5425"/>
              </a:xfrm>
              <a:custGeom>
                <a:rect b="b" l="l" r="r" t="t"/>
                <a:pathLst>
                  <a:path extrusionOk="0" h="217" w="316">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3008625" y="4488750"/>
                <a:ext cx="3600" cy="4000"/>
              </a:xfrm>
              <a:custGeom>
                <a:rect b="b" l="l" r="r" t="t"/>
                <a:pathLst>
                  <a:path extrusionOk="0" h="160" w="144">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2997225" y="4461925"/>
                <a:ext cx="4025" cy="6225"/>
              </a:xfrm>
              <a:custGeom>
                <a:rect b="b" l="l" r="r" t="t"/>
                <a:pathLst>
                  <a:path extrusionOk="0" h="249" w="161">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2979350" y="4390425"/>
                <a:ext cx="171425" cy="144375"/>
              </a:xfrm>
              <a:custGeom>
                <a:rect b="b" l="l" r="r" t="t"/>
                <a:pathLst>
                  <a:path extrusionOk="0" h="5775" w="6857">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3090475" y="4524650"/>
                <a:ext cx="6475" cy="2725"/>
              </a:xfrm>
              <a:custGeom>
                <a:rect b="b" l="l" r="r" t="t"/>
                <a:pathLst>
                  <a:path extrusionOk="0" h="109" w="259">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3069925" y="4463150"/>
                <a:ext cx="8600" cy="3750"/>
              </a:xfrm>
              <a:custGeom>
                <a:rect b="b" l="l" r="r" t="t"/>
                <a:pathLst>
                  <a:path extrusionOk="0" h="150" w="344">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3054550" y="4460875"/>
                <a:ext cx="14775" cy="12775"/>
              </a:xfrm>
              <a:custGeom>
                <a:rect b="b" l="l" r="r" t="t"/>
                <a:pathLst>
                  <a:path extrusionOk="0" h="511" w="591">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3041975" y="4448550"/>
                <a:ext cx="7650" cy="5650"/>
              </a:xfrm>
              <a:custGeom>
                <a:rect b="b" l="l" r="r" t="t"/>
                <a:pathLst>
                  <a:path extrusionOk="0" h="226" w="306">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3053600" y="4447700"/>
                <a:ext cx="6600" cy="3125"/>
              </a:xfrm>
              <a:custGeom>
                <a:rect b="b" l="l" r="r" t="t"/>
                <a:pathLst>
                  <a:path extrusionOk="0" h="125" w="264">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3046250" y="4444500"/>
                <a:ext cx="5675" cy="1450"/>
              </a:xfrm>
              <a:custGeom>
                <a:rect b="b" l="l" r="r" t="t"/>
                <a:pathLst>
                  <a:path extrusionOk="0" h="58" w="227">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3033275" y="4391625"/>
                <a:ext cx="29275" cy="13925"/>
              </a:xfrm>
              <a:custGeom>
                <a:rect b="b" l="l" r="r" t="t"/>
                <a:pathLst>
                  <a:path extrusionOk="0" h="557" w="1171">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2750500" y="4644475"/>
                <a:ext cx="32200" cy="23225"/>
              </a:xfrm>
              <a:custGeom>
                <a:rect b="b" l="l" r="r" t="t"/>
                <a:pathLst>
                  <a:path extrusionOk="0" h="929" w="1288">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2723575" y="4613150"/>
                <a:ext cx="13600" cy="18925"/>
              </a:xfrm>
              <a:custGeom>
                <a:rect b="b" l="l" r="r" t="t"/>
                <a:pathLst>
                  <a:path extrusionOk="0" h="757" w="544">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2718275" y="4593500"/>
                <a:ext cx="11075" cy="14650"/>
              </a:xfrm>
              <a:custGeom>
                <a:rect b="b" l="l" r="r" t="t"/>
                <a:pathLst>
                  <a:path extrusionOk="0" h="586" w="443">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2724000" y="4591650"/>
                <a:ext cx="4350" cy="3650"/>
              </a:xfrm>
              <a:custGeom>
                <a:rect b="b" l="l" r="r" t="t"/>
                <a:pathLst>
                  <a:path extrusionOk="0" h="146" w="174">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2717850" y="4584975"/>
                <a:ext cx="7100" cy="6525"/>
              </a:xfrm>
              <a:custGeom>
                <a:rect b="b" l="l" r="r" t="t"/>
                <a:pathLst>
                  <a:path extrusionOk="0" h="261" w="284">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2714750" y="4586650"/>
                <a:ext cx="3725" cy="7550"/>
              </a:xfrm>
              <a:custGeom>
                <a:rect b="b" l="l" r="r" t="t"/>
                <a:pathLst>
                  <a:path extrusionOk="0" h="302" w="149">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2707375" y="4581400"/>
                <a:ext cx="6175" cy="10575"/>
              </a:xfrm>
              <a:custGeom>
                <a:rect b="b" l="l" r="r" t="t"/>
                <a:pathLst>
                  <a:path extrusionOk="0" h="423" w="247">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2701825" y="4573400"/>
                <a:ext cx="10500" cy="7575"/>
              </a:xfrm>
              <a:custGeom>
                <a:rect b="b" l="l" r="r" t="t"/>
                <a:pathLst>
                  <a:path extrusionOk="0" h="303" w="42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2711375" y="4574050"/>
                <a:ext cx="7100" cy="9975"/>
              </a:xfrm>
              <a:custGeom>
                <a:rect b="b" l="l" r="r" t="t"/>
                <a:pathLst>
                  <a:path extrusionOk="0" h="399" w="284">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2707050" y="4574975"/>
                <a:ext cx="4525" cy="1525"/>
              </a:xfrm>
              <a:custGeom>
                <a:rect b="b" l="l" r="r" t="t"/>
                <a:pathLst>
                  <a:path extrusionOk="0" h="61" w="181">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2593700" y="4577575"/>
                <a:ext cx="15125" cy="8775"/>
              </a:xfrm>
              <a:custGeom>
                <a:rect b="b" l="l" r="r" t="t"/>
                <a:pathLst>
                  <a:path extrusionOk="0" h="351" w="605">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2600550" y="4569850"/>
                <a:ext cx="8875" cy="6800"/>
              </a:xfrm>
              <a:custGeom>
                <a:rect b="b" l="l" r="r" t="t"/>
                <a:pathLst>
                  <a:path extrusionOk="0" h="272" w="355">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2529625" y="4606350"/>
                <a:ext cx="13675" cy="4800"/>
              </a:xfrm>
              <a:custGeom>
                <a:rect b="b" l="l" r="r" t="t"/>
                <a:pathLst>
                  <a:path extrusionOk="0" h="192" w="547">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2516375" y="4615600"/>
                <a:ext cx="8350" cy="6250"/>
              </a:xfrm>
              <a:custGeom>
                <a:rect b="b" l="l" r="r" t="t"/>
                <a:pathLst>
                  <a:path extrusionOk="0" h="250" w="334">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2923000" y="4442075"/>
                <a:ext cx="24625" cy="16550"/>
              </a:xfrm>
              <a:custGeom>
                <a:rect b="b" l="l" r="r" t="t"/>
                <a:pathLst>
                  <a:path extrusionOk="0" h="662" w="985">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2916250" y="4451325"/>
                <a:ext cx="4075" cy="3525"/>
              </a:xfrm>
              <a:custGeom>
                <a:rect b="b" l="l" r="r" t="t"/>
                <a:pathLst>
                  <a:path extrusionOk="0" h="141" w="163">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2907275" y="4455250"/>
                <a:ext cx="2650" cy="2350"/>
              </a:xfrm>
              <a:custGeom>
                <a:rect b="b" l="l" r="r" t="t"/>
                <a:pathLst>
                  <a:path extrusionOk="0" h="94" w="106">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2805700" y="4397475"/>
                <a:ext cx="109925" cy="60625"/>
              </a:xfrm>
              <a:custGeom>
                <a:rect b="b" l="l" r="r" t="t"/>
                <a:pathLst>
                  <a:path extrusionOk="0" h="2425" w="4397">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2877100" y="4391225"/>
                <a:ext cx="16950" cy="11550"/>
              </a:xfrm>
              <a:custGeom>
                <a:rect b="b" l="l" r="r" t="t"/>
                <a:pathLst>
                  <a:path extrusionOk="0" h="462" w="678">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2904200" y="4386125"/>
                <a:ext cx="37925" cy="37600"/>
              </a:xfrm>
              <a:custGeom>
                <a:rect b="b" l="l" r="r" t="t"/>
                <a:pathLst>
                  <a:path extrusionOk="0" h="1504" w="1517">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2944550" y="4386050"/>
                <a:ext cx="31750" cy="29675"/>
              </a:xfrm>
              <a:custGeom>
                <a:rect b="b" l="l" r="r" t="t"/>
                <a:pathLst>
                  <a:path extrusionOk="0" h="1187" w="127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2764650" y="4380875"/>
                <a:ext cx="65025" cy="45475"/>
              </a:xfrm>
              <a:custGeom>
                <a:rect b="b" l="l" r="r" t="t"/>
                <a:pathLst>
                  <a:path extrusionOk="0" h="1819" w="2601">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2890950" y="4368250"/>
                <a:ext cx="7725" cy="6175"/>
              </a:xfrm>
              <a:custGeom>
                <a:rect b="b" l="l" r="r" t="t"/>
                <a:pathLst>
                  <a:path extrusionOk="0" h="247" w="309">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2816400" y="4345900"/>
                <a:ext cx="71800" cy="36400"/>
              </a:xfrm>
              <a:custGeom>
                <a:rect b="b" l="l" r="r" t="t"/>
                <a:pathLst>
                  <a:path extrusionOk="0" h="1456" w="2872">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2804400" y="4359600"/>
                <a:ext cx="12150" cy="7950"/>
              </a:xfrm>
              <a:custGeom>
                <a:rect b="b" l="l" r="r" t="t"/>
                <a:pathLst>
                  <a:path extrusionOk="0" h="318" w="486">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2783525" y="4338000"/>
                <a:ext cx="44300" cy="23900"/>
              </a:xfrm>
              <a:custGeom>
                <a:rect b="b" l="l" r="r" t="t"/>
                <a:pathLst>
                  <a:path extrusionOk="0" h="956" w="1772">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2831200" y="4348125"/>
                <a:ext cx="9875" cy="1975"/>
              </a:xfrm>
              <a:custGeom>
                <a:rect b="b" l="l" r="r" t="t"/>
                <a:pathLst>
                  <a:path extrusionOk="0" h="79" w="395">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2841050" y="4328500"/>
                <a:ext cx="23450" cy="12675"/>
              </a:xfrm>
              <a:custGeom>
                <a:rect b="b" l="l" r="r" t="t"/>
                <a:pathLst>
                  <a:path extrusionOk="0" h="507" w="938">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2828625" y="4330650"/>
                <a:ext cx="9625" cy="5325"/>
              </a:xfrm>
              <a:custGeom>
                <a:rect b="b" l="l" r="r" t="t"/>
                <a:pathLst>
                  <a:path extrusionOk="0" h="213" w="385">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2841675" y="4318950"/>
                <a:ext cx="24650" cy="8150"/>
              </a:xfrm>
              <a:custGeom>
                <a:rect b="b" l="l" r="r" t="t"/>
                <a:pathLst>
                  <a:path extrusionOk="0" h="326" w="986">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2904200" y="4349150"/>
                <a:ext cx="33175" cy="25100"/>
              </a:xfrm>
              <a:custGeom>
                <a:rect b="b" l="l" r="r" t="t"/>
                <a:pathLst>
                  <a:path extrusionOk="0" h="1004" w="1327">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2900225" y="4360550"/>
                <a:ext cx="10475" cy="3425"/>
              </a:xfrm>
              <a:custGeom>
                <a:rect b="b" l="l" r="r" t="t"/>
                <a:pathLst>
                  <a:path extrusionOk="0" h="137" w="419">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2897125" y="4359275"/>
                <a:ext cx="9000" cy="2225"/>
              </a:xfrm>
              <a:custGeom>
                <a:rect b="b" l="l" r="r" t="t"/>
                <a:pathLst>
                  <a:path extrusionOk="0" h="89" w="36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2892575" y="4355650"/>
                <a:ext cx="11650" cy="4025"/>
              </a:xfrm>
              <a:custGeom>
                <a:rect b="b" l="l" r="r" t="t"/>
                <a:pathLst>
                  <a:path extrusionOk="0" h="161" w="466">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2892800" y="4350375"/>
                <a:ext cx="11125" cy="5325"/>
              </a:xfrm>
              <a:custGeom>
                <a:rect b="b" l="l" r="r" t="t"/>
                <a:pathLst>
                  <a:path extrusionOk="0" h="213" w="445">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2882725" y="4334175"/>
                <a:ext cx="13500" cy="10075"/>
              </a:xfrm>
              <a:custGeom>
                <a:rect b="b" l="l" r="r" t="t"/>
                <a:pathLst>
                  <a:path extrusionOk="0" h="403" w="54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2904425" y="4332100"/>
                <a:ext cx="10625" cy="2625"/>
              </a:xfrm>
              <a:custGeom>
                <a:rect b="b" l="l" r="r" t="t"/>
                <a:pathLst>
                  <a:path extrusionOk="0" h="105" w="425">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2886025" y="4309800"/>
                <a:ext cx="40375" cy="23475"/>
              </a:xfrm>
              <a:custGeom>
                <a:rect b="b" l="l" r="r" t="t"/>
                <a:pathLst>
                  <a:path extrusionOk="0" h="939" w="1615">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2917750" y="4297575"/>
                <a:ext cx="11725" cy="5700"/>
              </a:xfrm>
              <a:custGeom>
                <a:rect b="b" l="l" r="r" t="t"/>
                <a:pathLst>
                  <a:path extrusionOk="0" h="228" w="469">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2927600" y="4318950"/>
                <a:ext cx="24675" cy="14300"/>
              </a:xfrm>
              <a:custGeom>
                <a:rect b="b" l="l" r="r" t="t"/>
                <a:pathLst>
                  <a:path extrusionOk="0" h="572" w="987">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2942100" y="4333250"/>
                <a:ext cx="20350" cy="5450"/>
              </a:xfrm>
              <a:custGeom>
                <a:rect b="b" l="l" r="r" t="t"/>
                <a:pathLst>
                  <a:path extrusionOk="0" h="218" w="814">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940025" y="4365650"/>
                <a:ext cx="19950" cy="13950"/>
              </a:xfrm>
              <a:custGeom>
                <a:rect b="b" l="l" r="r" t="t"/>
                <a:pathLst>
                  <a:path extrusionOk="0" h="558" w="798">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949300" y="4361050"/>
                <a:ext cx="4975" cy="2400"/>
              </a:xfrm>
              <a:custGeom>
                <a:rect b="b" l="l" r="r" t="t"/>
                <a:pathLst>
                  <a:path extrusionOk="0" h="96" w="199">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2971525" y="4335750"/>
                <a:ext cx="11875" cy="7950"/>
              </a:xfrm>
              <a:custGeom>
                <a:rect b="b" l="l" r="r" t="t"/>
                <a:pathLst>
                  <a:path extrusionOk="0" h="318" w="475">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2976600" y="4348375"/>
                <a:ext cx="4100" cy="3975"/>
              </a:xfrm>
              <a:custGeom>
                <a:rect b="b" l="l" r="r" t="t"/>
                <a:pathLst>
                  <a:path extrusionOk="0" h="159" w="164">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2936225" y="4344775"/>
                <a:ext cx="106300" cy="36600"/>
              </a:xfrm>
              <a:custGeom>
                <a:rect b="b" l="l" r="r" t="t"/>
                <a:pathLst>
                  <a:path extrusionOk="0" h="1464" w="4252">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940000" y="4277325"/>
                <a:ext cx="69575" cy="51025"/>
              </a:xfrm>
              <a:custGeom>
                <a:rect b="b" l="l" r="r" t="t"/>
                <a:pathLst>
                  <a:path extrusionOk="0" h="2041" w="2783">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2967975" y="4247825"/>
                <a:ext cx="183600" cy="109350"/>
              </a:xfrm>
              <a:custGeom>
                <a:rect b="b" l="l" r="r" t="t"/>
                <a:pathLst>
                  <a:path extrusionOk="0" h="4374" w="7344">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3052675" y="4310100"/>
                <a:ext cx="19325" cy="4775"/>
              </a:xfrm>
              <a:custGeom>
                <a:rect b="b" l="l" r="r" t="t"/>
                <a:pathLst>
                  <a:path extrusionOk="0" h="191" w="773">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3010000" y="4314025"/>
                <a:ext cx="6650" cy="1975"/>
              </a:xfrm>
              <a:custGeom>
                <a:rect b="b" l="l" r="r" t="t"/>
                <a:pathLst>
                  <a:path extrusionOk="0" h="79" w="266">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040450" y="4358350"/>
                <a:ext cx="6275" cy="2450"/>
              </a:xfrm>
              <a:custGeom>
                <a:rect b="b" l="l" r="r" t="t"/>
                <a:pathLst>
                  <a:path extrusionOk="0" h="98" w="251">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2634700" y="4552700"/>
                <a:ext cx="4900" cy="4450"/>
              </a:xfrm>
              <a:custGeom>
                <a:rect b="b" l="l" r="r" t="t"/>
                <a:pathLst>
                  <a:path extrusionOk="0" h="178" w="196">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2642075" y="4549800"/>
                <a:ext cx="2175" cy="1550"/>
              </a:xfrm>
              <a:custGeom>
                <a:rect b="b" l="l" r="r" t="t"/>
                <a:pathLst>
                  <a:path extrusionOk="0" h="62" w="87">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2521625" y="4551775"/>
                <a:ext cx="6075" cy="5175"/>
              </a:xfrm>
              <a:custGeom>
                <a:rect b="b" l="l" r="r" t="t"/>
                <a:pathLst>
                  <a:path extrusionOk="0" h="207" w="243">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835800" y="4290900"/>
                <a:ext cx="3000" cy="2050"/>
              </a:xfrm>
              <a:custGeom>
                <a:rect b="b" l="l" r="r" t="t"/>
                <a:pathLst>
                  <a:path extrusionOk="0" h="82" w="12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279075" y="5047225"/>
                <a:ext cx="2075" cy="875"/>
              </a:xfrm>
              <a:custGeom>
                <a:rect b="b" l="l" r="r" t="t"/>
                <a:pathLst>
                  <a:path extrusionOk="0" h="35" w="83">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4263550" y="5044100"/>
                <a:ext cx="2500" cy="2150"/>
              </a:xfrm>
              <a:custGeom>
                <a:rect b="b" l="l" r="r" t="t"/>
                <a:pathLst>
                  <a:path extrusionOk="0" h="86" w="10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4317725" y="5293925"/>
                <a:ext cx="7375" cy="3825"/>
              </a:xfrm>
              <a:custGeom>
                <a:rect b="b" l="l" r="r" t="t"/>
                <a:pathLst>
                  <a:path extrusionOk="0" h="153" w="295">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612075" y="4460050"/>
                <a:ext cx="625" cy="25"/>
              </a:xfrm>
              <a:custGeom>
                <a:rect b="b" l="l" r="r" t="t"/>
                <a:pathLst>
                  <a:path extrusionOk="0" h="1" w="25">
                    <a:moveTo>
                      <a:pt x="25" y="0"/>
                    </a:moveTo>
                    <a:cubicBezTo>
                      <a:pt x="0" y="0"/>
                      <a:pt x="12" y="0"/>
                      <a:pt x="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3020575" y="4688050"/>
                <a:ext cx="8150" cy="2825"/>
              </a:xfrm>
              <a:custGeom>
                <a:rect b="b" l="l" r="r" t="t"/>
                <a:pathLst>
                  <a:path extrusionOk="0" h="113" w="326">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3081625" y="5437625"/>
                <a:ext cx="46550" cy="30950"/>
              </a:xfrm>
              <a:custGeom>
                <a:rect b="b" l="l" r="r" t="t"/>
                <a:pathLst>
                  <a:path extrusionOk="0" h="1238" w="1862">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2514225" y="4416925"/>
                <a:ext cx="794450" cy="1036075"/>
              </a:xfrm>
              <a:custGeom>
                <a:rect b="b" l="l" r="r" t="t"/>
                <a:pathLst>
                  <a:path extrusionOk="0" h="41443" w="31778">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3071475" y="4890625"/>
                <a:ext cx="37600" cy="17125"/>
              </a:xfrm>
              <a:custGeom>
                <a:rect b="b" l="l" r="r" t="t"/>
                <a:pathLst>
                  <a:path extrusionOk="0" h="685" w="1504">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240150" y="5092650"/>
                <a:ext cx="23000" cy="13675"/>
              </a:xfrm>
              <a:custGeom>
                <a:rect b="b" l="l" r="r" t="t"/>
                <a:pathLst>
                  <a:path extrusionOk="0" h="547" w="92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4289750" y="5044975"/>
                <a:ext cx="113975" cy="64475"/>
              </a:xfrm>
              <a:custGeom>
                <a:rect b="b" l="l" r="r" t="t"/>
                <a:pathLst>
                  <a:path extrusionOk="0" h="2579" w="4559">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4153575" y="4985025"/>
                <a:ext cx="61950" cy="77900"/>
              </a:xfrm>
              <a:custGeom>
                <a:rect b="b" l="l" r="r" t="t"/>
                <a:pathLst>
                  <a:path extrusionOk="0" h="3116" w="2478">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3414925" y="4335800"/>
                <a:ext cx="1184100" cy="947650"/>
              </a:xfrm>
              <a:custGeom>
                <a:rect b="b" l="l" r="r" t="t"/>
                <a:pathLst>
                  <a:path extrusionOk="0" h="37906" w="47364">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4347950" y="4613175"/>
                <a:ext cx="20075" cy="75225"/>
              </a:xfrm>
              <a:custGeom>
                <a:rect b="b" l="l" r="r" t="t"/>
                <a:pathLst>
                  <a:path extrusionOk="0" h="3009" w="803">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3453050" y="4602275"/>
                <a:ext cx="31500" cy="35425"/>
              </a:xfrm>
              <a:custGeom>
                <a:rect b="b" l="l" r="r" t="t"/>
                <a:pathLst>
                  <a:path extrusionOk="0" h="1417" w="126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3080400" y="4239175"/>
                <a:ext cx="365975" cy="316825"/>
              </a:xfrm>
              <a:custGeom>
                <a:rect b="b" l="l" r="r" t="t"/>
                <a:pathLst>
                  <a:path extrusionOk="0" h="12673" w="14639">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3187275" y="4436700"/>
                <a:ext cx="20050" cy="12100"/>
              </a:xfrm>
              <a:custGeom>
                <a:rect b="b" l="l" r="r" t="t"/>
                <a:pathLst>
                  <a:path extrusionOk="0" h="484" w="802">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3195300" y="4424625"/>
                <a:ext cx="3400" cy="2175"/>
              </a:xfrm>
              <a:custGeom>
                <a:rect b="b" l="l" r="r" t="t"/>
                <a:pathLst>
                  <a:path extrusionOk="0" h="87" w="136">
                    <a:moveTo>
                      <a:pt x="49" y="0"/>
                    </a:moveTo>
                    <a:cubicBezTo>
                      <a:pt x="0" y="0"/>
                      <a:pt x="0" y="74"/>
                      <a:pt x="49" y="86"/>
                    </a:cubicBezTo>
                    <a:cubicBezTo>
                      <a:pt x="136" y="86"/>
                      <a:pt x="111"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3198450" y="4261625"/>
                <a:ext cx="13525" cy="6050"/>
              </a:xfrm>
              <a:custGeom>
                <a:rect b="b" l="l" r="r" t="t"/>
                <a:pathLst>
                  <a:path extrusionOk="0" h="242" w="541">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3227625" y="4251800"/>
                <a:ext cx="5575" cy="1875"/>
              </a:xfrm>
              <a:custGeom>
                <a:rect b="b" l="l" r="r" t="t"/>
                <a:pathLst>
                  <a:path extrusionOk="0" h="75" w="223">
                    <a:moveTo>
                      <a:pt x="87" y="1"/>
                    </a:moveTo>
                    <a:cubicBezTo>
                      <a:pt x="1" y="1"/>
                      <a:pt x="50" y="75"/>
                      <a:pt x="136" y="75"/>
                    </a:cubicBezTo>
                    <a:cubicBezTo>
                      <a:pt x="223" y="75"/>
                      <a:pt x="173" y="1"/>
                      <a:pt x="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3238100" y="4249250"/>
                <a:ext cx="9575" cy="3525"/>
              </a:xfrm>
              <a:custGeom>
                <a:rect b="b" l="l" r="r" t="t"/>
                <a:pathLst>
                  <a:path extrusionOk="0" h="141" w="383">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3274775" y="4244375"/>
                <a:ext cx="12325" cy="4850"/>
              </a:xfrm>
              <a:custGeom>
                <a:rect b="b" l="l" r="r" t="t"/>
                <a:pathLst>
                  <a:path extrusionOk="0" h="194" w="493">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3392625" y="4265275"/>
                <a:ext cx="6525" cy="4025"/>
              </a:xfrm>
              <a:custGeom>
                <a:rect b="b" l="l" r="r" t="t"/>
                <a:pathLst>
                  <a:path extrusionOk="0" h="161" w="261">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3402600" y="4270600"/>
                <a:ext cx="6175" cy="1875"/>
              </a:xfrm>
              <a:custGeom>
                <a:rect b="b" l="l" r="r" t="t"/>
                <a:pathLst>
                  <a:path extrusionOk="0" h="75" w="247">
                    <a:moveTo>
                      <a:pt x="74" y="0"/>
                    </a:moveTo>
                    <a:cubicBezTo>
                      <a:pt x="0" y="0"/>
                      <a:pt x="87" y="74"/>
                      <a:pt x="173" y="74"/>
                    </a:cubicBezTo>
                    <a:cubicBezTo>
                      <a:pt x="247" y="74"/>
                      <a:pt x="148" y="13"/>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3402325" y="4350675"/>
                <a:ext cx="4600" cy="9900"/>
              </a:xfrm>
              <a:custGeom>
                <a:rect b="b" l="l" r="r" t="t"/>
                <a:pathLst>
                  <a:path extrusionOk="0" h="396" w="184">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3403825" y="4369475"/>
                <a:ext cx="7350" cy="4825"/>
              </a:xfrm>
              <a:custGeom>
                <a:rect b="b" l="l" r="r" t="t"/>
                <a:pathLst>
                  <a:path extrusionOk="0" h="193" w="294">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3370875" y="4401475"/>
                <a:ext cx="16050" cy="11450"/>
              </a:xfrm>
              <a:custGeom>
                <a:rect b="b" l="l" r="r" t="t"/>
                <a:pathLst>
                  <a:path extrusionOk="0" h="458" w="642">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3367475" y="4396275"/>
                <a:ext cx="10825" cy="2175"/>
              </a:xfrm>
              <a:custGeom>
                <a:rect b="b" l="l" r="r" t="t"/>
                <a:pathLst>
                  <a:path extrusionOk="0" h="87" w="433">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3350550" y="4426950"/>
                <a:ext cx="15950" cy="6275"/>
              </a:xfrm>
              <a:custGeom>
                <a:rect b="b" l="l" r="r" t="t"/>
                <a:pathLst>
                  <a:path extrusionOk="0" h="251" w="638">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3210700" y="4440625"/>
                <a:ext cx="3400" cy="5300"/>
              </a:xfrm>
              <a:custGeom>
                <a:rect b="b" l="l" r="r" t="t"/>
                <a:pathLst>
                  <a:path extrusionOk="0" h="212" w="136">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3199600" y="4422725"/>
                <a:ext cx="4650" cy="3200"/>
              </a:xfrm>
              <a:custGeom>
                <a:rect b="b" l="l" r="r" t="t"/>
                <a:pathLst>
                  <a:path extrusionOk="0" h="128" w="186">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3409350" y="4333100"/>
                <a:ext cx="3050" cy="1800"/>
              </a:xfrm>
              <a:custGeom>
                <a:rect b="b" l="l" r="r" t="t"/>
                <a:pathLst>
                  <a:path extrusionOk="0" h="72" w="122">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3399750" y="4317175"/>
                <a:ext cx="3675" cy="1925"/>
              </a:xfrm>
              <a:custGeom>
                <a:rect b="b" l="l" r="r" t="t"/>
                <a:pathLst>
                  <a:path extrusionOk="0" h="77" w="147">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3409250" y="4312325"/>
                <a:ext cx="3100" cy="2025"/>
              </a:xfrm>
              <a:custGeom>
                <a:rect b="b" l="l" r="r" t="t"/>
                <a:pathLst>
                  <a:path extrusionOk="0" h="81" w="124">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3083875" y="4339550"/>
                <a:ext cx="5525" cy="725"/>
              </a:xfrm>
              <a:custGeom>
                <a:rect b="b" l="l" r="r" t="t"/>
                <a:pathLst>
                  <a:path extrusionOk="0" h="29" w="221">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3091575" y="4339250"/>
                <a:ext cx="5175" cy="600"/>
              </a:xfrm>
              <a:custGeom>
                <a:rect b="b" l="l" r="r" t="t"/>
                <a:pathLst>
                  <a:path extrusionOk="0" h="24" w="207">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2"/>
            <p:cNvSpPr/>
            <p:nvPr/>
          </p:nvSpPr>
          <p:spPr>
            <a:xfrm>
              <a:off x="4862183" y="3305557"/>
              <a:ext cx="1007599" cy="635138"/>
            </a:xfrm>
            <a:custGeom>
              <a:rect b="b" l="l" r="r" t="t"/>
              <a:pathLst>
                <a:path extrusionOk="0" h="44038" w="69863">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2"/>
            <p:cNvGrpSpPr/>
            <p:nvPr/>
          </p:nvGrpSpPr>
          <p:grpSpPr>
            <a:xfrm>
              <a:off x="4851507" y="3282979"/>
              <a:ext cx="1028755" cy="669306"/>
              <a:chOff x="2732000" y="1526850"/>
              <a:chExt cx="1783250" cy="1160175"/>
            </a:xfrm>
          </p:grpSpPr>
          <p:sp>
            <p:nvSpPr>
              <p:cNvPr id="320" name="Google Shape;320;p2"/>
              <p:cNvSpPr/>
              <p:nvPr/>
            </p:nvSpPr>
            <p:spPr>
              <a:xfrm>
                <a:off x="3766400" y="1850425"/>
                <a:ext cx="68700" cy="62425"/>
              </a:xfrm>
              <a:custGeom>
                <a:rect b="b" l="l" r="r" t="t"/>
                <a:pathLst>
                  <a:path extrusionOk="0" h="2497" w="2748">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3469450" y="2168575"/>
                <a:ext cx="68700" cy="62550"/>
              </a:xfrm>
              <a:custGeom>
                <a:rect b="b" l="l" r="r" t="t"/>
                <a:pathLst>
                  <a:path extrusionOk="0" h="2502" w="2748">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4059625" y="2013625"/>
                <a:ext cx="73050" cy="62500"/>
              </a:xfrm>
              <a:custGeom>
                <a:rect b="b" l="l" r="r" t="t"/>
                <a:pathLst>
                  <a:path extrusionOk="0" h="2500" w="2922">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4163450" y="1701900"/>
                <a:ext cx="73025" cy="62575"/>
              </a:xfrm>
              <a:custGeom>
                <a:rect b="b" l="l" r="r" t="t"/>
                <a:pathLst>
                  <a:path extrusionOk="0" h="2503" w="2921">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3076400" y="2487150"/>
                <a:ext cx="68700" cy="62400"/>
              </a:xfrm>
              <a:custGeom>
                <a:rect b="b" l="l" r="r" t="t"/>
                <a:pathLst>
                  <a:path extrusionOk="0" h="2496" w="2748">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3138925" y="2281300"/>
                <a:ext cx="73025" cy="62575"/>
              </a:xfrm>
              <a:custGeom>
                <a:rect b="b" l="l" r="r" t="t"/>
                <a:pathLst>
                  <a:path extrusionOk="0" h="2503" w="2921">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3187900" y="2440550"/>
                <a:ext cx="62550" cy="62575"/>
              </a:xfrm>
              <a:custGeom>
                <a:rect b="b" l="l" r="r" t="t"/>
                <a:pathLst>
                  <a:path extrusionOk="0" h="2503" w="2502">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3536275" y="1737400"/>
                <a:ext cx="68725" cy="62425"/>
              </a:xfrm>
              <a:custGeom>
                <a:rect b="b" l="l" r="r" t="t"/>
                <a:pathLst>
                  <a:path extrusionOk="0" h="2497" w="2749">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4294050" y="2299775"/>
                <a:ext cx="73025" cy="62375"/>
              </a:xfrm>
              <a:custGeom>
                <a:rect b="b" l="l" r="r" t="t"/>
                <a:pathLst>
                  <a:path extrusionOk="0" h="2495" w="2921">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3983250" y="1642450"/>
                <a:ext cx="72925" cy="62550"/>
              </a:xfrm>
              <a:custGeom>
                <a:rect b="b" l="l" r="r" t="t"/>
                <a:pathLst>
                  <a:path extrusionOk="0" h="2502" w="2917">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2742800" y="1650150"/>
                <a:ext cx="68700" cy="62550"/>
              </a:xfrm>
              <a:custGeom>
                <a:rect b="b" l="l" r="r" t="t"/>
                <a:pathLst>
                  <a:path extrusionOk="0" h="2502" w="2748">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3338825" y="1526850"/>
                <a:ext cx="68425" cy="62400"/>
              </a:xfrm>
              <a:custGeom>
                <a:rect b="b" l="l" r="r" t="t"/>
                <a:pathLst>
                  <a:path extrusionOk="0" h="2496" w="2737">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2812725" y="2006775"/>
                <a:ext cx="68400" cy="62400"/>
              </a:xfrm>
              <a:custGeom>
                <a:rect b="b" l="l" r="r" t="t"/>
                <a:pathLst>
                  <a:path extrusionOk="0" h="2496" w="2736">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3025250" y="1857425"/>
                <a:ext cx="72725" cy="62575"/>
              </a:xfrm>
              <a:custGeom>
                <a:rect b="b" l="l" r="r" t="t"/>
                <a:pathLst>
                  <a:path extrusionOk="0" h="2503" w="2909">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2844125" y="1700725"/>
                <a:ext cx="68725" cy="62425"/>
              </a:xfrm>
              <a:custGeom>
                <a:rect b="b" l="l" r="r" t="t"/>
                <a:pathLst>
                  <a:path extrusionOk="0" h="2497" w="2749">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3873900" y="1758625"/>
                <a:ext cx="68700" cy="62425"/>
              </a:xfrm>
              <a:custGeom>
                <a:rect b="b" l="l" r="r" t="t"/>
                <a:pathLst>
                  <a:path extrusionOk="0" h="2497" w="2748">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4437900" y="1719900"/>
                <a:ext cx="70875" cy="62425"/>
              </a:xfrm>
              <a:custGeom>
                <a:rect b="b" l="l" r="r" t="t"/>
                <a:pathLst>
                  <a:path extrusionOk="0" h="2497" w="2835">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3885600" y="2022800"/>
                <a:ext cx="68725" cy="62400"/>
              </a:xfrm>
              <a:custGeom>
                <a:rect b="b" l="l" r="r" t="t"/>
                <a:pathLst>
                  <a:path extrusionOk="0" h="2496" w="2749">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3596350" y="2418150"/>
                <a:ext cx="68725" cy="62400"/>
              </a:xfrm>
              <a:custGeom>
                <a:rect b="b" l="l" r="r" t="t"/>
                <a:pathLst>
                  <a:path extrusionOk="0" h="2496" w="2749">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3004925" y="1537175"/>
                <a:ext cx="68725" cy="62625"/>
              </a:xfrm>
              <a:custGeom>
                <a:rect b="b" l="l" r="r" t="t"/>
                <a:pathLst>
                  <a:path extrusionOk="0" h="2505" w="2749">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835825" y="1863000"/>
                <a:ext cx="37600" cy="37300"/>
              </a:xfrm>
              <a:custGeom>
                <a:rect b="b" l="l" r="r" t="t"/>
                <a:pathLst>
                  <a:path extrusionOk="0" h="1492" w="1504">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4013750" y="1801075"/>
                <a:ext cx="37600" cy="37600"/>
              </a:xfrm>
              <a:custGeom>
                <a:rect b="b" l="l" r="r" t="t"/>
                <a:pathLst>
                  <a:path extrusionOk="0" h="1504" w="1504">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3645325" y="2219575"/>
                <a:ext cx="41000" cy="37550"/>
              </a:xfrm>
              <a:custGeom>
                <a:rect b="b" l="l" r="r" t="t"/>
                <a:pathLst>
                  <a:path extrusionOk="0" h="1502" w="164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3072075" y="2347850"/>
                <a:ext cx="37300" cy="37600"/>
              </a:xfrm>
              <a:custGeom>
                <a:rect b="b" l="l" r="r" t="t"/>
                <a:pathLst>
                  <a:path extrusionOk="0" h="1504" w="1492">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732000" y="1809100"/>
                <a:ext cx="37625" cy="37600"/>
              </a:xfrm>
              <a:custGeom>
                <a:rect b="b" l="l" r="r" t="t"/>
                <a:pathLst>
                  <a:path extrusionOk="0" h="1504" w="1505">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3434950" y="1987125"/>
                <a:ext cx="37600" cy="37625"/>
              </a:xfrm>
              <a:custGeom>
                <a:rect b="b" l="l" r="r" t="t"/>
                <a:pathLst>
                  <a:path extrusionOk="0" h="1505" w="1504">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4287575" y="1789375"/>
                <a:ext cx="37600" cy="37600"/>
              </a:xfrm>
              <a:custGeom>
                <a:rect b="b" l="l" r="r" t="t"/>
                <a:pathLst>
                  <a:path extrusionOk="0" h="1504" w="1504">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4039300" y="1562675"/>
                <a:ext cx="37300" cy="37600"/>
              </a:xfrm>
              <a:custGeom>
                <a:rect b="b" l="l" r="r" t="t"/>
                <a:pathLst>
                  <a:path extrusionOk="0" h="1504" w="1492">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3754075" y="2428650"/>
                <a:ext cx="42525" cy="37400"/>
              </a:xfrm>
              <a:custGeom>
                <a:rect b="b" l="l" r="r" t="t"/>
                <a:pathLst>
                  <a:path extrusionOk="0" h="1496" w="1701">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4471475" y="2611600"/>
                <a:ext cx="43775" cy="37525"/>
              </a:xfrm>
              <a:custGeom>
                <a:rect b="b" l="l" r="r" t="t"/>
                <a:pathLst>
                  <a:path extrusionOk="0" h="1501" w="1751">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3045900" y="2649725"/>
                <a:ext cx="37300" cy="37300"/>
              </a:xfrm>
              <a:custGeom>
                <a:rect b="b" l="l" r="r" t="t"/>
                <a:pathLst>
                  <a:path extrusionOk="0" h="1492" w="1492">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3583225" y="2266300"/>
                <a:ext cx="44875" cy="37525"/>
              </a:xfrm>
              <a:custGeom>
                <a:rect b="b" l="l" r="r" t="t"/>
                <a:pathLst>
                  <a:path extrusionOk="0" h="1501" w="1795">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4225050" y="2447725"/>
                <a:ext cx="43775" cy="37525"/>
              </a:xfrm>
              <a:custGeom>
                <a:rect b="b" l="l" r="r" t="t"/>
                <a:pathLst>
                  <a:path extrusionOk="0" h="1501" w="1751">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4184700" y="1906425"/>
                <a:ext cx="43775" cy="37525"/>
              </a:xfrm>
              <a:custGeom>
                <a:rect b="b" l="l" r="r" t="t"/>
                <a:pathLst>
                  <a:path extrusionOk="0" h="1501" w="1751">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3575400" y="1583100"/>
                <a:ext cx="42225" cy="37400"/>
              </a:xfrm>
              <a:custGeom>
                <a:rect b="b" l="l" r="r" t="t"/>
                <a:pathLst>
                  <a:path extrusionOk="0" h="1496" w="1689">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3231025" y="1595925"/>
                <a:ext cx="37300" cy="37300"/>
              </a:xfrm>
              <a:custGeom>
                <a:rect b="b" l="l" r="r" t="t"/>
                <a:pathLst>
                  <a:path extrusionOk="0" h="1492" w="1492">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cap="rnd"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1" name="Google Shape;361;p3"/>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cap="rnd" cmpd="sng" w="13850">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214282" y="2428874"/>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3" name="Google Shape;363;p3"/>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5" name="Google Shape;365;p3"/>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6" name="Google Shape;366;p3"/>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7" name="Google Shape;367;p3"/>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8" name="Google Shape;368;p3"/>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9" name="Google Shape;369;p3"/>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0" name="Google Shape;370;p3"/>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1" name="Google Shape;371;p3"/>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2" name="Google Shape;372;p3"/>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3" name="Google Shape;373;p3"/>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rgbClr val="48FFD5"/>
          </a:solidFill>
          <a:ln cap="flat"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4" name="Google Shape;374;p3"/>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5" name="Google Shape;375;p3"/>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6" name="Google Shape;376;p3"/>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rgbClr val="1EFFC1"/>
          </a:solidFill>
          <a:ln cap="flat" cmpd="sng" w="13850">
            <a:solidFill>
              <a:srgbClr val="48FFD5"/>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txBox="1"/>
          <p:nvPr/>
        </p:nvSpPr>
        <p:spPr>
          <a:xfrm>
            <a:off x="2357422" y="1500180"/>
            <a:ext cx="435771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SOLUTION</a:t>
            </a:r>
            <a:endParaRPr b="1" i="0" sz="1800" u="none" cap="none" strike="noStrike">
              <a:solidFill>
                <a:schemeClr val="dk1"/>
              </a:solidFill>
              <a:latin typeface="Arial"/>
              <a:ea typeface="Arial"/>
              <a:cs typeface="Arial"/>
              <a:sym typeface="Arial"/>
            </a:endParaRPr>
          </a:p>
        </p:txBody>
      </p:sp>
      <p:sp>
        <p:nvSpPr>
          <p:cNvPr id="378" name="Google Shape;378;p3"/>
          <p:cNvSpPr txBox="1"/>
          <p:nvPr/>
        </p:nvSpPr>
        <p:spPr>
          <a:xfrm>
            <a:off x="2214550" y="1857376"/>
            <a:ext cx="4643400" cy="1385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lang="en-IN"/>
              <a:t>Our </a:t>
            </a:r>
            <a:r>
              <a:rPr lang="en-IN"/>
              <a:t>solution</a:t>
            </a:r>
            <a:r>
              <a:rPr lang="en-IN"/>
              <a:t> include developing ML API </a:t>
            </a:r>
            <a:r>
              <a:rPr lang="en-IN"/>
              <a:t>in order</a:t>
            </a:r>
            <a:r>
              <a:rPr lang="en-IN"/>
              <a:t> to use ML. Also a web application in HTML,CSS, Nodejs which is a place where user </a:t>
            </a:r>
            <a:r>
              <a:rPr lang="en-IN"/>
              <a:t>interact</a:t>
            </a:r>
            <a:r>
              <a:rPr lang="en-IN"/>
              <a:t> which ML API. Also Our solution include online consultation using socket.io and react. An AI based chatbot that user can use to have a small fun during quarantine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PROJECT STAGES</a:t>
            </a:r>
            <a:endParaRPr/>
          </a:p>
        </p:txBody>
      </p:sp>
      <p:sp>
        <p:nvSpPr>
          <p:cNvPr id="384" name="Google Shape;384;p4"/>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4453451" y="41743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highlight>
                <a:srgbClr val="0E2A47"/>
              </a:highlight>
              <a:latin typeface="Arial"/>
              <a:ea typeface="Arial"/>
              <a:cs typeface="Arial"/>
              <a:sym typeface="Arial"/>
            </a:endParaRPr>
          </a:p>
        </p:txBody>
      </p:sp>
      <p:sp>
        <p:nvSpPr>
          <p:cNvPr id="388" name="Google Shape;388;p4"/>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rgbClr val="48FFD5"/>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5746723" y="22329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5698497" y="21582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5727421" y="2198024"/>
            <a:ext cx="74787"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5727421" y="2198024"/>
            <a:ext cx="74787"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5667153" y="21172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5698497" y="21582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rgbClr val="48FFD5"/>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52643"/>
              </a:solidFill>
              <a:latin typeface="Arial"/>
              <a:ea typeface="Arial"/>
              <a:cs typeface="Arial"/>
              <a:sym typeface="Arial"/>
            </a:endParaRPr>
          </a:p>
        </p:txBody>
      </p:sp>
      <p:sp>
        <p:nvSpPr>
          <p:cNvPr id="621" name="Google Shape;621;p4"/>
          <p:cNvSpPr txBox="1"/>
          <p:nvPr>
            <p:ph idx="4294967295" type="subTitle"/>
          </p:nvPr>
        </p:nvSpPr>
        <p:spPr>
          <a:xfrm>
            <a:off x="6527425" y="1729400"/>
            <a:ext cx="1454700" cy="13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n-IN" sz="1100"/>
              <a:t>Developing web application using MERN stack.</a:t>
            </a:r>
            <a:endParaRPr b="0" i="0" sz="1100" u="none" cap="none" strike="noStrike">
              <a:solidFill>
                <a:srgbClr val="FFFFFF"/>
              </a:solidFill>
              <a:latin typeface="Roboto Light"/>
              <a:ea typeface="Roboto Light"/>
              <a:cs typeface="Roboto Light"/>
              <a:sym typeface="Roboto Light"/>
            </a:endParaRPr>
          </a:p>
        </p:txBody>
      </p:sp>
      <p:sp>
        <p:nvSpPr>
          <p:cNvPr id="622" name="Google Shape;622;p4"/>
          <p:cNvSpPr txBox="1"/>
          <p:nvPr>
            <p:ph idx="4294967295" type="ctrTitle"/>
          </p:nvPr>
        </p:nvSpPr>
        <p:spPr>
          <a:xfrm>
            <a:off x="6527425" y="1508275"/>
            <a:ext cx="12546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2</a:t>
            </a:r>
            <a:endParaRPr b="0" i="0" sz="900" u="none" cap="none" strike="noStrike">
              <a:solidFill>
                <a:srgbClr val="FFFFFF"/>
              </a:solidFill>
              <a:latin typeface="Roboto Black"/>
              <a:ea typeface="Roboto Black"/>
              <a:cs typeface="Roboto Black"/>
              <a:sym typeface="Roboto Black"/>
            </a:endParaRPr>
          </a:p>
        </p:txBody>
      </p:sp>
      <p:sp>
        <p:nvSpPr>
          <p:cNvPr id="623" name="Google Shape;623;p4"/>
          <p:cNvSpPr txBox="1"/>
          <p:nvPr>
            <p:ph idx="4294967295" type="subTitle"/>
          </p:nvPr>
        </p:nvSpPr>
        <p:spPr>
          <a:xfrm>
            <a:off x="947775" y="3362550"/>
            <a:ext cx="1454700" cy="74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n-IN" sz="1100"/>
              <a:t>Developing ML API using flask</a:t>
            </a:r>
            <a:endParaRPr b="0" i="0" sz="1100" u="none" cap="none" strike="noStrike">
              <a:solidFill>
                <a:srgbClr val="FFFFFF"/>
              </a:solidFill>
              <a:latin typeface="Roboto Light"/>
              <a:ea typeface="Roboto Light"/>
              <a:cs typeface="Roboto Light"/>
              <a:sym typeface="Roboto Light"/>
            </a:endParaRPr>
          </a:p>
        </p:txBody>
      </p:sp>
      <p:sp>
        <p:nvSpPr>
          <p:cNvPr id="624" name="Google Shape;624;p4"/>
          <p:cNvSpPr txBox="1"/>
          <p:nvPr>
            <p:ph idx="4294967295" type="ctrTitle"/>
          </p:nvPr>
        </p:nvSpPr>
        <p:spPr>
          <a:xfrm>
            <a:off x="1228825" y="3131900"/>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1</a:t>
            </a:r>
            <a:endParaRPr b="0" i="0" sz="900" u="none" cap="none" strike="noStrike">
              <a:solidFill>
                <a:srgbClr val="FFFFFF"/>
              </a:solidFill>
              <a:latin typeface="Roboto Black"/>
              <a:ea typeface="Roboto Black"/>
              <a:cs typeface="Roboto Black"/>
              <a:sym typeface="Roboto Black"/>
            </a:endParaRPr>
          </a:p>
        </p:txBody>
      </p:sp>
      <p:sp>
        <p:nvSpPr>
          <p:cNvPr id="625" name="Google Shape;625;p4"/>
          <p:cNvSpPr txBox="1"/>
          <p:nvPr>
            <p:ph idx="4294967295" type="subTitle"/>
          </p:nvPr>
        </p:nvSpPr>
        <p:spPr>
          <a:xfrm>
            <a:off x="6527425" y="3639172"/>
            <a:ext cx="12546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n-IN" sz="900"/>
              <a:t>Developing Video call application using Socket.io programming</a:t>
            </a:r>
            <a:endParaRPr b="0" i="0" sz="900" u="none" cap="none" strike="noStrike">
              <a:solidFill>
                <a:srgbClr val="FFFFFF"/>
              </a:solidFill>
              <a:latin typeface="Roboto Light"/>
              <a:ea typeface="Roboto Light"/>
              <a:cs typeface="Roboto Light"/>
              <a:sym typeface="Roboto Light"/>
            </a:endParaRPr>
          </a:p>
        </p:txBody>
      </p:sp>
      <p:sp>
        <p:nvSpPr>
          <p:cNvPr id="626" name="Google Shape;626;p4"/>
          <p:cNvSpPr txBox="1"/>
          <p:nvPr>
            <p:ph idx="4294967295" type="ctrTitle"/>
          </p:nvPr>
        </p:nvSpPr>
        <p:spPr>
          <a:xfrm>
            <a:off x="6527425" y="34084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900" u="none" cap="none" strike="noStrike">
                <a:solidFill>
                  <a:srgbClr val="FFFFFF"/>
                </a:solidFill>
                <a:latin typeface="Roboto Black"/>
                <a:ea typeface="Roboto Black"/>
                <a:cs typeface="Roboto Black"/>
                <a:sym typeface="Roboto Black"/>
              </a:rPr>
              <a:t>STEP 3</a:t>
            </a:r>
            <a:endParaRPr b="0" i="0" sz="900" u="none" cap="none" strike="noStrike">
              <a:solidFill>
                <a:srgbClr val="FFFFFF"/>
              </a:solidFill>
              <a:latin typeface="Roboto Black"/>
              <a:ea typeface="Roboto Black"/>
              <a:cs typeface="Roboto Black"/>
              <a:sym typeface="Roboto Black"/>
            </a:endParaRPr>
          </a:p>
        </p:txBody>
      </p:sp>
      <p:cxnSp>
        <p:nvCxnSpPr>
          <p:cNvPr id="627" name="Google Shape;627;p4"/>
          <p:cNvCxnSpPr>
            <a:endCxn id="623" idx="2"/>
          </p:cNvCxnSpPr>
          <p:nvPr/>
        </p:nvCxnSpPr>
        <p:spPr>
          <a:xfrm flipH="1">
            <a:off x="1675125" y="3830550"/>
            <a:ext cx="1992000" cy="276000"/>
          </a:xfrm>
          <a:prstGeom prst="bentConnector4">
            <a:avLst>
              <a:gd fmla="val 31743" name="adj1"/>
              <a:gd fmla="val 186277" name="adj2"/>
            </a:avLst>
          </a:prstGeom>
          <a:noFill/>
          <a:ln cap="flat" cmpd="sng" w="28575">
            <a:solidFill>
              <a:srgbClr val="FFFFFF"/>
            </a:solidFill>
            <a:prstDash val="solid"/>
            <a:round/>
            <a:headEnd len="med" w="med" type="oval"/>
            <a:tailEnd len="med" w="med" type="oval"/>
          </a:ln>
        </p:spPr>
      </p:cxnSp>
      <p:cxnSp>
        <p:nvCxnSpPr>
          <p:cNvPr id="628" name="Google Shape;628;p4"/>
          <p:cNvCxnSpPr/>
          <p:nvPr/>
        </p:nvCxnSpPr>
        <p:spPr>
          <a:xfrm flipH="1">
            <a:off x="5734150" y="16711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629" name="Google Shape;629;p4"/>
          <p:cNvCxnSpPr>
            <a:endCxn id="625" idx="2"/>
          </p:cNvCxnSpPr>
          <p:nvPr/>
        </p:nvCxnSpPr>
        <p:spPr>
          <a:xfrm>
            <a:off x="5518825" y="3967072"/>
            <a:ext cx="1635900" cy="416100"/>
          </a:xfrm>
          <a:prstGeom prst="bentConnector4">
            <a:avLst>
              <a:gd fmla="val 30827" name="adj1"/>
              <a:gd fmla="val 157228" name="adj2"/>
            </a:avLst>
          </a:prstGeom>
          <a:noFill/>
          <a:ln cap="flat" cmpd="sng" w="28575">
            <a:solidFill>
              <a:srgbClr val="FFFFFF"/>
            </a:solidFill>
            <a:prstDash val="solid"/>
            <a:round/>
            <a:headEnd len="med" w="med" type="oval"/>
            <a:tailEnd len="med" w="med" type="oval"/>
          </a:ln>
        </p:spPr>
      </p:cxnSp>
      <p:cxnSp>
        <p:nvCxnSpPr>
          <p:cNvPr id="630" name="Google Shape;630;p4"/>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TECHNOLOGIES USED</a:t>
            </a:r>
            <a:endParaRPr>
              <a:solidFill>
                <a:srgbClr val="FFFFFF"/>
              </a:solidFill>
            </a:endParaRPr>
          </a:p>
        </p:txBody>
      </p:sp>
      <p:sp>
        <p:nvSpPr>
          <p:cNvPr id="636" name="Google Shape;636;p6"/>
          <p:cNvSpPr txBox="1"/>
          <p:nvPr>
            <p:ph idx="2" type="subTitle"/>
          </p:nvPr>
        </p:nvSpPr>
        <p:spPr>
          <a:xfrm>
            <a:off x="9490806" y="4781600"/>
            <a:ext cx="13941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900"/>
              <a:buNone/>
            </a:pPr>
            <a:r>
              <a:t/>
            </a:r>
            <a:endParaRPr sz="2000">
              <a:solidFill>
                <a:schemeClr val="lt1"/>
              </a:solidFill>
            </a:endParaRPr>
          </a:p>
        </p:txBody>
      </p:sp>
      <p:grpSp>
        <p:nvGrpSpPr>
          <p:cNvPr id="637" name="Google Shape;637;p6"/>
          <p:cNvGrpSpPr/>
          <p:nvPr/>
        </p:nvGrpSpPr>
        <p:grpSpPr>
          <a:xfrm>
            <a:off x="2218390" y="2304852"/>
            <a:ext cx="372883" cy="543742"/>
            <a:chOff x="2070550" y="767325"/>
            <a:chExt cx="1106150" cy="1613000"/>
          </a:xfrm>
        </p:grpSpPr>
        <p:sp>
          <p:nvSpPr>
            <p:cNvPr id="638" name="Google Shape;638;p6"/>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1" name="Google Shape;641;p6"/>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642" name="Google Shape;642;p6"/>
          <p:cNvSpPr/>
          <p:nvPr/>
        </p:nvSpPr>
        <p:spPr>
          <a:xfrm>
            <a:off x="1285852"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43" name="Google Shape;643;p6"/>
          <p:cNvSpPr txBox="1"/>
          <p:nvPr/>
        </p:nvSpPr>
        <p:spPr>
          <a:xfrm>
            <a:off x="714348" y="1428742"/>
            <a:ext cx="207170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lt1"/>
                </a:solidFill>
                <a:latin typeface="Arial"/>
                <a:ea typeface="Arial"/>
                <a:cs typeface="Arial"/>
                <a:sym typeface="Arial"/>
              </a:rPr>
              <a:t>FRONT END</a:t>
            </a:r>
            <a:endParaRPr b="0" i="0" sz="1600" u="none" cap="none" strike="noStrike">
              <a:solidFill>
                <a:schemeClr val="lt1"/>
              </a:solidFill>
              <a:latin typeface="Arial"/>
              <a:ea typeface="Arial"/>
              <a:cs typeface="Arial"/>
              <a:sym typeface="Arial"/>
            </a:endParaRPr>
          </a:p>
        </p:txBody>
      </p:sp>
      <p:sp>
        <p:nvSpPr>
          <p:cNvPr id="644" name="Google Shape;644;p6"/>
          <p:cNvSpPr/>
          <p:nvPr/>
        </p:nvSpPr>
        <p:spPr>
          <a:xfrm>
            <a:off x="1285852" y="392907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45" name="Google Shape;645;p6"/>
          <p:cNvSpPr/>
          <p:nvPr/>
        </p:nvSpPr>
        <p:spPr>
          <a:xfrm>
            <a:off x="1285852" y="285750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46" name="Google Shape;646;p6"/>
          <p:cNvSpPr/>
          <p:nvPr/>
        </p:nvSpPr>
        <p:spPr>
          <a:xfrm>
            <a:off x="4143372"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47" name="Google Shape;647;p6"/>
          <p:cNvSpPr txBox="1"/>
          <p:nvPr/>
        </p:nvSpPr>
        <p:spPr>
          <a:xfrm>
            <a:off x="3571868" y="1428742"/>
            <a:ext cx="207170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lt1"/>
                </a:solidFill>
                <a:latin typeface="Arial"/>
                <a:ea typeface="Arial"/>
                <a:cs typeface="Arial"/>
                <a:sym typeface="Arial"/>
              </a:rPr>
              <a:t>BACK END</a:t>
            </a:r>
            <a:endParaRPr b="0" i="0" sz="1600" u="none" cap="none" strike="noStrike">
              <a:solidFill>
                <a:schemeClr val="lt1"/>
              </a:solidFill>
              <a:latin typeface="Arial"/>
              <a:ea typeface="Arial"/>
              <a:cs typeface="Arial"/>
              <a:sym typeface="Arial"/>
            </a:endParaRPr>
          </a:p>
        </p:txBody>
      </p:sp>
      <p:grpSp>
        <p:nvGrpSpPr>
          <p:cNvPr id="648" name="Google Shape;648;p6"/>
          <p:cNvGrpSpPr/>
          <p:nvPr/>
        </p:nvGrpSpPr>
        <p:grpSpPr>
          <a:xfrm>
            <a:off x="7861992" y="2304852"/>
            <a:ext cx="372883" cy="543742"/>
            <a:chOff x="2070550" y="767325"/>
            <a:chExt cx="1106150" cy="1613000"/>
          </a:xfrm>
        </p:grpSpPr>
        <p:sp>
          <p:nvSpPr>
            <p:cNvPr id="649" name="Google Shape;649;p6"/>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2" name="Google Shape;652;p6"/>
          <p:cNvSpPr/>
          <p:nvPr/>
        </p:nvSpPr>
        <p:spPr>
          <a:xfrm>
            <a:off x="6929454" y="1785932"/>
            <a:ext cx="1000132" cy="928694"/>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53" name="Google Shape;653;p6"/>
          <p:cNvSpPr txBox="1"/>
          <p:nvPr/>
        </p:nvSpPr>
        <p:spPr>
          <a:xfrm>
            <a:off x="6662750" y="1428742"/>
            <a:ext cx="2071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lt1"/>
                </a:solidFill>
                <a:latin typeface="Arial"/>
                <a:ea typeface="Arial"/>
                <a:cs typeface="Arial"/>
                <a:sym typeface="Arial"/>
              </a:rPr>
              <a:t>ML MODEL</a:t>
            </a:r>
            <a:endParaRPr b="0" i="0" sz="1600" u="none" cap="none" strike="noStrike">
              <a:solidFill>
                <a:schemeClr val="lt1"/>
              </a:solidFill>
              <a:latin typeface="Arial"/>
              <a:ea typeface="Arial"/>
              <a:cs typeface="Arial"/>
              <a:sym typeface="Arial"/>
            </a:endParaRPr>
          </a:p>
        </p:txBody>
      </p:sp>
      <p:pic>
        <p:nvPicPr>
          <p:cNvPr descr="HTML.png" id="654" name="Google Shape;654;p6"/>
          <p:cNvPicPr preferRelativeResize="0"/>
          <p:nvPr/>
        </p:nvPicPr>
        <p:blipFill rotWithShape="1">
          <a:blip r:embed="rId3">
            <a:alphaModFix/>
          </a:blip>
          <a:srcRect b="0" l="0" r="0" t="0"/>
          <a:stretch/>
        </p:blipFill>
        <p:spPr>
          <a:xfrm>
            <a:off x="1571604" y="2000246"/>
            <a:ext cx="428628" cy="428628"/>
          </a:xfrm>
          <a:prstGeom prst="rect">
            <a:avLst/>
          </a:prstGeom>
          <a:noFill/>
          <a:ln>
            <a:noFill/>
          </a:ln>
        </p:spPr>
      </p:pic>
      <p:pic>
        <p:nvPicPr>
          <p:cNvPr descr="CSS.png" id="655" name="Google Shape;655;p6"/>
          <p:cNvPicPr preferRelativeResize="0"/>
          <p:nvPr/>
        </p:nvPicPr>
        <p:blipFill rotWithShape="1">
          <a:blip r:embed="rId4">
            <a:alphaModFix/>
          </a:blip>
          <a:srcRect b="0" l="0" r="0" t="0"/>
          <a:stretch/>
        </p:blipFill>
        <p:spPr>
          <a:xfrm>
            <a:off x="1534695" y="2986525"/>
            <a:ext cx="465537" cy="656795"/>
          </a:xfrm>
          <a:prstGeom prst="rect">
            <a:avLst/>
          </a:prstGeom>
          <a:noFill/>
          <a:ln>
            <a:noFill/>
          </a:ln>
        </p:spPr>
      </p:pic>
      <p:pic>
        <p:nvPicPr>
          <p:cNvPr descr="BSTP.png" id="656" name="Google Shape;656;p6"/>
          <p:cNvPicPr preferRelativeResize="0"/>
          <p:nvPr/>
        </p:nvPicPr>
        <p:blipFill rotWithShape="1">
          <a:blip r:embed="rId5">
            <a:alphaModFix/>
          </a:blip>
          <a:srcRect b="0" l="0" r="0" t="0"/>
          <a:stretch/>
        </p:blipFill>
        <p:spPr>
          <a:xfrm>
            <a:off x="1571622" y="4143386"/>
            <a:ext cx="500048" cy="500048"/>
          </a:xfrm>
          <a:prstGeom prst="rect">
            <a:avLst/>
          </a:prstGeom>
          <a:noFill/>
          <a:ln>
            <a:noFill/>
          </a:ln>
        </p:spPr>
      </p:pic>
      <p:pic>
        <p:nvPicPr>
          <p:cNvPr id="657" name="Google Shape;657;p6"/>
          <p:cNvPicPr preferRelativeResize="0"/>
          <p:nvPr/>
        </p:nvPicPr>
        <p:blipFill rotWithShape="1">
          <a:blip r:embed="rId6">
            <a:alphaModFix/>
          </a:blip>
          <a:srcRect b="0" l="0" r="0" t="0"/>
          <a:stretch/>
        </p:blipFill>
        <p:spPr>
          <a:xfrm>
            <a:off x="4328550" y="2004350"/>
            <a:ext cx="667600" cy="500050"/>
          </a:xfrm>
          <a:prstGeom prst="rect">
            <a:avLst/>
          </a:prstGeom>
          <a:noFill/>
          <a:ln>
            <a:noFill/>
          </a:ln>
        </p:spPr>
      </p:pic>
      <p:pic>
        <p:nvPicPr>
          <p:cNvPr id="658" name="Google Shape;658;p6"/>
          <p:cNvPicPr preferRelativeResize="0"/>
          <p:nvPr/>
        </p:nvPicPr>
        <p:blipFill rotWithShape="1">
          <a:blip r:embed="rId7">
            <a:alphaModFix/>
          </a:blip>
          <a:srcRect b="0" l="0" r="0" t="0"/>
          <a:stretch/>
        </p:blipFill>
        <p:spPr>
          <a:xfrm>
            <a:off x="7000894" y="2007327"/>
            <a:ext cx="796200" cy="428624"/>
          </a:xfrm>
          <a:prstGeom prst="rect">
            <a:avLst/>
          </a:prstGeom>
          <a:noFill/>
          <a:ln>
            <a:noFill/>
          </a:ln>
        </p:spPr>
      </p:pic>
      <p:sp>
        <p:nvSpPr>
          <p:cNvPr id="659" name="Google Shape;659;p6"/>
          <p:cNvSpPr/>
          <p:nvPr/>
        </p:nvSpPr>
        <p:spPr>
          <a:xfrm>
            <a:off x="4162247" y="2978982"/>
            <a:ext cx="1000200" cy="928800"/>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sp>
        <p:nvSpPr>
          <p:cNvPr id="660" name="Google Shape;660;p6"/>
          <p:cNvSpPr/>
          <p:nvPr/>
        </p:nvSpPr>
        <p:spPr>
          <a:xfrm>
            <a:off x="4162259" y="4051857"/>
            <a:ext cx="1000200" cy="928800"/>
          </a:xfrm>
          <a:prstGeom prst="ellipse">
            <a:avLst/>
          </a:prstGeom>
          <a:solidFill>
            <a:srgbClr val="75F2F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1EAFE"/>
              </a:solidFill>
              <a:latin typeface="Arial"/>
              <a:ea typeface="Arial"/>
              <a:cs typeface="Arial"/>
              <a:sym typeface="Arial"/>
            </a:endParaRPr>
          </a:p>
        </p:txBody>
      </p:sp>
      <p:pic>
        <p:nvPicPr>
          <p:cNvPr id="661" name="Google Shape;661;p6"/>
          <p:cNvPicPr preferRelativeResize="0"/>
          <p:nvPr/>
        </p:nvPicPr>
        <p:blipFill>
          <a:blip r:embed="rId8">
            <a:alphaModFix/>
          </a:blip>
          <a:stretch>
            <a:fillRect/>
          </a:stretch>
        </p:blipFill>
        <p:spPr>
          <a:xfrm>
            <a:off x="4273904" y="3249403"/>
            <a:ext cx="815154" cy="428625"/>
          </a:xfrm>
          <a:prstGeom prst="rect">
            <a:avLst/>
          </a:prstGeom>
          <a:noFill/>
          <a:ln>
            <a:noFill/>
          </a:ln>
        </p:spPr>
      </p:pic>
      <p:pic>
        <p:nvPicPr>
          <p:cNvPr id="662" name="Google Shape;662;p6"/>
          <p:cNvPicPr preferRelativeResize="0"/>
          <p:nvPr/>
        </p:nvPicPr>
        <p:blipFill>
          <a:blip r:embed="rId9">
            <a:alphaModFix/>
          </a:blip>
          <a:stretch>
            <a:fillRect/>
          </a:stretch>
        </p:blipFill>
        <p:spPr>
          <a:xfrm>
            <a:off x="4328548" y="4172126"/>
            <a:ext cx="667600" cy="66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OUR TEAM</a:t>
            </a:r>
            <a:endParaRPr/>
          </a:p>
        </p:txBody>
      </p:sp>
      <p:cxnSp>
        <p:nvCxnSpPr>
          <p:cNvPr id="668" name="Google Shape;668;p8"/>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669" name="Google Shape;669;p8"/>
          <p:cNvSpPr txBox="1"/>
          <p:nvPr/>
        </p:nvSpPr>
        <p:spPr>
          <a:xfrm>
            <a:off x="571472" y="1785932"/>
            <a:ext cx="6501000" cy="1600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Gaddam Harshavardhan (LEAD) – Backend Developer and M</a:t>
            </a:r>
            <a:r>
              <a:rPr lang="en-IN">
                <a:solidFill>
                  <a:schemeClr val="lt1"/>
                </a:solidFill>
              </a:rPr>
              <a:t>L developer</a:t>
            </a:r>
            <a:endParaRPr b="0" i="0" sz="14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IN">
                <a:solidFill>
                  <a:schemeClr val="lt1"/>
                </a:solidFill>
              </a:rPr>
              <a:t>Gurrala Sairam Reddy </a:t>
            </a:r>
            <a:r>
              <a:rPr b="0" i="0" lang="en-IN" sz="1400" u="none" cap="none" strike="noStrike">
                <a:solidFill>
                  <a:schemeClr val="lt1"/>
                </a:solidFill>
                <a:latin typeface="Arial"/>
                <a:ea typeface="Arial"/>
                <a:cs typeface="Arial"/>
                <a:sym typeface="Arial"/>
              </a:rPr>
              <a:t> – </a:t>
            </a:r>
            <a:r>
              <a:rPr lang="en-IN">
                <a:solidFill>
                  <a:schemeClr val="lt1"/>
                </a:solidFill>
              </a:rPr>
              <a:t>Frontend developer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IN">
                <a:solidFill>
                  <a:schemeClr val="lt1"/>
                </a:solidFill>
              </a:rPr>
              <a:t>Kancharla Narayana Pavan</a:t>
            </a:r>
            <a:r>
              <a:rPr b="0" i="0" lang="en-IN" sz="1400" u="none" cap="none" strike="noStrike">
                <a:solidFill>
                  <a:schemeClr val="lt1"/>
                </a:solidFill>
                <a:latin typeface="Arial"/>
                <a:ea typeface="Arial"/>
                <a:cs typeface="Arial"/>
                <a:sym typeface="Arial"/>
              </a:rPr>
              <a:t> – </a:t>
            </a:r>
            <a:r>
              <a:rPr lang="en-IN">
                <a:solidFill>
                  <a:schemeClr val="lt1"/>
                </a:solidFill>
              </a:rPr>
              <a:t>Frontend developer</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IN">
                <a:solidFill>
                  <a:schemeClr val="lt1"/>
                </a:solidFill>
              </a:rPr>
              <a:t>Karri Harsha vinay</a:t>
            </a:r>
            <a:r>
              <a:rPr b="0" i="0" lang="en-IN" sz="1400" u="none" cap="none" strike="noStrike">
                <a:solidFill>
                  <a:schemeClr val="lt1"/>
                </a:solidFill>
                <a:latin typeface="Arial"/>
                <a:ea typeface="Arial"/>
                <a:cs typeface="Arial"/>
                <a:sym typeface="Arial"/>
              </a:rPr>
              <a:t> – </a:t>
            </a:r>
            <a:r>
              <a:rPr lang="en-IN">
                <a:solidFill>
                  <a:schemeClr val="lt1"/>
                </a:solidFill>
              </a:rPr>
              <a:t>Backend and ML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
          <p:cNvSpPr txBox="1"/>
          <p:nvPr>
            <p:ph type="ctrTitle"/>
          </p:nvPr>
        </p:nvSpPr>
        <p:spPr>
          <a:xfrm>
            <a:off x="311700" y="644550"/>
            <a:ext cx="8520600" cy="214151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THANK YOU</a:t>
            </a:r>
            <a:br>
              <a:rPr lang="en-IN"/>
            </a:br>
            <a:r>
              <a:rPr lang="en-IN"/>
              <a:t>FOR THIS</a:t>
            </a:r>
            <a:br>
              <a:rPr lang="en-IN"/>
            </a:br>
            <a:r>
              <a:rPr lang="en-IN"/>
              <a:t> OPPORTUNITY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