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LCOT\Documents\viki%20work's\WORK%20OUTS\NAAN%20MULDHAVAN\PROJECT%201%20NAAN%20MULDHA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3-4547-956F-775586F2390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3-4547-956F-775586F2390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3-4547-956F-775586F2390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3-4547-956F-775586F23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HARSHA.S</a:t>
            </a:r>
          </a:p>
          <a:p>
            <a:r>
              <a:rPr lang="en-US" sz="2400" dirty="0"/>
              <a:t>REGISTER NO		: 312213215    				  	    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384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Hariharan T</cp:lastModifiedBy>
  <cp:revision>29</cp:revision>
  <dcterms:created xsi:type="dcterms:W3CDTF">2024-03-29T15:07:22Z</dcterms:created>
  <dcterms:modified xsi:type="dcterms:W3CDTF">2024-09-10T10:06:26Z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