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2CD9D-7895-FD89-3663-F78E7E25AA76}" v="317" dt="2025-02-23T07:02:14.171"/>
    <p1510:client id="{8F346518-D562-E958-F1FE-691B30940A7E}" v="162" dt="2025-02-23T08:14:05.067"/>
    <p1510:client id="{A87FA858-DCCC-2548-5EC9-943CAD350CE7}" v="4" dt="2025-02-23T08:26:3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asangur48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929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 : Harsha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Jawaharlal Nehru New College Of Engineering , Shivamogga, Karnataka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a typeface="+mn-lt"/>
                <a:cs typeface="+mn-lt"/>
                <a:hlinkClick r:id="rId2"/>
              </a:rPr>
              <a:t>https://github.com/harshasangur48/Secure-Data-Hiding-In-Images-Using-Steganography.git</a:t>
            </a: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1374955"/>
            <a:ext cx="11029616" cy="3079750"/>
          </a:xfrm>
        </p:spPr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Encryption: </a:t>
            </a:r>
            <a:r>
              <a:rPr lang="en-US" dirty="0">
                <a:ea typeface="+mn-lt"/>
                <a:cs typeface="+mn-lt"/>
              </a:rPr>
              <a:t>Integrate AES or RSA for stronger security.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Video Steganography: </a:t>
            </a:r>
            <a:r>
              <a:rPr lang="en-US" dirty="0">
                <a:ea typeface="+mn-lt"/>
                <a:cs typeface="+mn-lt"/>
              </a:rPr>
              <a:t>Extend functionality to hide messages in video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Audio Steganography: </a:t>
            </a:r>
            <a:r>
              <a:rPr lang="en-US" dirty="0">
                <a:ea typeface="+mn-lt"/>
                <a:cs typeface="+mn-lt"/>
              </a:rPr>
              <a:t>Implement techniques to conceal data in audio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Cross-Platform Accessibility: </a:t>
            </a:r>
            <a:r>
              <a:rPr lang="en-US" dirty="0">
                <a:ea typeface="+mn-lt"/>
                <a:cs typeface="+mn-lt"/>
              </a:rPr>
              <a:t>Develop mobile and web-based applications.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Integration: </a:t>
            </a:r>
            <a:r>
              <a:rPr lang="en-US" dirty="0">
                <a:ea typeface="+mn-lt"/>
                <a:cs typeface="+mn-lt"/>
              </a:rPr>
              <a:t>Enable secure message storage and retrieval via cloud services.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AI Detection Prevention: </a:t>
            </a:r>
            <a:r>
              <a:rPr lang="en-US" dirty="0">
                <a:ea typeface="+mn-lt"/>
                <a:cs typeface="+mn-lt"/>
              </a:rPr>
              <a:t>Use machine learning to bypass steganalysis tools.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Optimized Storage: </a:t>
            </a:r>
            <a:r>
              <a:rPr lang="en-US" dirty="0">
                <a:ea typeface="+mn-lt"/>
                <a:cs typeface="+mn-lt"/>
              </a:rPr>
              <a:t>Improve efficiency with better compression and encoding techniques.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76442" y="844659"/>
            <a:ext cx="45221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13" y="3429000"/>
            <a:ext cx="2817154" cy="625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E06DFB26-C8F8-3CAD-242A-F902CFE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725" y="1706166"/>
            <a:ext cx="1928238" cy="19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86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912"/>
            <a:ext cx="10543033" cy="409651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F0502020204030204" pitchFamily="34" charset="0"/>
              </a:rPr>
              <a:t>With growing concerns about data privacy, users need a secure, undetectable way to send sensitive information.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Classic encryption algorithms, such as AES or RSA, are identifiable and can be detected by security software.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Steganography provides a way of embedding messages into pictures without modifying their apparent attributes.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This project provides a password-protected way to hide and extract messages inside images, ensuring confidentiality and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78" y="118694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717240"/>
            <a:ext cx="10171492" cy="3423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400" b="1" dirty="0"/>
              <a:t>Programming Language:</a:t>
            </a:r>
          </a:p>
          <a:p>
            <a:r>
              <a:rPr lang="en-IN" dirty="0"/>
              <a:t>Python (for both backend and GUI development)</a:t>
            </a:r>
          </a:p>
          <a:p>
            <a:pPr marL="305435" indent="-305435">
              <a:buNone/>
            </a:pPr>
            <a:r>
              <a:rPr lang="en-IN" sz="2400" b="1" dirty="0"/>
              <a:t>Libraries Used:</a:t>
            </a:r>
          </a:p>
          <a:p>
            <a:r>
              <a:rPr lang="en-IN" dirty="0"/>
              <a:t>OpenCV – Pixel manipulation and image processing</a:t>
            </a:r>
          </a:p>
          <a:p>
            <a:r>
              <a:rPr lang="en-IN" dirty="0"/>
              <a:t>NumPy – Data structure handling efficiently</a:t>
            </a:r>
          </a:p>
          <a:p>
            <a:r>
              <a:rPr lang="en-IN" dirty="0" err="1"/>
              <a:t>Tkinter</a:t>
            </a:r>
            <a:r>
              <a:rPr lang="en-IN" dirty="0"/>
              <a:t> – GUI development for user interface</a:t>
            </a:r>
          </a:p>
          <a:p>
            <a:r>
              <a:rPr lang="en-IN" dirty="0"/>
              <a:t>PIL (Pillow) – Image rendering handling for preview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346752"/>
            <a:ext cx="11525249" cy="5348288"/>
          </a:xfrm>
        </p:spPr>
        <p:txBody>
          <a:bodyPr>
            <a:normAutofit/>
          </a:bodyPr>
          <a:lstStyle/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Seamless Message Concealment: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Hides messages within images without altering their visible appearance.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Password-Protected Extraction: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Ensures that only authorized users can retrieve hidden messages.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User-Friendly GUI: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Simple and intuitive interface for non-technical users.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Efficient Processing: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Uses optimized image flattening to embed messages without compromising quality.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Multiple File Format Support: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Works with PNG, JPEG, and JPG image formats for versatility.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Precise Extraction with End Marker</a:t>
            </a:r>
          </a:p>
          <a:p>
            <a:pPr lvl="2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Uses a &lt;END&gt; marker to ensure only the hidden message is extracted, avoiding extra data.</a:t>
            </a:r>
          </a:p>
          <a:p>
            <a:pPr lvl="1">
              <a:buNone/>
            </a:pPr>
            <a:endParaRPr lang="en-US" sz="1700" dirty="0">
              <a:solidFill>
                <a:srgbClr val="0F0F0F"/>
              </a:solidFill>
              <a:ea typeface="+mn-lt"/>
              <a:cs typeface="+mn-lt"/>
            </a:endParaRPr>
          </a:p>
          <a:p>
            <a:pPr lvl="1">
              <a:buNone/>
            </a:pPr>
            <a:endParaRPr lang="en-US" sz="15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117840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1" y="1857375"/>
            <a:ext cx="11029615" cy="2641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Journalists &amp; Whistleblowers – </a:t>
            </a:r>
            <a:r>
              <a:rPr lang="en-US" dirty="0">
                <a:ea typeface="+mn-lt"/>
                <a:cs typeface="+mn-lt"/>
              </a:rPr>
              <a:t>Securely share sensitive information without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Government &amp; Defense Agencies – </a:t>
            </a:r>
            <a:r>
              <a:rPr lang="en-US" dirty="0">
                <a:ea typeface="+mn-lt"/>
                <a:cs typeface="+mn-lt"/>
              </a:rPr>
              <a:t>Protect classified communications from unauthorized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Cybersecurity Professionals </a:t>
            </a:r>
            <a:r>
              <a:rPr lang="en-US" dirty="0">
                <a:ea typeface="+mn-lt"/>
                <a:cs typeface="+mn-lt"/>
              </a:rPr>
              <a:t>– Study and enhance steganographic techniques for secure data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Corporate Organizations – </a:t>
            </a:r>
            <a:r>
              <a:rPr lang="en-US" dirty="0">
                <a:ea typeface="+mn-lt"/>
                <a:cs typeface="+mn-lt"/>
              </a:rPr>
              <a:t>Safeguard confidential business data from cyber threats.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General Public – </a:t>
            </a:r>
            <a:r>
              <a:rPr lang="en-US" dirty="0">
                <a:ea typeface="+mn-lt"/>
                <a:cs typeface="+mn-lt"/>
              </a:rPr>
              <a:t>Store and share private information discreetly.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Researchers &amp; Ethical Hackers – </a:t>
            </a:r>
            <a:r>
              <a:rPr lang="en-US" dirty="0">
                <a:ea typeface="+mn-lt"/>
                <a:cs typeface="+mn-lt"/>
              </a:rPr>
              <a:t>Explore vulnerabilities in digital steganography and improve security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F6DC6-BA4D-D7FF-AC91-EB000F94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04" r="16204"/>
          <a:stretch/>
        </p:blipFill>
        <p:spPr>
          <a:xfrm>
            <a:off x="581192" y="1634231"/>
            <a:ext cx="4180180" cy="490743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AAFB9-39A5-1BDB-375A-E945BEB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70" b="8170"/>
          <a:stretch/>
        </p:blipFill>
        <p:spPr>
          <a:xfrm>
            <a:off x="6096000" y="3293377"/>
            <a:ext cx="5680083" cy="286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BE3C0-19EC-F634-4389-2DF2D39330E0}"/>
              </a:ext>
            </a:extLst>
          </p:cNvPr>
          <p:cNvSpPr txBox="1"/>
          <p:nvPr/>
        </p:nvSpPr>
        <p:spPr>
          <a:xfrm>
            <a:off x="2156060" y="1232452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713F7-FBAC-37A8-62F1-90943ACC7C88}"/>
              </a:ext>
            </a:extLst>
          </p:cNvPr>
          <p:cNvSpPr txBox="1"/>
          <p:nvPr/>
        </p:nvSpPr>
        <p:spPr>
          <a:xfrm>
            <a:off x="7430630" y="2839453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Choice Window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A00EF-6EE2-239F-2386-E26D8F5E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0490-AF99-F811-3EB2-B9C5DD7F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1859B-1F1E-9026-9960-E393BEC0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221" r="15599"/>
          <a:stretch/>
        </p:blipFill>
        <p:spPr>
          <a:xfrm>
            <a:off x="581192" y="1878783"/>
            <a:ext cx="4680235" cy="37092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06D6F-1DC1-687A-27A5-8AF1BACD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74" t="8765" r="11380" b="8765"/>
          <a:stretch/>
        </p:blipFill>
        <p:spPr>
          <a:xfrm>
            <a:off x="5699043" y="1878783"/>
            <a:ext cx="5472000" cy="3709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11B80-FF58-EBE6-403C-93C3E96C5BD1}"/>
              </a:ext>
            </a:extLst>
          </p:cNvPr>
          <p:cNvSpPr txBox="1"/>
          <p:nvPr/>
        </p:nvSpPr>
        <p:spPr>
          <a:xfrm>
            <a:off x="6485791" y="1481954"/>
            <a:ext cx="38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Decryption Process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6C796-E2D6-77F3-4603-BD90DB07FAF0}"/>
              </a:ext>
            </a:extLst>
          </p:cNvPr>
          <p:cNvSpPr txBox="1"/>
          <p:nvPr/>
        </p:nvSpPr>
        <p:spPr>
          <a:xfrm>
            <a:off x="980873" y="1481954"/>
            <a:ext cx="38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Encryption Process Window</a:t>
            </a:r>
          </a:p>
        </p:txBody>
      </p:sp>
    </p:spTree>
    <p:extLst>
      <p:ext uri="{BB962C8B-B14F-4D97-AF65-F5344CB8AC3E}">
        <p14:creationId xmlns:p14="http://schemas.microsoft.com/office/powerpoint/2010/main" val="394133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529"/>
            <a:ext cx="3162133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7825"/>
            <a:ext cx="11134557" cy="301017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Secret messages are hidden inside images without noticeable changes.</a:t>
            </a:r>
          </a:p>
          <a:p>
            <a:r>
              <a:rPr lang="en-US" dirty="0">
                <a:ea typeface="+mn-lt"/>
                <a:cs typeface="+mn-lt"/>
              </a:rPr>
              <a:t>Password protection ensures only authorized users can access the hidden message.</a:t>
            </a:r>
          </a:p>
          <a:p>
            <a:r>
              <a:rPr lang="en-US" dirty="0">
                <a:ea typeface="+mn-lt"/>
                <a:cs typeface="+mn-lt"/>
              </a:rPr>
              <a:t>A user-friendly interface makes the tool accessible to everyone.</a:t>
            </a:r>
          </a:p>
          <a:p>
            <a:r>
              <a:rPr lang="en-US" dirty="0">
                <a:ea typeface="+mn-lt"/>
                <a:cs typeface="+mn-lt"/>
              </a:rPr>
              <a:t>Optimized with OpenCV and NumPy for fast and efficient processing.</a:t>
            </a:r>
          </a:p>
          <a:p>
            <a:r>
              <a:rPr lang="en-US" dirty="0">
                <a:ea typeface="+mn-lt"/>
                <a:cs typeface="+mn-lt"/>
              </a:rPr>
              <a:t>Supports multiple image formats, including PNG, JPEG, and JPG.</a:t>
            </a:r>
          </a:p>
          <a:p>
            <a:r>
              <a:rPr lang="en-US" dirty="0">
                <a:ea typeface="+mn-lt"/>
                <a:cs typeface="+mn-lt"/>
              </a:rPr>
              <a:t>Provides a secure alternative to traditional encryption methods.</a:t>
            </a:r>
          </a:p>
          <a:p>
            <a:r>
              <a:rPr lang="en-US" dirty="0">
                <a:ea typeface="+mn-lt"/>
                <a:cs typeface="+mn-lt"/>
              </a:rPr>
              <a:t>Future enhancements can include advanced encryption, video steganography, and cloud integration.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41132-8519-AE6E-26E8-C623D99ED175}"/>
              </a:ext>
            </a:extLst>
          </p:cNvPr>
          <p:cNvSpPr txBox="1"/>
          <p:nvPr/>
        </p:nvSpPr>
        <p:spPr>
          <a:xfrm>
            <a:off x="3042249" y="2797834"/>
            <a:ext cx="2743200" cy="12280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334</TotalTime>
  <Words>552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Open Sans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 S</cp:lastModifiedBy>
  <cp:revision>179</cp:revision>
  <dcterms:created xsi:type="dcterms:W3CDTF">2021-05-26T16:50:10Z</dcterms:created>
  <dcterms:modified xsi:type="dcterms:W3CDTF">2025-02-25T11:53:39Z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