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7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3" r:id="rId12"/>
    <p:sldId id="2146847062" r:id="rId13"/>
    <p:sldId id="2146847061" r:id="rId14"/>
    <p:sldId id="2146847055" r:id="rId15"/>
    <p:sldId id="25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B32CD9D-7895-FD89-3663-F78E7E25AA76}" v="317" dt="2025-02-23T07:02:14.171"/>
    <p1510:client id="{8F346518-D562-E958-F1FE-691B30940A7E}" v="162" dt="2025-02-23T08:14:05.067"/>
    <p1510:client id="{A87FA858-DCCC-2548-5EC9-943CAD350CE7}" v="4" dt="2025-02-23T08:26:35.64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26-02-2025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2/26/2025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2/26/2025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2/26/2025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2/26/2025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2/26/2025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arshasangur48/Secure-Data-Hiding-In-Images-Using-Steganography.git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/>
                <a:cs typeface="Arial"/>
              </a:rPr>
              <a:t>Secure data hiding in images using steganography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88929" y="3884687"/>
            <a:ext cx="7980183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Presented By  : Harsha S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: Harsha S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: Jawaharlal Nehru New College Of Engineering , Shivamogga, Karnataka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Department     : Computer Science And Engineering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4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>
                <a:ea typeface="+mn-lt"/>
                <a:cs typeface="+mn-lt"/>
                <a:hlinkClick r:id="rId2"/>
              </a:rPr>
              <a:t>https://github.com/harshasangur48/Secure-Data-Hiding-In-Images-Using-Steganography.git</a:t>
            </a:r>
            <a:endParaRPr lang="en-IN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442" y="1374955"/>
            <a:ext cx="11029616" cy="3079750"/>
          </a:xfrm>
        </p:spPr>
        <p:txBody>
          <a:bodyPr/>
          <a:lstStyle/>
          <a:p>
            <a:pPr marL="305435" indent="-305435"/>
            <a:r>
              <a:rPr lang="en-US" b="1" dirty="0">
                <a:ea typeface="+mn-lt"/>
                <a:cs typeface="+mn-lt"/>
              </a:rPr>
              <a:t>Advanced Encryption: </a:t>
            </a:r>
            <a:r>
              <a:rPr lang="en-US" dirty="0">
                <a:ea typeface="+mn-lt"/>
                <a:cs typeface="+mn-lt"/>
              </a:rPr>
              <a:t>Integrate AES or RSA for stronger security.</a:t>
            </a:r>
          </a:p>
          <a:p>
            <a:pPr marL="305435" indent="-305435"/>
            <a:r>
              <a:rPr lang="en-US" b="1" dirty="0">
                <a:ea typeface="+mn-lt"/>
                <a:cs typeface="+mn-lt"/>
              </a:rPr>
              <a:t>Video Steganography: </a:t>
            </a:r>
            <a:r>
              <a:rPr lang="en-US" dirty="0">
                <a:ea typeface="+mn-lt"/>
                <a:cs typeface="+mn-lt"/>
              </a:rPr>
              <a:t>Extend functionality to hide messages in video files.</a:t>
            </a:r>
          </a:p>
          <a:p>
            <a:pPr marL="305435" indent="-305435"/>
            <a:r>
              <a:rPr lang="en-US" b="1" dirty="0">
                <a:ea typeface="+mn-lt"/>
                <a:cs typeface="+mn-lt"/>
              </a:rPr>
              <a:t>Audio Steganography: </a:t>
            </a:r>
            <a:r>
              <a:rPr lang="en-US" dirty="0">
                <a:ea typeface="+mn-lt"/>
                <a:cs typeface="+mn-lt"/>
              </a:rPr>
              <a:t>Implement techniques to conceal data in audio files.</a:t>
            </a:r>
          </a:p>
          <a:p>
            <a:pPr marL="305435" indent="-305435"/>
            <a:r>
              <a:rPr lang="en-US" b="1" dirty="0">
                <a:ea typeface="+mn-lt"/>
                <a:cs typeface="+mn-lt"/>
              </a:rPr>
              <a:t>Cross-Platform Accessibility: </a:t>
            </a:r>
            <a:r>
              <a:rPr lang="en-US" dirty="0">
                <a:ea typeface="+mn-lt"/>
                <a:cs typeface="+mn-lt"/>
              </a:rPr>
              <a:t>Develop mobile and web-based applications.</a:t>
            </a:r>
          </a:p>
          <a:p>
            <a:pPr marL="305435" indent="-305435"/>
            <a:r>
              <a:rPr lang="en-US" b="1" dirty="0">
                <a:ea typeface="+mn-lt"/>
                <a:cs typeface="+mn-lt"/>
              </a:rPr>
              <a:t>Cloud Integration: </a:t>
            </a:r>
            <a:r>
              <a:rPr lang="en-US" dirty="0">
                <a:ea typeface="+mn-lt"/>
                <a:cs typeface="+mn-lt"/>
              </a:rPr>
              <a:t>Enable secure message storage and retrieval via cloud services.</a:t>
            </a:r>
          </a:p>
          <a:p>
            <a:pPr marL="305435" indent="-305435"/>
            <a:r>
              <a:rPr lang="en-US" b="1" dirty="0">
                <a:ea typeface="+mn-lt"/>
                <a:cs typeface="+mn-lt"/>
              </a:rPr>
              <a:t>AI Detection Prevention: </a:t>
            </a:r>
            <a:r>
              <a:rPr lang="en-US" dirty="0">
                <a:ea typeface="+mn-lt"/>
                <a:cs typeface="+mn-lt"/>
              </a:rPr>
              <a:t>Use machine learning to bypass steganalysis tools.</a:t>
            </a:r>
          </a:p>
          <a:p>
            <a:pPr marL="305435" indent="-305435"/>
            <a:r>
              <a:rPr lang="en-US" b="1" dirty="0">
                <a:ea typeface="+mn-lt"/>
                <a:cs typeface="+mn-lt"/>
              </a:rPr>
              <a:t>Optimized Storage: </a:t>
            </a:r>
            <a:r>
              <a:rPr lang="en-US" dirty="0">
                <a:ea typeface="+mn-lt"/>
                <a:cs typeface="+mn-lt"/>
              </a:rPr>
              <a:t>Improve efficiency with better compression and encoding techniques.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676442" y="844659"/>
            <a:ext cx="4522105" cy="53029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A52FF1B8-145F-47AA-9F6F-7DA3201AA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4913" y="3429000"/>
            <a:ext cx="2817154" cy="62542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400" b="1" dirty="0"/>
              <a:t>THANK YOU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DFE8A8C-8C1F-40A1-8A45-9D05B0DD8E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E1EF8C3-8F8A-447D-A5FF-C124268254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B511BAF-6DC3-420A-8603-96945C66A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pic>
        <p:nvPicPr>
          <p:cNvPr id="36" name="Graphic 35" descr="Handshake">
            <a:extLst>
              <a:ext uri="{FF2B5EF4-FFF2-40B4-BE49-F238E27FC236}">
                <a16:creationId xmlns:a16="http://schemas.microsoft.com/office/drawing/2014/main" id="{E06DFB26-C8F8-3CAD-242A-F902CFEE9B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38725" y="1706166"/>
            <a:ext cx="1928238" cy="1928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197864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581912"/>
            <a:ext cx="10543033" cy="4096512"/>
          </a:xfrm>
        </p:spPr>
        <p:txBody>
          <a:bodyPr>
            <a:normAutofit/>
          </a:bodyPr>
          <a:lstStyle/>
          <a:p>
            <a:r>
              <a:rPr lang="en-US" b="0" i="0" dirty="0">
                <a:effectLst/>
                <a:latin typeface="Open Sans" panose="020F0502020204030204" pitchFamily="34" charset="0"/>
              </a:rPr>
              <a:t>With growing concerns about data privacy, users need a secure, undetectable way to send sensitive information.</a:t>
            </a:r>
          </a:p>
          <a:p>
            <a:r>
              <a:rPr lang="en-US" b="0" i="0" dirty="0">
                <a:effectLst/>
                <a:latin typeface="Open Sans" panose="020F0502020204030204" pitchFamily="34" charset="0"/>
              </a:rPr>
              <a:t>Classic encryption algorithms, such as AES or RSA, are identifiable and can be detected by security software.</a:t>
            </a:r>
          </a:p>
          <a:p>
            <a:r>
              <a:rPr lang="en-US" b="0" i="0" dirty="0">
                <a:effectLst/>
                <a:latin typeface="Open Sans" panose="020F0502020204030204" pitchFamily="34" charset="0"/>
              </a:rPr>
              <a:t>Steganography provides a way of embedding messages into pictures without modifying their apparent attributes.</a:t>
            </a:r>
          </a:p>
          <a:p>
            <a:r>
              <a:rPr lang="en-US" b="0" i="0" dirty="0">
                <a:effectLst/>
                <a:latin typeface="Open Sans" panose="020F0502020204030204" pitchFamily="34" charset="0"/>
              </a:rPr>
              <a:t>This project provides a password-protected way to hide and extract messages inside images, ensuring confidentiality and security.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278" y="1186944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5528" y="1717240"/>
            <a:ext cx="10171492" cy="3423519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305435" indent="-305435">
              <a:buNone/>
            </a:pPr>
            <a:r>
              <a:rPr lang="en-IN" sz="2400" b="1" dirty="0"/>
              <a:t>Programming Language:</a:t>
            </a:r>
          </a:p>
          <a:p>
            <a:r>
              <a:rPr lang="en-IN" dirty="0"/>
              <a:t>Python (for both backend and GUI development)</a:t>
            </a:r>
          </a:p>
          <a:p>
            <a:pPr marL="305435" indent="-305435">
              <a:buNone/>
            </a:pPr>
            <a:r>
              <a:rPr lang="en-IN" sz="2400" b="1" dirty="0"/>
              <a:t>Libraries Used:</a:t>
            </a:r>
          </a:p>
          <a:p>
            <a:r>
              <a:rPr lang="en-IN" dirty="0"/>
              <a:t>OpenCV – Pixel manipulation and image processing</a:t>
            </a:r>
          </a:p>
          <a:p>
            <a:r>
              <a:rPr lang="en-IN" dirty="0"/>
              <a:t>NumPy – Data structure handling efficiently</a:t>
            </a:r>
          </a:p>
          <a:p>
            <a:r>
              <a:rPr lang="en-IN" dirty="0" err="1"/>
              <a:t>Tkinter</a:t>
            </a:r>
            <a:r>
              <a:rPr lang="en-IN" dirty="0"/>
              <a:t> – GUI development for user interface</a:t>
            </a:r>
          </a:p>
          <a:p>
            <a:r>
              <a:rPr lang="en-IN" dirty="0"/>
              <a:t>PIL (Pillow) – Image rendering handling for preview</a:t>
            </a: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40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374" y="1346752"/>
            <a:ext cx="11525249" cy="5348288"/>
          </a:xfrm>
        </p:spPr>
        <p:txBody>
          <a:bodyPr>
            <a:normAutofit/>
          </a:bodyPr>
          <a:lstStyle/>
          <a:p>
            <a:pPr lvl="1"/>
            <a:r>
              <a:rPr lang="en-US" sz="1700" b="1" dirty="0">
                <a:solidFill>
                  <a:srgbClr val="0F0F0F"/>
                </a:solidFill>
                <a:ea typeface="+mn-lt"/>
                <a:cs typeface="+mn-lt"/>
              </a:rPr>
              <a:t>Seamless Message Concealment:</a:t>
            </a:r>
          </a:p>
          <a:p>
            <a:pPr lvl="1">
              <a:buNone/>
            </a:pPr>
            <a:r>
              <a:rPr lang="en-US" sz="1700" dirty="0">
                <a:solidFill>
                  <a:srgbClr val="0F0F0F"/>
                </a:solidFill>
                <a:ea typeface="+mn-lt"/>
                <a:cs typeface="+mn-lt"/>
              </a:rPr>
              <a:t>	Hides messages within images without altering their visible appearance.</a:t>
            </a:r>
          </a:p>
          <a:p>
            <a:pPr lvl="1"/>
            <a:r>
              <a:rPr lang="en-US" sz="1700" b="1" dirty="0">
                <a:solidFill>
                  <a:srgbClr val="0F0F0F"/>
                </a:solidFill>
                <a:ea typeface="+mn-lt"/>
                <a:cs typeface="+mn-lt"/>
              </a:rPr>
              <a:t>Password-Protected Extraction:</a:t>
            </a:r>
          </a:p>
          <a:p>
            <a:pPr lvl="1">
              <a:buNone/>
            </a:pPr>
            <a:r>
              <a:rPr lang="en-US" sz="1700" dirty="0">
                <a:solidFill>
                  <a:srgbClr val="0F0F0F"/>
                </a:solidFill>
                <a:ea typeface="+mn-lt"/>
                <a:cs typeface="+mn-lt"/>
              </a:rPr>
              <a:t>	Ensures that only authorized users can retrieve hidden messages.</a:t>
            </a:r>
          </a:p>
          <a:p>
            <a:pPr lvl="1"/>
            <a:r>
              <a:rPr lang="en-US" sz="1700" b="1" dirty="0">
                <a:solidFill>
                  <a:srgbClr val="0F0F0F"/>
                </a:solidFill>
                <a:ea typeface="+mn-lt"/>
                <a:cs typeface="+mn-lt"/>
              </a:rPr>
              <a:t>User-Friendly GUI:</a:t>
            </a:r>
          </a:p>
          <a:p>
            <a:pPr lvl="1">
              <a:buNone/>
            </a:pPr>
            <a:r>
              <a:rPr lang="en-US" sz="1700" dirty="0">
                <a:solidFill>
                  <a:srgbClr val="0F0F0F"/>
                </a:solidFill>
                <a:ea typeface="+mn-lt"/>
                <a:cs typeface="+mn-lt"/>
              </a:rPr>
              <a:t>	Simple and intuitive interface for non-technical users.</a:t>
            </a:r>
          </a:p>
          <a:p>
            <a:pPr lvl="1"/>
            <a:r>
              <a:rPr lang="en-US" sz="1700" b="1" dirty="0">
                <a:solidFill>
                  <a:srgbClr val="0F0F0F"/>
                </a:solidFill>
                <a:ea typeface="+mn-lt"/>
                <a:cs typeface="+mn-lt"/>
              </a:rPr>
              <a:t>Efficient Processing:</a:t>
            </a:r>
          </a:p>
          <a:p>
            <a:pPr lvl="1">
              <a:buNone/>
            </a:pPr>
            <a:r>
              <a:rPr lang="en-US" sz="1700" dirty="0">
                <a:solidFill>
                  <a:srgbClr val="0F0F0F"/>
                </a:solidFill>
                <a:ea typeface="+mn-lt"/>
                <a:cs typeface="+mn-lt"/>
              </a:rPr>
              <a:t>	Uses optimized image flattening to embed messages without compromising quality.</a:t>
            </a:r>
          </a:p>
          <a:p>
            <a:pPr lvl="1"/>
            <a:r>
              <a:rPr lang="en-US" sz="1700" b="1" dirty="0">
                <a:solidFill>
                  <a:srgbClr val="0F0F0F"/>
                </a:solidFill>
                <a:ea typeface="+mn-lt"/>
                <a:cs typeface="+mn-lt"/>
              </a:rPr>
              <a:t>Multiple File Format Support:</a:t>
            </a:r>
          </a:p>
          <a:p>
            <a:pPr lvl="1">
              <a:buNone/>
            </a:pPr>
            <a:r>
              <a:rPr lang="en-US" sz="1700" dirty="0">
                <a:solidFill>
                  <a:srgbClr val="0F0F0F"/>
                </a:solidFill>
                <a:ea typeface="+mn-lt"/>
                <a:cs typeface="+mn-lt"/>
              </a:rPr>
              <a:t>	Works with PNG, JPEG, and JPG image formats for versatility.</a:t>
            </a:r>
          </a:p>
          <a:p>
            <a:pPr lvl="1"/>
            <a:r>
              <a:rPr lang="en-US" sz="1700" b="1" dirty="0">
                <a:solidFill>
                  <a:srgbClr val="0F0F0F"/>
                </a:solidFill>
                <a:ea typeface="+mn-lt"/>
                <a:cs typeface="+mn-lt"/>
              </a:rPr>
              <a:t>Precise Extraction with End Marker</a:t>
            </a:r>
          </a:p>
          <a:p>
            <a:pPr lvl="2">
              <a:buNone/>
            </a:pPr>
            <a:r>
              <a:rPr lang="en-US" sz="1700" dirty="0">
                <a:solidFill>
                  <a:srgbClr val="0F0F0F"/>
                </a:solidFill>
                <a:ea typeface="+mn-lt"/>
                <a:cs typeface="+mn-lt"/>
              </a:rPr>
              <a:t>Uses a &lt;END&gt; marker to ensure only the hidden message is extracted, avoiding extra data.</a:t>
            </a:r>
          </a:p>
          <a:p>
            <a:pPr lvl="1">
              <a:buNone/>
            </a:pPr>
            <a:endParaRPr lang="en-US" sz="1700" dirty="0">
              <a:solidFill>
                <a:srgbClr val="0F0F0F"/>
              </a:solidFill>
              <a:ea typeface="+mn-lt"/>
              <a:cs typeface="+mn-lt"/>
            </a:endParaRPr>
          </a:p>
          <a:p>
            <a:pPr lvl="1">
              <a:buNone/>
            </a:pPr>
            <a:endParaRPr lang="en-US" sz="1500" dirty="0">
              <a:solidFill>
                <a:srgbClr val="0F0F0F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440" y="1178406"/>
            <a:ext cx="11029616" cy="530296"/>
          </a:xfrm>
        </p:spPr>
        <p:txBody>
          <a:bodyPr>
            <a:noAutofit/>
          </a:bodyPr>
          <a:lstStyle/>
          <a:p>
            <a:r>
              <a:rPr lang="en-IN" sz="4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441" y="1857375"/>
            <a:ext cx="11029615" cy="2641600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b="1" dirty="0">
                <a:ea typeface="+mn-lt"/>
                <a:cs typeface="+mn-lt"/>
              </a:rPr>
              <a:t>Journalists &amp; Whistleblowers – </a:t>
            </a:r>
            <a:r>
              <a:rPr lang="en-US" dirty="0">
                <a:ea typeface="+mn-lt"/>
                <a:cs typeface="+mn-lt"/>
              </a:rPr>
              <a:t>Securely share sensitive information without detection.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ea typeface="+mn-lt"/>
                <a:cs typeface="+mn-lt"/>
              </a:rPr>
              <a:t>Government &amp; Defense Agencies – </a:t>
            </a:r>
            <a:r>
              <a:rPr lang="en-US" dirty="0">
                <a:ea typeface="+mn-lt"/>
                <a:cs typeface="+mn-lt"/>
              </a:rPr>
              <a:t>Protect classified communications from unauthorized access.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ea typeface="+mn-lt"/>
                <a:cs typeface="+mn-lt"/>
              </a:rPr>
              <a:t>Cybersecurity Professionals </a:t>
            </a:r>
            <a:r>
              <a:rPr lang="en-US" dirty="0">
                <a:ea typeface="+mn-lt"/>
                <a:cs typeface="+mn-lt"/>
              </a:rPr>
              <a:t>– Study and enhance steganographic techniques for secure data transfer.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ea typeface="+mn-lt"/>
                <a:cs typeface="+mn-lt"/>
              </a:rPr>
              <a:t>Corporate Organizations – </a:t>
            </a:r>
            <a:r>
              <a:rPr lang="en-US" dirty="0">
                <a:ea typeface="+mn-lt"/>
                <a:cs typeface="+mn-lt"/>
              </a:rPr>
              <a:t>Safeguard confidential business data from cyber threats.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ea typeface="+mn-lt"/>
                <a:cs typeface="+mn-lt"/>
              </a:rPr>
              <a:t>General Public – </a:t>
            </a:r>
            <a:r>
              <a:rPr lang="en-US" dirty="0">
                <a:ea typeface="+mn-lt"/>
                <a:cs typeface="+mn-lt"/>
              </a:rPr>
              <a:t>Store and share private information discreetly.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ea typeface="+mn-lt"/>
                <a:cs typeface="+mn-lt"/>
              </a:rPr>
              <a:t>Researchers &amp; Ethical Hackers – </a:t>
            </a:r>
            <a:r>
              <a:rPr lang="en-US" dirty="0">
                <a:ea typeface="+mn-lt"/>
                <a:cs typeface="+mn-lt"/>
              </a:rPr>
              <a:t>Explore vulnerabilities in digital steganography and improve security measures.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77F6DC6-BA4D-D7FF-AC91-EB000F9425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16204" r="16204"/>
          <a:stretch/>
        </p:blipFill>
        <p:spPr>
          <a:xfrm>
            <a:off x="581192" y="1634231"/>
            <a:ext cx="4180180" cy="4907435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10AAFB9-39A5-1BDB-375A-E945BEBC9F0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8170" b="8170"/>
          <a:stretch/>
        </p:blipFill>
        <p:spPr>
          <a:xfrm>
            <a:off x="6096000" y="3293377"/>
            <a:ext cx="5680083" cy="286246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E3BE3C0-19EC-F634-4389-2DF2D39330E0}"/>
              </a:ext>
            </a:extLst>
          </p:cNvPr>
          <p:cNvSpPr txBox="1"/>
          <p:nvPr/>
        </p:nvSpPr>
        <p:spPr>
          <a:xfrm>
            <a:off x="2156060" y="1232452"/>
            <a:ext cx="731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Code</a:t>
            </a:r>
          </a:p>
          <a:p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2713F7-FBAC-37A8-62F1-90943ACC7C88}"/>
              </a:ext>
            </a:extLst>
          </p:cNvPr>
          <p:cNvSpPr txBox="1"/>
          <p:nvPr/>
        </p:nvSpPr>
        <p:spPr>
          <a:xfrm>
            <a:off x="7430630" y="2839453"/>
            <a:ext cx="2756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GUI Of The Choice Window</a:t>
            </a:r>
          </a:p>
        </p:txBody>
      </p:sp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7A00EF-6EE2-239F-2386-E26D8F5ED4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B0490-AF99-F811-3EB2-B9C5DD7F1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0F1859B-1F1E-9026-9960-E393BEC088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15221" r="15599"/>
          <a:stretch/>
        </p:blipFill>
        <p:spPr>
          <a:xfrm>
            <a:off x="581192" y="1878783"/>
            <a:ext cx="4680235" cy="3709294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AF06D6F-1DC1-687A-27A5-8AF1BACDDA6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5974" t="8765" r="11380" b="8765"/>
          <a:stretch/>
        </p:blipFill>
        <p:spPr>
          <a:xfrm>
            <a:off x="5699043" y="1878783"/>
            <a:ext cx="5472000" cy="370929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1711B80-FF58-EBE6-403C-93C3E96C5BD1}"/>
              </a:ext>
            </a:extLst>
          </p:cNvPr>
          <p:cNvSpPr txBox="1"/>
          <p:nvPr/>
        </p:nvSpPr>
        <p:spPr>
          <a:xfrm>
            <a:off x="6485791" y="1481954"/>
            <a:ext cx="3898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GUI of the Decryption Process Window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16C796-E2D6-77F3-4603-BD90DB07FAF0}"/>
              </a:ext>
            </a:extLst>
          </p:cNvPr>
          <p:cNvSpPr txBox="1"/>
          <p:nvPr/>
        </p:nvSpPr>
        <p:spPr>
          <a:xfrm>
            <a:off x="980873" y="1481954"/>
            <a:ext cx="3880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GUI of the Encryption Process Window</a:t>
            </a:r>
          </a:p>
        </p:txBody>
      </p:sp>
    </p:spTree>
    <p:extLst>
      <p:ext uri="{BB962C8B-B14F-4D97-AF65-F5344CB8AC3E}">
        <p14:creationId xmlns:p14="http://schemas.microsoft.com/office/powerpoint/2010/main" val="39413397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117529"/>
            <a:ext cx="3162133" cy="530296"/>
          </a:xfrm>
        </p:spPr>
        <p:txBody>
          <a:bodyPr>
            <a:noAutofit/>
          </a:bodyPr>
          <a:lstStyle/>
          <a:p>
            <a:r>
              <a:rPr lang="en-IN" sz="4000" b="1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647825"/>
            <a:ext cx="11134557" cy="3010176"/>
          </a:xfrm>
        </p:spPr>
        <p:txBody>
          <a:bodyPr/>
          <a:lstStyle/>
          <a:p>
            <a:r>
              <a:rPr lang="en-US" dirty="0">
                <a:ea typeface="+mn-lt"/>
                <a:cs typeface="+mn-lt"/>
              </a:rPr>
              <a:t>Secret messages are hidden inside images without noticeable changes.</a:t>
            </a:r>
          </a:p>
          <a:p>
            <a:r>
              <a:rPr lang="en-US" dirty="0">
                <a:ea typeface="+mn-lt"/>
                <a:cs typeface="+mn-lt"/>
              </a:rPr>
              <a:t>Password protection ensures only authorized users can access the hidden message.</a:t>
            </a:r>
          </a:p>
          <a:p>
            <a:r>
              <a:rPr lang="en-US" dirty="0">
                <a:ea typeface="+mn-lt"/>
                <a:cs typeface="+mn-lt"/>
              </a:rPr>
              <a:t>A user-friendly interface makes the tool accessible to everyone.</a:t>
            </a:r>
          </a:p>
          <a:p>
            <a:r>
              <a:rPr lang="en-US" dirty="0">
                <a:ea typeface="+mn-lt"/>
                <a:cs typeface="+mn-lt"/>
              </a:rPr>
              <a:t>Optimized with OpenCV and NumPy for fast and efficient processing.</a:t>
            </a:r>
          </a:p>
          <a:p>
            <a:r>
              <a:rPr lang="en-US" dirty="0">
                <a:ea typeface="+mn-lt"/>
                <a:cs typeface="+mn-lt"/>
              </a:rPr>
              <a:t>Supports multiple image formats, including PNG, JPEG, and JPG.</a:t>
            </a:r>
          </a:p>
          <a:p>
            <a:r>
              <a:rPr lang="en-US" dirty="0">
                <a:ea typeface="+mn-lt"/>
                <a:cs typeface="+mn-lt"/>
              </a:rPr>
              <a:t>Provides a secure alternative to traditional encryption methods.</a:t>
            </a:r>
          </a:p>
          <a:p>
            <a:r>
              <a:rPr lang="en-US" dirty="0">
                <a:ea typeface="+mn-lt"/>
                <a:cs typeface="+mn-lt"/>
              </a:rPr>
              <a:t>Future enhancements can include advanced encryption, video steganography, and cloud integration.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741132-8519-AE6E-26E8-C623D99ED175}"/>
              </a:ext>
            </a:extLst>
          </p:cNvPr>
          <p:cNvSpPr txBox="1"/>
          <p:nvPr/>
        </p:nvSpPr>
        <p:spPr>
          <a:xfrm>
            <a:off x="3042249" y="2797834"/>
            <a:ext cx="2743200" cy="1228028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 quality.</a:t>
            </a:r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337</TotalTime>
  <Words>552</Words>
  <Application>Microsoft Office PowerPoint</Application>
  <PresentationFormat>Widescreen</PresentationFormat>
  <Paragraphs>119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Calibri Light</vt:lpstr>
      <vt:lpstr>Franklin Gothic Book</vt:lpstr>
      <vt:lpstr>Franklin Gothic Demi</vt:lpstr>
      <vt:lpstr>Open Sans</vt:lpstr>
      <vt:lpstr>Wingdings 2</vt:lpstr>
      <vt:lpstr>DividendVTI</vt:lpstr>
      <vt:lpstr>Secure data hiding in images using steganography</vt:lpstr>
      <vt:lpstr>OUTLINE</vt:lpstr>
      <vt:lpstr>Problem Statement</vt:lpstr>
      <vt:lpstr>Technology  used</vt:lpstr>
      <vt:lpstr>Wow factors</vt:lpstr>
      <vt:lpstr>End users</vt:lpstr>
      <vt:lpstr>Results</vt:lpstr>
      <vt:lpstr>Results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Harsha S</cp:lastModifiedBy>
  <cp:revision>180</cp:revision>
  <dcterms:created xsi:type="dcterms:W3CDTF">2021-05-26T16:50:10Z</dcterms:created>
  <dcterms:modified xsi:type="dcterms:W3CDTF">2025-02-25T19:31:34Z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