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4" r:id="rId17"/>
    <p:sldId id="275" r:id="rId18"/>
    <p:sldId id="272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in M" initials="SM" lastIdx="0" clrIdx="0">
    <p:extLst>
      <p:ext uri="{19B8F6BF-5375-455C-9EA6-DF929625EA0E}">
        <p15:presenceInfo xmlns:p15="http://schemas.microsoft.com/office/powerpoint/2012/main" userId="0a8ab98f6ba9cd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5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1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6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0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3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3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E018-9657-449A-82A6-68800DBADAC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93C586-0CDD-4C48-8867-5D44193DA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RATINGS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209" y="4482254"/>
            <a:ext cx="9144000" cy="1655762"/>
          </a:xfrm>
        </p:spPr>
        <p:txBody>
          <a:bodyPr/>
          <a:lstStyle/>
          <a:p>
            <a:pPr algn="r"/>
            <a:r>
              <a:rPr lang="en-IN" dirty="0" smtClean="0"/>
              <a:t>Submitted By:</a:t>
            </a:r>
          </a:p>
          <a:p>
            <a:pPr algn="r"/>
            <a:r>
              <a:rPr lang="en-IN" dirty="0" err="1" smtClean="0"/>
              <a:t>Harsha</a:t>
            </a:r>
            <a:r>
              <a:rPr lang="en-IN" dirty="0" smtClean="0"/>
              <a:t> </a:t>
            </a:r>
            <a:r>
              <a:rPr lang="en-IN" dirty="0" err="1" smtClean="0"/>
              <a:t>Rajan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37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10" y="1411659"/>
            <a:ext cx="532521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66" y="1026683"/>
            <a:ext cx="7135221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66" y="1040132"/>
            <a:ext cx="708758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26" y="1169299"/>
            <a:ext cx="703043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7" y="1443740"/>
            <a:ext cx="821169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85" y="299796"/>
            <a:ext cx="856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preprocessing using NLP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0" y="789728"/>
            <a:ext cx="11622122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3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391" y="145279"/>
            <a:ext cx="356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598487"/>
            <a:ext cx="8426604" cy="61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79" y="1162854"/>
            <a:ext cx="794495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10" y="761480"/>
            <a:ext cx="650648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1510" y="794759"/>
            <a:ext cx="348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 Parameter Tuning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96" y="1822135"/>
            <a:ext cx="708758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1150" y="590550"/>
            <a:ext cx="816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EDA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" y="1759649"/>
            <a:ext cx="886901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047417"/>
            <a:ext cx="1025033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495155"/>
            <a:ext cx="718285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6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7507" y="1016950"/>
            <a:ext cx="42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57884" y="1640793"/>
            <a:ext cx="581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of the 3 used in this project, the most accurate and precise was the</a:t>
            </a:r>
            <a:r>
              <a:rPr lang="en-IN" b="1" dirty="0"/>
              <a:t> Naive Bayes</a:t>
            </a:r>
            <a:r>
              <a:rPr lang="en-IN" dirty="0"/>
              <a:t> 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3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60" y="562974"/>
            <a:ext cx="7459116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72433" y="1151546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null values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17" y="3426115"/>
            <a:ext cx="121931" cy="22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48" y="1708808"/>
            <a:ext cx="752580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3" y="2118289"/>
            <a:ext cx="9621593" cy="2553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23" y="769121"/>
            <a:ext cx="513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Data 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2204866"/>
            <a:ext cx="1183170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8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577" y="147252"/>
            <a:ext cx="68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77" y="1498938"/>
            <a:ext cx="646837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20" y="1181483"/>
            <a:ext cx="604921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4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21" y="1176720"/>
            <a:ext cx="654458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99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41</Words>
  <Application>Microsoft Office PowerPoint</Application>
  <PresentationFormat>Widescreen</PresentationFormat>
  <Paragraphs>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RATINGS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Sisin M</dc:creator>
  <cp:lastModifiedBy>Sisin M</cp:lastModifiedBy>
  <cp:revision>10</cp:revision>
  <dcterms:created xsi:type="dcterms:W3CDTF">2021-04-30T15:32:05Z</dcterms:created>
  <dcterms:modified xsi:type="dcterms:W3CDTF">2021-08-12T20:19:50Z</dcterms:modified>
</cp:coreProperties>
</file>