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0" y="794266"/>
            <a:ext cx="11963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{University,P,Students,University,,SID;University,R,Enrolment,University,SID,cascade}</a:t>
            </a:r>
            <a:endParaRPr lang="en-NZ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943600" y="2391988"/>
            <a:ext cx="1524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{ConstraintName,Keyspace,ConstraintType,ColumnFamily,RKeyspace,RConstraintName,Rcolumn,DeleteRule}</a:t>
            </a:r>
            <a:endParaRPr lang="en-NZ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396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96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SYSTEM</cp:lastModifiedBy>
  <cp:revision>2</cp:revision>
  <dcterms:created xsi:type="dcterms:W3CDTF">2006-08-16T00:00:00Z</dcterms:created>
  <dcterms:modified xsi:type="dcterms:W3CDTF">2012-02-21T04:31:18Z</dcterms:modified>
</cp:coreProperties>
</file>