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3" r:id="rId6"/>
    <p:sldId id="265" r:id="rId7"/>
    <p:sldId id="267" r:id="rId8"/>
    <p:sldId id="258" r:id="rId9"/>
    <p:sldId id="262" r:id="rId10"/>
    <p:sldId id="260" r:id="rId11"/>
    <p:sldId id="261" r:id="rId12"/>
    <p:sldId id="264" r:id="rId13"/>
    <p:sldId id="268" r:id="rId14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66FF"/>
    <a:srgbClr val="0000CC"/>
    <a:srgbClr val="3399FF"/>
    <a:srgbClr val="008000"/>
    <a:srgbClr val="0099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6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oo@example.com" TargetMode="External"/><Relationship Id="rId2" Type="http://schemas.openxmlformats.org/officeDocument/2006/relationships/hyperlink" Target="mailto:smith@example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ar@example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PICTURES!!!!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thing took me a whole day!!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148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13613"/>
              </p:ext>
            </p:extLst>
          </p:nvPr>
        </p:nvGraphicFramePr>
        <p:xfrm>
          <a:off x="76200" y="228600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25908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smith@example.com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Jane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Foo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foo@example.com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Foo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Bar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bar@example.com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77019"/>
              </p:ext>
            </p:extLst>
          </p:nvPr>
        </p:nvGraphicFramePr>
        <p:xfrm>
          <a:off x="266700" y="1905000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2217420"/>
                <a:gridCol w="1130300"/>
                <a:gridCol w="1130300"/>
                <a:gridCol w="1130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Trimester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SWEN100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Software Engineering 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NWEN101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Network Engineering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COMP400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Artificial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Intelligence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93609"/>
              </p:ext>
            </p:extLst>
          </p:nvPr>
        </p:nvGraphicFramePr>
        <p:xfrm>
          <a:off x="228599" y="3733800"/>
          <a:ext cx="441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SWEN100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NWEN101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COMP400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14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02325" y="1552917"/>
            <a:ext cx="554799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endParaRPr lang="en-NZ" sz="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2325" y="3321278"/>
            <a:ext cx="481221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latin typeface="Times New Roman" pitchFamily="18" charset="0"/>
                <a:cs typeface="Times New Roman" pitchFamily="18" charset="0"/>
              </a:rPr>
              <a:t>Course</a:t>
            </a:r>
            <a:endParaRPr lang="en-NZ" sz="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2325" y="5089639"/>
            <a:ext cx="617477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latin typeface="Times New Roman" pitchFamily="18" charset="0"/>
                <a:cs typeface="Times New Roman" pitchFamily="18" charset="0"/>
              </a:rPr>
              <a:t>Enrolment</a:t>
            </a:r>
            <a:endParaRPr lang="en-NZ" sz="8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76400" y="2362199"/>
            <a:ext cx="6553200" cy="3886199"/>
            <a:chOff x="1676400" y="2362200"/>
            <a:chExt cx="5334000" cy="3200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676400" y="2362200"/>
              <a:ext cx="5334000" cy="3200400"/>
              <a:chOff x="1676400" y="2362200"/>
              <a:chExt cx="5334000" cy="3200400"/>
            </a:xfrm>
          </p:grpSpPr>
          <p:sp>
            <p:nvSpPr>
              <p:cNvPr id="2" name="Can 1"/>
              <p:cNvSpPr/>
              <p:nvPr/>
            </p:nvSpPr>
            <p:spPr>
              <a:xfrm>
                <a:off x="1676400" y="2362200"/>
                <a:ext cx="5334000" cy="320040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863438" y="3429001"/>
                <a:ext cx="4918362" cy="1590070"/>
                <a:chOff x="1863438" y="3429000"/>
                <a:chExt cx="5782364" cy="2132708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438" y="4565076"/>
                  <a:ext cx="3429000" cy="7388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438" y="3671763"/>
                  <a:ext cx="3429000" cy="738829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2940" y="4243328"/>
                  <a:ext cx="2162862" cy="691162"/>
                </a:xfrm>
                <a:prstGeom prst="rect">
                  <a:avLst/>
                </a:prstGeom>
              </p:spPr>
            </p:pic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2133600" y="3429000"/>
                  <a:ext cx="0" cy="242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2275609" y="5303905"/>
                  <a:ext cx="0" cy="242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275609" y="5546668"/>
                  <a:ext cx="503959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133600" y="3429000"/>
                  <a:ext cx="446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7315200" y="4913708"/>
                  <a:ext cx="0" cy="648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597600" y="3429000"/>
                  <a:ext cx="0" cy="8001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2965459" y="2567020"/>
                <a:ext cx="2755883" cy="33855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University Relational Database</a:t>
                </a:r>
                <a:endParaRPr lang="en-NZ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460" y="3433156"/>
              <a:ext cx="440085" cy="2179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292" y="4819828"/>
              <a:ext cx="390730" cy="21387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640" y="3856158"/>
              <a:ext cx="481215" cy="217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8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/>
          <p:cNvSpPr/>
          <p:nvPr/>
        </p:nvSpPr>
        <p:spPr>
          <a:xfrm>
            <a:off x="533400" y="-76200"/>
            <a:ext cx="8077200" cy="74676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3620457" y="685800"/>
            <a:ext cx="1903086" cy="3385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University Keyspace</a:t>
            </a:r>
            <a:endParaRPr lang="en-NZ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90851" y="1761409"/>
            <a:ext cx="7762299" cy="4938979"/>
            <a:chOff x="682809" y="1761409"/>
            <a:chExt cx="7762299" cy="49389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92" y="2039939"/>
              <a:ext cx="4061120" cy="20469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17" y="4421758"/>
              <a:ext cx="4060800" cy="2278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492" y="3083625"/>
              <a:ext cx="3326616" cy="2410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09" y="1761409"/>
              <a:ext cx="652218" cy="32306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80" y="4158169"/>
              <a:ext cx="579072" cy="31696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31" y="2808064"/>
              <a:ext cx="713173" cy="323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01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91476" y="685800"/>
            <a:ext cx="10521315" cy="5734050"/>
          </a:xfrm>
          <a:prstGeom prst="rect">
            <a:avLst/>
          </a:prstGeom>
          <a:ln w="19050"/>
        </p:spPr>
      </p:sp>
      <p:grpSp>
        <p:nvGrpSpPr>
          <p:cNvPr id="30" name="Group 29"/>
          <p:cNvGrpSpPr/>
          <p:nvPr/>
        </p:nvGrpSpPr>
        <p:grpSpPr>
          <a:xfrm>
            <a:off x="488812" y="781050"/>
            <a:ext cx="6877632" cy="2382792"/>
            <a:chOff x="488812" y="781050"/>
            <a:chExt cx="6877632" cy="2382792"/>
          </a:xfrm>
        </p:grpSpPr>
        <p:sp>
          <p:nvSpPr>
            <p:cNvPr id="4" name="Text Box 4"/>
            <p:cNvSpPr txBox="1"/>
            <p:nvPr/>
          </p:nvSpPr>
          <p:spPr>
            <a:xfrm>
              <a:off x="2797399" y="781050"/>
              <a:ext cx="2115185" cy="2762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NZ" sz="1200" dirty="0">
                  <a:effectLst/>
                  <a:latin typeface="Times New Roman"/>
                  <a:ea typeface="SimSun"/>
                  <a:cs typeface="Times New Roman"/>
                </a:rPr>
                <a:t>Referential Integrity </a:t>
              </a:r>
              <a:r>
                <a:rPr lang="en-NZ" sz="1200" dirty="0" smtClean="0">
                  <a:effectLst/>
                  <a:latin typeface="Times New Roman"/>
                  <a:ea typeface="SimSun"/>
                  <a:cs typeface="Times New Roman"/>
                </a:rPr>
                <a:t>Constraint </a:t>
              </a:r>
              <a:endParaRPr lang="en-NZ" sz="1100" dirty="0">
                <a:effectLst/>
                <a:ea typeface="SimSun"/>
                <a:cs typeface="Times New Roman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864824" y="1475400"/>
              <a:ext cx="549275" cy="2762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NZ" sz="1200" b="1" dirty="0">
                  <a:effectLst/>
                  <a:latin typeface="Times New Roman"/>
                  <a:ea typeface="SimSun"/>
                </a:rPr>
                <a:t>Insert</a:t>
              </a:r>
            </a:p>
          </p:txBody>
        </p:sp>
        <p:sp>
          <p:nvSpPr>
            <p:cNvPr id="6" name="Text Box 4"/>
            <p:cNvSpPr txBox="1"/>
            <p:nvPr/>
          </p:nvSpPr>
          <p:spPr>
            <a:xfrm>
              <a:off x="6246449" y="1475400"/>
              <a:ext cx="600075" cy="2762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NZ" sz="1200" b="1" dirty="0">
                  <a:effectLst/>
                  <a:latin typeface="Times New Roman"/>
                  <a:ea typeface="SimSun"/>
                </a:rPr>
                <a:t>Delete</a:t>
              </a:r>
            </a:p>
          </p:txBody>
        </p:sp>
        <p:sp>
          <p:nvSpPr>
            <p:cNvPr id="7" name="Text Box 4"/>
            <p:cNvSpPr txBox="1"/>
            <p:nvPr/>
          </p:nvSpPr>
          <p:spPr>
            <a:xfrm>
              <a:off x="3533681" y="1475400"/>
              <a:ext cx="642620" cy="2762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NZ" sz="1200" b="1" dirty="0">
                  <a:effectLst/>
                  <a:latin typeface="Times New Roman"/>
                  <a:ea typeface="SimSun"/>
                </a:rPr>
                <a:t>Update</a:t>
              </a:r>
            </a:p>
          </p:txBody>
        </p: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 flipH="1">
              <a:off x="1414099" y="1057275"/>
              <a:ext cx="2440893" cy="418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>
              <a:off x="3854992" y="1057275"/>
              <a:ext cx="2391457" cy="43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32499" y="1769700"/>
              <a:ext cx="9525" cy="5438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33469" y="1778728"/>
              <a:ext cx="9525" cy="543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2" idx="0"/>
            </p:cNvCxnSpPr>
            <p:nvPr/>
          </p:nvCxnSpPr>
          <p:spPr>
            <a:xfrm flipH="1">
              <a:off x="3026354" y="1751625"/>
              <a:ext cx="828637" cy="54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19" idx="0"/>
            </p:cNvCxnSpPr>
            <p:nvPr/>
          </p:nvCxnSpPr>
          <p:spPr>
            <a:xfrm>
              <a:off x="3854991" y="1751625"/>
              <a:ext cx="974505" cy="54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291359" y="2325042"/>
              <a:ext cx="146999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Check updates of the foreign key in the referencing table.</a:t>
              </a:r>
              <a:endParaRPr lang="en-NZ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95096" y="2325042"/>
              <a:ext cx="14688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Check updates of the primary key in the referenced table</a:t>
              </a:r>
              <a:endParaRPr lang="en-NZ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97644" y="2325042"/>
              <a:ext cx="1468800" cy="83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Check deletions in the referenced table</a:t>
              </a:r>
              <a:endParaRPr lang="en-NZ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8812" y="2325042"/>
              <a:ext cx="1468800" cy="83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Check insertions in the refrencing table.</a:t>
              </a:r>
              <a:endParaRPr lang="en-NZ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825854" y="1080201"/>
              <a:ext cx="9525" cy="396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8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83911"/>
              </p:ext>
            </p:extLst>
          </p:nvPr>
        </p:nvGraphicFramePr>
        <p:xfrm>
          <a:off x="381000" y="137160"/>
          <a:ext cx="1828800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8800"/>
              </a:tblGrid>
              <a:tr h="3088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 Name</a:t>
                      </a:r>
                      <a:endParaRPr lang="en-NZ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NZ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Timestamp</a:t>
                      </a:r>
                      <a:endParaRPr lang="en-NZ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84100"/>
              </p:ext>
            </p:extLst>
          </p:nvPr>
        </p:nvGraphicFramePr>
        <p:xfrm>
          <a:off x="381000" y="165735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“John”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37160"/>
            <a:ext cx="1524000" cy="1447800"/>
            <a:chOff x="5334000" y="3505200"/>
            <a:chExt cx="1981200" cy="1905000"/>
          </a:xfrm>
        </p:grpSpPr>
        <p:sp>
          <p:nvSpPr>
            <p:cNvPr id="6" name="Rounded Rectangle 5"/>
            <p:cNvSpPr/>
            <p:nvPr/>
          </p:nvSpPr>
          <p:spPr>
            <a:xfrm>
              <a:off x="5334000" y="3505200"/>
              <a:ext cx="1981200" cy="1905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334000" y="41148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334000" y="47244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2600" y="3657600"/>
              <a:ext cx="1524000" cy="364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Column Name</a:t>
              </a:r>
              <a:endParaRPr lang="en-NZ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2600" y="4288422"/>
              <a:ext cx="1524000" cy="364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Value</a:t>
              </a:r>
              <a:endParaRPr lang="en-NZ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5283" y="4953000"/>
              <a:ext cx="1524000" cy="364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Timestamp</a:t>
              </a:r>
              <a:endParaRPr lang="en-NZ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90690"/>
              </p:ext>
            </p:extLst>
          </p:nvPr>
        </p:nvGraphicFramePr>
        <p:xfrm>
          <a:off x="381000" y="30861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“Smith”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1328757391987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06263"/>
              </p:ext>
            </p:extLst>
          </p:nvPr>
        </p:nvGraphicFramePr>
        <p:xfrm>
          <a:off x="381000" y="451485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“smith@example.com”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1328757391788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71026"/>
              </p:ext>
            </p:extLst>
          </p:nvPr>
        </p:nvGraphicFramePr>
        <p:xfrm>
          <a:off x="381000" y="59436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“21”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1328757391998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48649"/>
              </p:ext>
            </p:extLst>
          </p:nvPr>
        </p:nvGraphicFramePr>
        <p:xfrm>
          <a:off x="2667000" y="57912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“22”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1328757396666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2146"/>
              </p:ext>
            </p:extLst>
          </p:nvPr>
        </p:nvGraphicFramePr>
        <p:xfrm>
          <a:off x="2667000" y="17526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“Jane”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1328757392000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30872"/>
              </p:ext>
            </p:extLst>
          </p:nvPr>
        </p:nvGraphicFramePr>
        <p:xfrm>
          <a:off x="2667000" y="30988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“Foo”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1328757391222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56644"/>
              </p:ext>
            </p:extLst>
          </p:nvPr>
        </p:nvGraphicFramePr>
        <p:xfrm>
          <a:off x="2635827" y="44450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“Foo@example.com”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1328757392777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88764"/>
              </p:ext>
            </p:extLst>
          </p:nvPr>
        </p:nvGraphicFramePr>
        <p:xfrm>
          <a:off x="4724400" y="163286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“2011”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2320857391734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11371"/>
              </p:ext>
            </p:extLst>
          </p:nvPr>
        </p:nvGraphicFramePr>
        <p:xfrm>
          <a:off x="4724400" y="1240972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2328207391734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59278"/>
              </p:ext>
            </p:extLst>
          </p:nvPr>
        </p:nvGraphicFramePr>
        <p:xfrm>
          <a:off x="4724400" y="3624944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Trimester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232875200034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54017"/>
              </p:ext>
            </p:extLst>
          </p:nvPr>
        </p:nvGraphicFramePr>
        <p:xfrm>
          <a:off x="4724400" y="2318658"/>
          <a:ext cx="2209800" cy="114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9800"/>
              </a:tblGrid>
              <a:tr h="308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51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“Softwar</a:t>
                      </a:r>
                      <a:r>
                        <a:rPr lang="en-US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 Engineering 101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2328757320034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76404"/>
              </p:ext>
            </p:extLst>
          </p:nvPr>
        </p:nvGraphicFramePr>
        <p:xfrm>
          <a:off x="6858000" y="163286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“2011”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2320765491734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84140"/>
              </p:ext>
            </p:extLst>
          </p:nvPr>
        </p:nvGraphicFramePr>
        <p:xfrm>
          <a:off x="6858000" y="1240972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2328987691734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56007"/>
              </p:ext>
            </p:extLst>
          </p:nvPr>
        </p:nvGraphicFramePr>
        <p:xfrm>
          <a:off x="6858000" y="3624944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Trimester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232879870034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56370"/>
              </p:ext>
            </p:extLst>
          </p:nvPr>
        </p:nvGraphicFramePr>
        <p:xfrm>
          <a:off x="6858000" y="2318658"/>
          <a:ext cx="2209800" cy="114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9800"/>
              </a:tblGrid>
              <a:tr h="308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51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“Network</a:t>
                      </a:r>
                      <a:r>
                        <a:rPr lang="en-US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Engineering 101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2324000320034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92941"/>
              </p:ext>
            </p:extLst>
          </p:nvPr>
        </p:nvGraphicFramePr>
        <p:xfrm>
          <a:off x="4876800" y="470263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“100”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3228757391788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49109"/>
              </p:ext>
            </p:extLst>
          </p:nvPr>
        </p:nvGraphicFramePr>
        <p:xfrm>
          <a:off x="7010400" y="470263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“SWEN100”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3228757391334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82587"/>
              </p:ext>
            </p:extLst>
          </p:nvPr>
        </p:nvGraphicFramePr>
        <p:xfrm>
          <a:off x="5028210" y="5780316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“100”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3228757392323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27149"/>
              </p:ext>
            </p:extLst>
          </p:nvPr>
        </p:nvGraphicFramePr>
        <p:xfrm>
          <a:off x="7161810" y="5780316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“NWEN101”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3228757396543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4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59461"/>
              </p:ext>
            </p:extLst>
          </p:nvPr>
        </p:nvGraphicFramePr>
        <p:xfrm>
          <a:off x="228600" y="762000"/>
          <a:ext cx="82296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Common look-up Value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SuperColumnName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  <a:r>
                        <a:rPr lang="en-US" sz="11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Row ID</a:t>
                      </a:r>
                      <a:endParaRPr lang="en-NZ" sz="1100" b="1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133600" y="1371600"/>
            <a:ext cx="6150759" cy="621046"/>
            <a:chOff x="2133600" y="1371600"/>
            <a:chExt cx="6150759" cy="6210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371600"/>
              <a:ext cx="1426359" cy="62104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371600"/>
              <a:ext cx="1426359" cy="62104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398" y="1371600"/>
              <a:ext cx="1426359" cy="62104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05196" y="146511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NZ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11690"/>
              </p:ext>
            </p:extLst>
          </p:nvPr>
        </p:nvGraphicFramePr>
        <p:xfrm>
          <a:off x="228600" y="2362200"/>
          <a:ext cx="82296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</a:p>
                    <a:p>
                      <a:pPr algn="ctr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(RowID)</a:t>
                      </a:r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24322"/>
              </p:ext>
            </p:extLst>
          </p:nvPr>
        </p:nvGraphicFramePr>
        <p:xfrm>
          <a:off x="238989" y="3962400"/>
          <a:ext cx="82296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(RowID)</a:t>
                      </a:r>
                      <a:endParaRPr lang="en-NZ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110151" y="2951615"/>
            <a:ext cx="6119449" cy="634483"/>
            <a:chOff x="2110151" y="2951615"/>
            <a:chExt cx="6119449" cy="63448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183" y="2951616"/>
              <a:ext cx="1295400" cy="6344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151" y="2951616"/>
              <a:ext cx="1295400" cy="63448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167" y="2951616"/>
              <a:ext cx="1295400" cy="6344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51615"/>
              <a:ext cx="1295400" cy="63070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2204321" y="4580535"/>
            <a:ext cx="5919817" cy="655010"/>
            <a:chOff x="2432923" y="4580535"/>
            <a:chExt cx="5919817" cy="65501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618" y="4580535"/>
              <a:ext cx="1337312" cy="6550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622" y="4580535"/>
              <a:ext cx="1315972" cy="64455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285" y="4580535"/>
              <a:ext cx="1297455" cy="63170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923" y="4580535"/>
              <a:ext cx="1307003" cy="640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7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30037"/>
              </p:ext>
            </p:extLst>
          </p:nvPr>
        </p:nvGraphicFramePr>
        <p:xfrm>
          <a:off x="252297" y="3134827"/>
          <a:ext cx="8458200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629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</a:p>
                    <a:p>
                      <a:pPr algn="ctr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(RowID)</a:t>
                      </a:r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 Column 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SWEN101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33497" y="3794745"/>
            <a:ext cx="6421626" cy="905425"/>
            <a:chOff x="2209800" y="3052441"/>
            <a:chExt cx="6421626" cy="905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425" y="3066249"/>
              <a:ext cx="1510514" cy="7375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495" y="3052442"/>
              <a:ext cx="1514931" cy="7420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3052441"/>
              <a:ext cx="1678350" cy="905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064" y="3069324"/>
              <a:ext cx="1514931" cy="742006"/>
            </a:xfrm>
            <a:prstGeom prst="rect">
              <a:avLst/>
            </a:prstGeom>
          </p:spPr>
        </p:pic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07680"/>
              </p:ext>
            </p:extLst>
          </p:nvPr>
        </p:nvGraphicFramePr>
        <p:xfrm>
          <a:off x="328497" y="5314304"/>
          <a:ext cx="8458200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629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</a:p>
                    <a:p>
                      <a:pPr algn="ctr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(RowID)</a:t>
                      </a:r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 Column 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NWEN101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70167" y="6000103"/>
            <a:ext cx="6464027" cy="901800"/>
            <a:chOff x="2246470" y="5257799"/>
            <a:chExt cx="6464027" cy="901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70" y="5257799"/>
              <a:ext cx="1663516" cy="901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871" y="5257799"/>
              <a:ext cx="1497164" cy="7354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909" y="5257799"/>
              <a:ext cx="1497164" cy="73544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333" y="5257799"/>
              <a:ext cx="1497164" cy="735449"/>
            </a:xfrm>
            <a:prstGeom prst="rect">
              <a:avLst/>
            </a:prstGeom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50852"/>
              </p:ext>
            </p:extLst>
          </p:nvPr>
        </p:nvGraphicFramePr>
        <p:xfrm>
          <a:off x="275994" y="1351904"/>
          <a:ext cx="5538903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03"/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RowID</a:t>
                      </a:r>
                    </a:p>
                    <a:p>
                      <a:pPr algn="ctr"/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744702" y="2025829"/>
            <a:ext cx="3688299" cy="850259"/>
            <a:chOff x="1721005" y="1283525"/>
            <a:chExt cx="3688299" cy="8502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419" y="1283525"/>
              <a:ext cx="1730885" cy="8451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005" y="1283525"/>
              <a:ext cx="1730885" cy="850259"/>
            </a:xfrm>
            <a:prstGeom prst="rect">
              <a:avLst/>
            </a:prstGeom>
          </p:spPr>
        </p:pic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01620"/>
              </p:ext>
            </p:extLst>
          </p:nvPr>
        </p:nvGraphicFramePr>
        <p:xfrm>
          <a:off x="457200" y="152400"/>
          <a:ext cx="5538903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03"/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RowID</a:t>
                      </a:r>
                    </a:p>
                    <a:p>
                      <a:pPr algn="ctr"/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988807" y="769291"/>
            <a:ext cx="3690956" cy="884769"/>
            <a:chOff x="1971929" y="1343266"/>
            <a:chExt cx="3690956" cy="88476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482" y="1343266"/>
              <a:ext cx="1806403" cy="87950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29" y="1343266"/>
              <a:ext cx="1806403" cy="884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538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09642"/>
              </p:ext>
            </p:extLst>
          </p:nvPr>
        </p:nvGraphicFramePr>
        <p:xfrm>
          <a:off x="838199" y="761996"/>
          <a:ext cx="6781801" cy="339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33"/>
                <a:gridCol w="5340668"/>
              </a:tblGrid>
              <a:tr h="6900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Key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673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N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1339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N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0" y="1602175"/>
            <a:ext cx="5028936" cy="11111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5" y="2958950"/>
            <a:ext cx="5028936" cy="1111155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32142"/>
              </p:ext>
            </p:extLst>
          </p:nvPr>
        </p:nvGraphicFramePr>
        <p:xfrm>
          <a:off x="990600" y="4419600"/>
          <a:ext cx="67818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5562601"/>
              </a:tblGrid>
              <a:tr h="5132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Key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1559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RowKey1</a:t>
                      </a:r>
                      <a:endParaRPr lang="en-NZ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60" y="5090571"/>
            <a:ext cx="5328000" cy="9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26570"/>
              </p:ext>
            </p:extLst>
          </p:nvPr>
        </p:nvGraphicFramePr>
        <p:xfrm>
          <a:off x="838199" y="761996"/>
          <a:ext cx="7772401" cy="43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6553200"/>
              </a:tblGrid>
              <a:tr h="6900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Key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245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SWEN101</a:t>
                      </a:r>
                      <a:endParaRPr lang="en-NZ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NWEN101</a:t>
                      </a:r>
                      <a:endParaRPr lang="en-NZ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75" y="1571500"/>
            <a:ext cx="6172200" cy="15373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75" y="3368625"/>
            <a:ext cx="6174000" cy="15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28700"/>
              </p:ext>
            </p:extLst>
          </p:nvPr>
        </p:nvGraphicFramePr>
        <p:xfrm>
          <a:off x="457200" y="1600200"/>
          <a:ext cx="4267200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 Column 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33300" y="2232664"/>
            <a:ext cx="3690956" cy="884769"/>
            <a:chOff x="1971929" y="1343266"/>
            <a:chExt cx="3690956" cy="8847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482" y="1343266"/>
              <a:ext cx="1806403" cy="8795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29" y="1343266"/>
              <a:ext cx="1806403" cy="884769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86031"/>
              </p:ext>
            </p:extLst>
          </p:nvPr>
        </p:nvGraphicFramePr>
        <p:xfrm>
          <a:off x="733300" y="3733800"/>
          <a:ext cx="4267200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 Column 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31175" y="4413675"/>
            <a:ext cx="3688299" cy="850259"/>
            <a:chOff x="1721005" y="1283525"/>
            <a:chExt cx="3688299" cy="8502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419" y="1283525"/>
              <a:ext cx="1730885" cy="84519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005" y="1283525"/>
              <a:ext cx="1730885" cy="850259"/>
            </a:xfrm>
            <a:prstGeom prst="rect">
              <a:avLst/>
            </a:prstGeom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01542"/>
              </p:ext>
            </p:extLst>
          </p:nvPr>
        </p:nvGraphicFramePr>
        <p:xfrm>
          <a:off x="838199" y="761996"/>
          <a:ext cx="6019801" cy="43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4800600"/>
              </a:tblGrid>
              <a:tr h="6900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ID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245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NZ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26" y="1605151"/>
            <a:ext cx="3954089" cy="1528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26" y="3357751"/>
            <a:ext cx="3948449" cy="15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33528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“FirstName”,</a:t>
            </a:r>
          </a:p>
          <a:p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“value”: “John”,</a:t>
            </a:r>
          </a:p>
          <a:p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1328757391734</a:t>
            </a:r>
            <a:endParaRPr lang="en-US" sz="1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764" y="1905001"/>
            <a:ext cx="6664036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//SuperColumn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“value”: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“FirstName”: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6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“FirstName”,</a:t>
            </a: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“John”,</a:t>
            </a: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1328757391734</a:t>
            </a:r>
            <a:endParaRPr lang="en-US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“LastName”: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6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“LastName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“Smith”,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1328757391987</a:t>
            </a:r>
          </a:p>
          <a:p>
            <a:pPr lvl="6"/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“Email”: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6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“Email”,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“smith@example.com”,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1328757391788</a:t>
            </a:r>
          </a:p>
          <a:p>
            <a:pPr lvl="6"/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4"/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“Age”: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6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“Age”,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1328757391998</a:t>
            </a:r>
          </a:p>
          <a:p>
            <a:pPr lvl="6"/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endParaRPr lang="en-US" sz="1400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            }</a:t>
            </a:r>
            <a:endParaRPr lang="en-US" sz="1400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5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1612" y="-583209"/>
            <a:ext cx="9502212" cy="8217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//ColumnFamily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“Student”,</a:t>
            </a:r>
          </a:p>
          <a:p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“value”: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//SuperColumns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//SuperColumn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	value: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“FirstName”: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8"/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name”: “FirstName”,</a:t>
            </a:r>
          </a:p>
          <a:p>
            <a:pPr lvl="8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value”: “John”,</a:t>
            </a:r>
          </a:p>
          <a:p>
            <a:pPr lvl="8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timestamp”: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1328757391734</a:t>
            </a:r>
            <a:endParaRPr 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LastName”: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8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“LastName”,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“Smith”,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1328757391987</a:t>
            </a:r>
          </a:p>
          <a:p>
            <a:pPr lvl="8"/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Email”: 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 lvl="8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“Email”,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“smith@example.com”,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1328757391788</a:t>
            </a:r>
          </a:p>
          <a:p>
            <a:pPr lvl="8"/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           }</a:t>
            </a:r>
            <a:endParaRPr lang="en-US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NZ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Age”: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8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“Age”,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1328757391998</a:t>
            </a:r>
          </a:p>
          <a:p>
            <a:pPr lvl="8"/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       }</a:t>
            </a:r>
            <a:endParaRPr lang="en-US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16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          }</a:t>
            </a:r>
          </a:p>
          <a:p>
            <a:pPr lvl="2"/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        }</a:t>
            </a:r>
          </a:p>
          <a:p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1600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300</Words>
  <Application>Microsoft Office PowerPoint</Application>
  <PresentationFormat>On-screen Show (4:3)</PresentationFormat>
  <Paragraphs>242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MY PICTURES!!!!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SYSTEM</cp:lastModifiedBy>
  <cp:revision>31</cp:revision>
  <cp:lastPrinted>2012-02-09T07:32:50Z</cp:lastPrinted>
  <dcterms:created xsi:type="dcterms:W3CDTF">2006-08-16T00:00:00Z</dcterms:created>
  <dcterms:modified xsi:type="dcterms:W3CDTF">2012-02-12T23:30:30Z</dcterms:modified>
</cp:coreProperties>
</file>