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notesMasterIdLst>
    <p:notesMasterId r:id="rId22"/>
  </p:notesMasterIdLst>
  <p:sldIdLst>
    <p:sldId id="257" r:id="rId2"/>
    <p:sldId id="258" r:id="rId3"/>
    <p:sldId id="290" r:id="rId4"/>
    <p:sldId id="259" r:id="rId5"/>
    <p:sldId id="275" r:id="rId6"/>
    <p:sldId id="276" r:id="rId7"/>
    <p:sldId id="262" r:id="rId8"/>
    <p:sldId id="280" r:id="rId9"/>
    <p:sldId id="283" r:id="rId10"/>
    <p:sldId id="316" r:id="rId11"/>
    <p:sldId id="314" r:id="rId12"/>
    <p:sldId id="284" r:id="rId13"/>
    <p:sldId id="327" r:id="rId14"/>
    <p:sldId id="285" r:id="rId15"/>
    <p:sldId id="267" r:id="rId16"/>
    <p:sldId id="303" r:id="rId17"/>
    <p:sldId id="287" r:id="rId18"/>
    <p:sldId id="289" r:id="rId19"/>
    <p:sldId id="288" r:id="rId20"/>
    <p:sldId id="286" r:id="rId21"/>
  </p:sldIdLst>
  <p:sldSz cx="12192000" cy="6858000"/>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CFAA5-467E-4D51-ABB2-873332010D08}" v="31" dt="2024-05-29T16:56:58.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N" userId="63be4549315d092e" providerId="LiveId" clId="{E29CFAA5-467E-4D51-ABB2-873332010D08}"/>
    <pc:docChg chg="undo redo custSel addSld delSld modSld sldOrd">
      <pc:chgData name="Harsha N" userId="63be4549315d092e" providerId="LiveId" clId="{E29CFAA5-467E-4D51-ABB2-873332010D08}" dt="2024-05-29T17:02:03.473" v="579" actId="478"/>
      <pc:docMkLst>
        <pc:docMk/>
      </pc:docMkLst>
      <pc:sldChg chg="delSp modSp mod">
        <pc:chgData name="Harsha N" userId="63be4549315d092e" providerId="LiveId" clId="{E29CFAA5-467E-4D51-ABB2-873332010D08}" dt="2024-05-29T16:48:01.828" v="377" actId="478"/>
        <pc:sldMkLst>
          <pc:docMk/>
          <pc:sldMk cId="1782931725" sldId="257"/>
        </pc:sldMkLst>
        <pc:spChg chg="mod">
          <ac:chgData name="Harsha N" userId="63be4549315d092e" providerId="LiveId" clId="{E29CFAA5-467E-4D51-ABB2-873332010D08}" dt="2024-05-29T16:26:49.758" v="47" actId="1076"/>
          <ac:spMkLst>
            <pc:docMk/>
            <pc:sldMk cId="1782931725" sldId="257"/>
            <ac:spMk id="2" creationId="{FF4D6853-316B-A5A8-FD0B-258706E7147F}"/>
          </ac:spMkLst>
        </pc:spChg>
        <pc:spChg chg="del mod">
          <ac:chgData name="Harsha N" userId="63be4549315d092e" providerId="LiveId" clId="{E29CFAA5-467E-4D51-ABB2-873332010D08}" dt="2024-05-29T16:48:01.828" v="377" actId="478"/>
          <ac:spMkLst>
            <pc:docMk/>
            <pc:sldMk cId="1782931725" sldId="257"/>
            <ac:spMk id="6" creationId="{8DD39D52-C7E0-1979-2ED9-F023DE973D6F}"/>
          </ac:spMkLst>
        </pc:spChg>
        <pc:spChg chg="mod">
          <ac:chgData name="Harsha N" userId="63be4549315d092e" providerId="LiveId" clId="{E29CFAA5-467E-4D51-ABB2-873332010D08}" dt="2024-05-29T16:27:11.754" v="50" actId="1076"/>
          <ac:spMkLst>
            <pc:docMk/>
            <pc:sldMk cId="1782931725" sldId="257"/>
            <ac:spMk id="9" creationId="{72EC5049-FDC2-9A60-01B2-DEE10946DB45}"/>
          </ac:spMkLst>
        </pc:spChg>
        <pc:spChg chg="mod">
          <ac:chgData name="Harsha N" userId="63be4549315d092e" providerId="LiveId" clId="{E29CFAA5-467E-4D51-ABB2-873332010D08}" dt="2024-05-29T16:27:03.818" v="49" actId="1076"/>
          <ac:spMkLst>
            <pc:docMk/>
            <pc:sldMk cId="1782931725" sldId="257"/>
            <ac:spMk id="10" creationId="{80264DE2-638B-DF7C-B837-5FB74B4D4F44}"/>
          </ac:spMkLst>
        </pc:spChg>
        <pc:picChg chg="mod">
          <ac:chgData name="Harsha N" userId="63be4549315d092e" providerId="LiveId" clId="{E29CFAA5-467E-4D51-ABB2-873332010D08}" dt="2024-05-29T16:26:54.288" v="48" actId="1076"/>
          <ac:picMkLst>
            <pc:docMk/>
            <pc:sldMk cId="1782931725" sldId="257"/>
            <ac:picMk id="4" creationId="{38CC8A6A-44D2-4C81-A28F-3E7DEBD30119}"/>
          </ac:picMkLst>
        </pc:picChg>
        <pc:picChg chg="mod">
          <ac:chgData name="Harsha N" userId="63be4549315d092e" providerId="LiveId" clId="{E29CFAA5-467E-4D51-ABB2-873332010D08}" dt="2024-05-29T16:26:45.004" v="46" actId="1076"/>
          <ac:picMkLst>
            <pc:docMk/>
            <pc:sldMk cId="1782931725" sldId="257"/>
            <ac:picMk id="5" creationId="{5F2D4C51-E653-D41C-F59A-CBC976F26873}"/>
          </ac:picMkLst>
        </pc:picChg>
      </pc:sldChg>
      <pc:sldChg chg="delSp modSp mod">
        <pc:chgData name="Harsha N" userId="63be4549315d092e" providerId="LiveId" clId="{E29CFAA5-467E-4D51-ABB2-873332010D08}" dt="2024-05-29T16:47:53.500" v="375" actId="478"/>
        <pc:sldMkLst>
          <pc:docMk/>
          <pc:sldMk cId="717342356" sldId="258"/>
        </pc:sldMkLst>
        <pc:spChg chg="mod">
          <ac:chgData name="Harsha N" userId="63be4549315d092e" providerId="LiveId" clId="{E29CFAA5-467E-4D51-ABB2-873332010D08}" dt="2024-05-29T16:43:39.886" v="264" actId="20577"/>
          <ac:spMkLst>
            <pc:docMk/>
            <pc:sldMk cId="717342356" sldId="258"/>
            <ac:spMk id="3" creationId="{CBBAC8A5-DAE1-41CA-BD60-A5001BFBF9D0}"/>
          </ac:spMkLst>
        </pc:spChg>
        <pc:spChg chg="del">
          <ac:chgData name="Harsha N" userId="63be4549315d092e" providerId="LiveId" clId="{E29CFAA5-467E-4D51-ABB2-873332010D08}" dt="2024-05-29T16:47:53.500" v="375" actId="478"/>
          <ac:spMkLst>
            <pc:docMk/>
            <pc:sldMk cId="717342356" sldId="258"/>
            <ac:spMk id="4" creationId="{5A3AC60A-C369-C2A8-44E7-2B92E4BA553B}"/>
          </ac:spMkLst>
        </pc:spChg>
      </pc:sldChg>
      <pc:sldChg chg="addSp delSp modSp mod">
        <pc:chgData name="Harsha N" userId="63be4549315d092e" providerId="LiveId" clId="{E29CFAA5-467E-4D51-ABB2-873332010D08}" dt="2024-05-29T16:47:39.359" v="373" actId="478"/>
        <pc:sldMkLst>
          <pc:docMk/>
          <pc:sldMk cId="3881937073" sldId="259"/>
        </pc:sldMkLst>
        <pc:spChg chg="mod">
          <ac:chgData name="Harsha N" userId="63be4549315d092e" providerId="LiveId" clId="{E29CFAA5-467E-4D51-ABB2-873332010D08}" dt="2024-05-29T16:30:33.973" v="71" actId="1076"/>
          <ac:spMkLst>
            <pc:docMk/>
            <pc:sldMk cId="3881937073" sldId="259"/>
            <ac:spMk id="2" creationId="{05B6C45E-DD7B-DA80-A15B-C6E4DE87EAB8}"/>
          </ac:spMkLst>
        </pc:spChg>
        <pc:spChg chg="del">
          <ac:chgData name="Harsha N" userId="63be4549315d092e" providerId="LiveId" clId="{E29CFAA5-467E-4D51-ABB2-873332010D08}" dt="2024-05-29T16:47:39.359" v="373" actId="478"/>
          <ac:spMkLst>
            <pc:docMk/>
            <pc:sldMk cId="3881937073" sldId="259"/>
            <ac:spMk id="4" creationId="{B1BBA90B-E4F1-54C1-A0C3-35E56D850CE3}"/>
          </ac:spMkLst>
        </pc:spChg>
        <pc:spChg chg="del mod">
          <ac:chgData name="Harsha N" userId="63be4549315d092e" providerId="LiveId" clId="{E29CFAA5-467E-4D51-ABB2-873332010D08}" dt="2024-05-29T16:28:11.916" v="58" actId="478"/>
          <ac:spMkLst>
            <pc:docMk/>
            <pc:sldMk cId="3881937073" sldId="259"/>
            <ac:spMk id="5" creationId="{9E26E0D6-3D63-48A6-61B8-52E7B40091E5}"/>
          </ac:spMkLst>
        </pc:spChg>
        <pc:spChg chg="add del mod">
          <ac:chgData name="Harsha N" userId="63be4549315d092e" providerId="LiveId" clId="{E29CFAA5-467E-4D51-ABB2-873332010D08}" dt="2024-05-29T16:28:15.177" v="59" actId="478"/>
          <ac:spMkLst>
            <pc:docMk/>
            <pc:sldMk cId="3881937073" sldId="259"/>
            <ac:spMk id="6" creationId="{368945DD-E43E-4B10-6877-312B75278513}"/>
          </ac:spMkLst>
        </pc:spChg>
        <pc:spChg chg="add mod">
          <ac:chgData name="Harsha N" userId="63be4549315d092e" providerId="LiveId" clId="{E29CFAA5-467E-4D51-ABB2-873332010D08}" dt="2024-05-29T16:28:17.490" v="60"/>
          <ac:spMkLst>
            <pc:docMk/>
            <pc:sldMk cId="3881937073" sldId="259"/>
            <ac:spMk id="7" creationId="{A6B7A35C-45BB-79E9-E782-F2D3C490C7F2}"/>
          </ac:spMkLst>
        </pc:spChg>
      </pc:sldChg>
      <pc:sldChg chg="addSp delSp modSp mod">
        <pc:chgData name="Harsha N" userId="63be4549315d092e" providerId="LiveId" clId="{E29CFAA5-467E-4D51-ABB2-873332010D08}" dt="2024-05-29T16:58:59.492" v="562" actId="255"/>
        <pc:sldMkLst>
          <pc:docMk/>
          <pc:sldMk cId="576893689" sldId="262"/>
        </pc:sldMkLst>
        <pc:spChg chg="del mod">
          <ac:chgData name="Harsha N" userId="63be4549315d092e" providerId="LiveId" clId="{E29CFAA5-467E-4D51-ABB2-873332010D08}" dt="2024-05-29T16:48:21.195" v="380" actId="478"/>
          <ac:spMkLst>
            <pc:docMk/>
            <pc:sldMk cId="576893689" sldId="262"/>
            <ac:spMk id="3" creationId="{CAC3A74A-5896-4E89-93E9-51C3B927825F}"/>
          </ac:spMkLst>
        </pc:spChg>
        <pc:spChg chg="del mod">
          <ac:chgData name="Harsha N" userId="63be4549315d092e" providerId="LiveId" clId="{E29CFAA5-467E-4D51-ABB2-873332010D08}" dt="2024-05-29T16:48:15.523" v="379" actId="478"/>
          <ac:spMkLst>
            <pc:docMk/>
            <pc:sldMk cId="576893689" sldId="262"/>
            <ac:spMk id="4" creationId="{DED7C76B-5528-14CE-31A4-FAD2EBD08CA3}"/>
          </ac:spMkLst>
        </pc:spChg>
        <pc:spChg chg="add del mod">
          <ac:chgData name="Harsha N" userId="63be4549315d092e" providerId="LiveId" clId="{E29CFAA5-467E-4D51-ABB2-873332010D08}" dt="2024-05-29T16:48:32.955" v="383" actId="478"/>
          <ac:spMkLst>
            <pc:docMk/>
            <pc:sldMk cId="576893689" sldId="262"/>
            <ac:spMk id="5" creationId="{6F7549A1-0A33-0898-49BB-A49C369106F7}"/>
          </ac:spMkLst>
        </pc:spChg>
        <pc:spChg chg="add mod">
          <ac:chgData name="Harsha N" userId="63be4549315d092e" providerId="LiveId" clId="{E29CFAA5-467E-4D51-ABB2-873332010D08}" dt="2024-05-29T16:58:59.492" v="562" actId="255"/>
          <ac:spMkLst>
            <pc:docMk/>
            <pc:sldMk cId="576893689" sldId="262"/>
            <ac:spMk id="6" creationId="{162ACC0D-9138-7FE1-2AB7-825771E3BC42}"/>
          </ac:spMkLst>
        </pc:spChg>
      </pc:sldChg>
      <pc:sldChg chg="delSp modSp add mod ord">
        <pc:chgData name="Harsha N" userId="63be4549315d092e" providerId="LiveId" clId="{E29CFAA5-467E-4D51-ABB2-873332010D08}" dt="2024-05-29T17:00:21.369" v="570" actId="478"/>
        <pc:sldMkLst>
          <pc:docMk/>
          <pc:sldMk cId="0" sldId="267"/>
        </pc:sldMkLst>
        <pc:spChg chg="mod">
          <ac:chgData name="Harsha N" userId="63be4549315d092e" providerId="LiveId" clId="{E29CFAA5-467E-4D51-ABB2-873332010D08}" dt="2024-05-29T16:40:25.356" v="214" actId="1076"/>
          <ac:spMkLst>
            <pc:docMk/>
            <pc:sldMk cId="0" sldId="267"/>
            <ac:spMk id="2" creationId="{00000000-0000-0000-0000-000000000000}"/>
          </ac:spMkLst>
        </pc:spChg>
        <pc:spChg chg="mod">
          <ac:chgData name="Harsha N" userId="63be4549315d092e" providerId="LiveId" clId="{E29CFAA5-467E-4D51-ABB2-873332010D08}" dt="2024-05-29T17:00:04.528" v="568" actId="255"/>
          <ac:spMkLst>
            <pc:docMk/>
            <pc:sldMk cId="0" sldId="267"/>
            <ac:spMk id="21507" creationId="{00000000-0000-0000-0000-000000000000}"/>
          </ac:spMkLst>
        </pc:spChg>
        <pc:spChg chg="del">
          <ac:chgData name="Harsha N" userId="63be4549315d092e" providerId="LiveId" clId="{E29CFAA5-467E-4D51-ABB2-873332010D08}" dt="2024-05-29T17:00:21.369" v="570" actId="478"/>
          <ac:spMkLst>
            <pc:docMk/>
            <pc:sldMk cId="0" sldId="267"/>
            <ac:spMk id="21508" creationId="{00000000-0000-0000-0000-000000000000}"/>
          </ac:spMkLst>
        </pc:spChg>
      </pc:sldChg>
      <pc:sldChg chg="delSp modSp add mod">
        <pc:chgData name="Harsha N" userId="63be4549315d092e" providerId="LiveId" clId="{E29CFAA5-467E-4D51-ABB2-873332010D08}" dt="2024-05-29T16:47:33.555" v="372" actId="478"/>
        <pc:sldMkLst>
          <pc:docMk/>
          <pc:sldMk cId="0" sldId="275"/>
        </pc:sldMkLst>
        <pc:spChg chg="mod">
          <ac:chgData name="Harsha N" userId="63be4549315d092e" providerId="LiveId" clId="{E29CFAA5-467E-4D51-ABB2-873332010D08}" dt="2024-05-29T16:45:30.043" v="322" actId="1076"/>
          <ac:spMkLst>
            <pc:docMk/>
            <pc:sldMk cId="0" sldId="275"/>
            <ac:spMk id="2" creationId="{00000000-0000-0000-0000-000000000000}"/>
          </ac:spMkLst>
        </pc:spChg>
        <pc:spChg chg="del mod">
          <ac:chgData name="Harsha N" userId="63be4549315d092e" providerId="LiveId" clId="{E29CFAA5-467E-4D51-ABB2-873332010D08}" dt="2024-05-29T16:47:33.555" v="372" actId="478"/>
          <ac:spMkLst>
            <pc:docMk/>
            <pc:sldMk cId="0" sldId="275"/>
            <ac:spMk id="12291" creationId="{00000000-0000-0000-0000-000000000000}"/>
          </ac:spMkLst>
        </pc:spChg>
        <pc:spChg chg="del">
          <ac:chgData name="Harsha N" userId="63be4549315d092e" providerId="LiveId" clId="{E29CFAA5-467E-4D51-ABB2-873332010D08}" dt="2024-05-29T16:47:23.931" v="369" actId="478"/>
          <ac:spMkLst>
            <pc:docMk/>
            <pc:sldMk cId="0" sldId="275"/>
            <ac:spMk id="12292" creationId="{00000000-0000-0000-0000-000000000000}"/>
          </ac:spMkLst>
        </pc:spChg>
      </pc:sldChg>
      <pc:sldChg chg="delSp modSp add mod">
        <pc:chgData name="Harsha N" userId="63be4549315d092e" providerId="LiveId" clId="{E29CFAA5-467E-4D51-ABB2-873332010D08}" dt="2024-05-29T17:02:03.473" v="579" actId="478"/>
        <pc:sldMkLst>
          <pc:docMk/>
          <pc:sldMk cId="0" sldId="276"/>
        </pc:sldMkLst>
        <pc:spChg chg="mod">
          <ac:chgData name="Harsha N" userId="63be4549315d092e" providerId="LiveId" clId="{E29CFAA5-467E-4D51-ABB2-873332010D08}" dt="2024-05-29T16:46:20.992" v="367" actId="20577"/>
          <ac:spMkLst>
            <pc:docMk/>
            <pc:sldMk cId="0" sldId="276"/>
            <ac:spMk id="6" creationId="{00000000-0000-0000-0000-000000000000}"/>
          </ac:spMkLst>
        </pc:spChg>
        <pc:spChg chg="del">
          <ac:chgData name="Harsha N" userId="63be4549315d092e" providerId="LiveId" clId="{E29CFAA5-467E-4D51-ABB2-873332010D08}" dt="2024-05-29T17:02:03.473" v="579" actId="478"/>
          <ac:spMkLst>
            <pc:docMk/>
            <pc:sldMk cId="0" sldId="276"/>
            <ac:spMk id="13315" creationId="{00000000-0000-0000-0000-000000000000}"/>
          </ac:spMkLst>
        </pc:spChg>
        <pc:spChg chg="del">
          <ac:chgData name="Harsha N" userId="63be4549315d092e" providerId="LiveId" clId="{E29CFAA5-467E-4D51-ABB2-873332010D08}" dt="2024-05-29T16:47:18.493" v="368" actId="478"/>
          <ac:spMkLst>
            <pc:docMk/>
            <pc:sldMk cId="0" sldId="276"/>
            <ac:spMk id="13316" creationId="{00000000-0000-0000-0000-000000000000}"/>
          </ac:spMkLst>
        </pc:spChg>
      </pc:sldChg>
      <pc:sldChg chg="addSp delSp modSp mod">
        <pc:chgData name="Harsha N" userId="63be4549315d092e" providerId="LiveId" clId="{E29CFAA5-467E-4D51-ABB2-873332010D08}" dt="2024-05-29T16:58:49.057" v="560" actId="255"/>
        <pc:sldMkLst>
          <pc:docMk/>
          <pc:sldMk cId="723773847" sldId="280"/>
        </pc:sldMkLst>
        <pc:spChg chg="mod">
          <ac:chgData name="Harsha N" userId="63be4549315d092e" providerId="LiveId" clId="{E29CFAA5-467E-4D51-ABB2-873332010D08}" dt="2024-05-29T16:29:43.970" v="70" actId="1076"/>
          <ac:spMkLst>
            <pc:docMk/>
            <pc:sldMk cId="723773847" sldId="280"/>
            <ac:spMk id="2" creationId="{290113AC-1FE4-7E4D-3DAF-AC4EB9FF4B90}"/>
          </ac:spMkLst>
        </pc:spChg>
        <pc:spChg chg="del mod">
          <ac:chgData name="Harsha N" userId="63be4549315d092e" providerId="LiveId" clId="{E29CFAA5-467E-4D51-ABB2-873332010D08}" dt="2024-05-29T16:49:13.972" v="386" actId="478"/>
          <ac:spMkLst>
            <pc:docMk/>
            <pc:sldMk cId="723773847" sldId="280"/>
            <ac:spMk id="3" creationId="{8FD58192-9E5B-F8D8-7BEE-404149CBF850}"/>
          </ac:spMkLst>
        </pc:spChg>
        <pc:spChg chg="del">
          <ac:chgData name="Harsha N" userId="63be4549315d092e" providerId="LiveId" clId="{E29CFAA5-467E-4D51-ABB2-873332010D08}" dt="2024-05-29T16:49:20.123" v="388" actId="478"/>
          <ac:spMkLst>
            <pc:docMk/>
            <pc:sldMk cId="723773847" sldId="280"/>
            <ac:spMk id="4" creationId="{F83CAD79-3703-6462-8B17-6749F97C34BD}"/>
          </ac:spMkLst>
        </pc:spChg>
        <pc:spChg chg="add del mod">
          <ac:chgData name="Harsha N" userId="63be4549315d092e" providerId="LiveId" clId="{E29CFAA5-467E-4D51-ABB2-873332010D08}" dt="2024-05-29T16:49:17.030" v="387" actId="478"/>
          <ac:spMkLst>
            <pc:docMk/>
            <pc:sldMk cId="723773847" sldId="280"/>
            <ac:spMk id="6" creationId="{5872F8B7-A5A8-8E80-DF21-C2977ED66E5B}"/>
          </ac:spMkLst>
        </pc:spChg>
        <pc:spChg chg="add mod">
          <ac:chgData name="Harsha N" userId="63be4549315d092e" providerId="LiveId" clId="{E29CFAA5-467E-4D51-ABB2-873332010D08}" dt="2024-05-29T16:58:49.057" v="560" actId="255"/>
          <ac:spMkLst>
            <pc:docMk/>
            <pc:sldMk cId="723773847" sldId="280"/>
            <ac:spMk id="7" creationId="{7E0F7DA5-9406-3075-B8CF-7B02BCDE0B88}"/>
          </ac:spMkLst>
        </pc:spChg>
      </pc:sldChg>
      <pc:sldChg chg="addSp delSp modSp del mod">
        <pc:chgData name="Harsha N" userId="63be4549315d092e" providerId="LiveId" clId="{E29CFAA5-467E-4D51-ABB2-873332010D08}" dt="2024-05-29T16:39:23.885" v="182" actId="2696"/>
        <pc:sldMkLst>
          <pc:docMk/>
          <pc:sldMk cId="99593338" sldId="282"/>
        </pc:sldMkLst>
        <pc:spChg chg="mod">
          <ac:chgData name="Harsha N" userId="63be4549315d092e" providerId="LiveId" clId="{E29CFAA5-467E-4D51-ABB2-873332010D08}" dt="2024-05-29T16:33:52.368" v="121" actId="27636"/>
          <ac:spMkLst>
            <pc:docMk/>
            <pc:sldMk cId="99593338" sldId="282"/>
            <ac:spMk id="3" creationId="{6FDAEF97-F588-69E3-728A-5457E09F8D10}"/>
          </ac:spMkLst>
        </pc:spChg>
        <pc:picChg chg="add del">
          <ac:chgData name="Harsha N" userId="63be4549315d092e" providerId="LiveId" clId="{E29CFAA5-467E-4D51-ABB2-873332010D08}" dt="2024-05-29T16:38:51.421" v="177" actId="478"/>
          <ac:picMkLst>
            <pc:docMk/>
            <pc:sldMk cId="99593338" sldId="282"/>
            <ac:picMk id="2" creationId="{2ECBE752-98B7-67EF-C56A-AB7758DA6572}"/>
          </ac:picMkLst>
        </pc:picChg>
      </pc:sldChg>
      <pc:sldChg chg="addSp delSp modSp mod">
        <pc:chgData name="Harsha N" userId="63be4549315d092e" providerId="LiveId" clId="{E29CFAA5-467E-4D51-ABB2-873332010D08}" dt="2024-05-29T16:58:35.943" v="559" actId="14100"/>
        <pc:sldMkLst>
          <pc:docMk/>
          <pc:sldMk cId="3165237378" sldId="283"/>
        </pc:sldMkLst>
        <pc:spChg chg="mod">
          <ac:chgData name="Harsha N" userId="63be4549315d092e" providerId="LiveId" clId="{E29CFAA5-467E-4D51-ABB2-873332010D08}" dt="2024-05-29T16:53:43.485" v="428" actId="1076"/>
          <ac:spMkLst>
            <pc:docMk/>
            <pc:sldMk cId="3165237378" sldId="283"/>
            <ac:spMk id="2" creationId="{66BAD0D1-5DBF-9E17-D4A8-9BB5EA42087A}"/>
          </ac:spMkLst>
        </pc:spChg>
        <pc:spChg chg="del mod">
          <ac:chgData name="Harsha N" userId="63be4549315d092e" providerId="LiveId" clId="{E29CFAA5-467E-4D51-ABB2-873332010D08}" dt="2024-05-29T16:52:32.493" v="391" actId="478"/>
          <ac:spMkLst>
            <pc:docMk/>
            <pc:sldMk cId="3165237378" sldId="283"/>
            <ac:spMk id="3" creationId="{F6C51695-7AC9-5E75-C6EE-B622A27E4AA5}"/>
          </ac:spMkLst>
        </pc:spChg>
        <pc:spChg chg="del">
          <ac:chgData name="Harsha N" userId="63be4549315d092e" providerId="LiveId" clId="{E29CFAA5-467E-4D51-ABB2-873332010D08}" dt="2024-05-29T16:53:22.057" v="423" actId="478"/>
          <ac:spMkLst>
            <pc:docMk/>
            <pc:sldMk cId="3165237378" sldId="283"/>
            <ac:spMk id="4" creationId="{644C29A3-4BCC-F11C-5F17-74F7CA6B3EE5}"/>
          </ac:spMkLst>
        </pc:spChg>
        <pc:spChg chg="add del mod">
          <ac:chgData name="Harsha N" userId="63be4549315d092e" providerId="LiveId" clId="{E29CFAA5-467E-4D51-ABB2-873332010D08}" dt="2024-05-29T16:52:35.199" v="392" actId="478"/>
          <ac:spMkLst>
            <pc:docMk/>
            <pc:sldMk cId="3165237378" sldId="283"/>
            <ac:spMk id="6" creationId="{7528781B-7961-5DDC-C0C1-C0EEDCA59E9B}"/>
          </ac:spMkLst>
        </pc:spChg>
        <pc:spChg chg="add mod">
          <ac:chgData name="Harsha N" userId="63be4549315d092e" providerId="LiveId" clId="{E29CFAA5-467E-4D51-ABB2-873332010D08}" dt="2024-05-29T16:58:35.943" v="559" actId="14100"/>
          <ac:spMkLst>
            <pc:docMk/>
            <pc:sldMk cId="3165237378" sldId="283"/>
            <ac:spMk id="7" creationId="{8286E734-BC10-FBE1-1F07-0FB84E0DC230}"/>
          </ac:spMkLst>
        </pc:spChg>
      </pc:sldChg>
      <pc:sldChg chg="delSp mod">
        <pc:chgData name="Harsha N" userId="63be4549315d092e" providerId="LiveId" clId="{E29CFAA5-467E-4D51-ABB2-873332010D08}" dt="2024-05-29T17:00:14.606" v="569" actId="478"/>
        <pc:sldMkLst>
          <pc:docMk/>
          <pc:sldMk cId="1211394394" sldId="284"/>
        </pc:sldMkLst>
        <pc:spChg chg="del">
          <ac:chgData name="Harsha N" userId="63be4549315d092e" providerId="LiveId" clId="{E29CFAA5-467E-4D51-ABB2-873332010D08}" dt="2024-05-29T17:00:14.606" v="569" actId="478"/>
          <ac:spMkLst>
            <pc:docMk/>
            <pc:sldMk cId="1211394394" sldId="284"/>
            <ac:spMk id="4" creationId="{F4378F9A-D07B-E0C4-3113-3B7F46006579}"/>
          </ac:spMkLst>
        </pc:spChg>
      </pc:sldChg>
      <pc:sldChg chg="modSp mod">
        <pc:chgData name="Harsha N" userId="63be4549315d092e" providerId="LiveId" clId="{E29CFAA5-467E-4D51-ABB2-873332010D08}" dt="2024-05-29T16:33:38.365" v="117" actId="1076"/>
        <pc:sldMkLst>
          <pc:docMk/>
          <pc:sldMk cId="2879033367" sldId="285"/>
        </pc:sldMkLst>
        <pc:spChg chg="mod">
          <ac:chgData name="Harsha N" userId="63be4549315d092e" providerId="LiveId" clId="{E29CFAA5-467E-4D51-ABB2-873332010D08}" dt="2024-05-29T16:33:38.365" v="117" actId="1076"/>
          <ac:spMkLst>
            <pc:docMk/>
            <pc:sldMk cId="2879033367" sldId="285"/>
            <ac:spMk id="2" creationId="{17681C8A-284A-B431-A56C-0EC72ECDCC34}"/>
          </ac:spMkLst>
        </pc:spChg>
      </pc:sldChg>
      <pc:sldChg chg="modSp mod">
        <pc:chgData name="Harsha N" userId="63be4549315d092e" providerId="LiveId" clId="{E29CFAA5-467E-4D51-ABB2-873332010D08}" dt="2024-05-29T16:34:27.823" v="125" actId="1076"/>
        <pc:sldMkLst>
          <pc:docMk/>
          <pc:sldMk cId="1569017258" sldId="287"/>
        </pc:sldMkLst>
        <pc:spChg chg="mod">
          <ac:chgData name="Harsha N" userId="63be4549315d092e" providerId="LiveId" clId="{E29CFAA5-467E-4D51-ABB2-873332010D08}" dt="2024-05-29T16:34:22.393" v="124" actId="1076"/>
          <ac:spMkLst>
            <pc:docMk/>
            <pc:sldMk cId="1569017258" sldId="287"/>
            <ac:spMk id="2" creationId="{8CEA8996-636A-E8B3-7CEE-2A74FD5F9D80}"/>
          </ac:spMkLst>
        </pc:spChg>
        <pc:spChg chg="mod">
          <ac:chgData name="Harsha N" userId="63be4549315d092e" providerId="LiveId" clId="{E29CFAA5-467E-4D51-ABB2-873332010D08}" dt="2024-05-29T16:34:27.823" v="125" actId="1076"/>
          <ac:spMkLst>
            <pc:docMk/>
            <pc:sldMk cId="1569017258" sldId="287"/>
            <ac:spMk id="3" creationId="{AC0B3FE0-2D2A-3CA7-5797-0295BE965017}"/>
          </ac:spMkLst>
        </pc:spChg>
      </pc:sldChg>
      <pc:sldChg chg="modSp mod">
        <pc:chgData name="Harsha N" userId="63be4549315d092e" providerId="LiveId" clId="{E29CFAA5-467E-4D51-ABB2-873332010D08}" dt="2024-05-29T16:37:32.184" v="175" actId="255"/>
        <pc:sldMkLst>
          <pc:docMk/>
          <pc:sldMk cId="1949114932" sldId="288"/>
        </pc:sldMkLst>
        <pc:spChg chg="mod">
          <ac:chgData name="Harsha N" userId="63be4549315d092e" providerId="LiveId" clId="{E29CFAA5-467E-4D51-ABB2-873332010D08}" dt="2024-05-29T16:35:27.358" v="132" actId="1076"/>
          <ac:spMkLst>
            <pc:docMk/>
            <pc:sldMk cId="1949114932" sldId="288"/>
            <ac:spMk id="2" creationId="{F2B898A0-268A-3934-EF20-CD351E4DA1C9}"/>
          </ac:spMkLst>
        </pc:spChg>
        <pc:spChg chg="mod">
          <ac:chgData name="Harsha N" userId="63be4549315d092e" providerId="LiveId" clId="{E29CFAA5-467E-4D51-ABB2-873332010D08}" dt="2024-05-29T16:37:32.184" v="175" actId="255"/>
          <ac:spMkLst>
            <pc:docMk/>
            <pc:sldMk cId="1949114932" sldId="288"/>
            <ac:spMk id="3" creationId="{9FAAE564-28D4-5B63-236E-F9A45254A0F6}"/>
          </ac:spMkLst>
        </pc:spChg>
      </pc:sldChg>
      <pc:sldChg chg="delSp modSp mod">
        <pc:chgData name="Harsha N" userId="63be4549315d092e" providerId="LiveId" clId="{E29CFAA5-467E-4D51-ABB2-873332010D08}" dt="2024-05-29T17:00:58.802" v="577" actId="123"/>
        <pc:sldMkLst>
          <pc:docMk/>
          <pc:sldMk cId="715918354" sldId="289"/>
        </pc:sldMkLst>
        <pc:spChg chg="mod">
          <ac:chgData name="Harsha N" userId="63be4549315d092e" providerId="LiveId" clId="{E29CFAA5-467E-4D51-ABB2-873332010D08}" dt="2024-05-29T16:34:45.347" v="128" actId="1076"/>
          <ac:spMkLst>
            <pc:docMk/>
            <pc:sldMk cId="715918354" sldId="289"/>
            <ac:spMk id="2" creationId="{7ADBDC20-111C-A7FF-166C-BD71716B105D}"/>
          </ac:spMkLst>
        </pc:spChg>
        <pc:spChg chg="mod">
          <ac:chgData name="Harsha N" userId="63be4549315d092e" providerId="LiveId" clId="{E29CFAA5-467E-4D51-ABB2-873332010D08}" dt="2024-05-29T17:00:58.802" v="577" actId="123"/>
          <ac:spMkLst>
            <pc:docMk/>
            <pc:sldMk cId="715918354" sldId="289"/>
            <ac:spMk id="3" creationId="{D0ACA7BD-2845-DAA5-A77F-FAFE384BAFDB}"/>
          </ac:spMkLst>
        </pc:spChg>
        <pc:spChg chg="del">
          <ac:chgData name="Harsha N" userId="63be4549315d092e" providerId="LiveId" clId="{E29CFAA5-467E-4D51-ABB2-873332010D08}" dt="2024-05-29T17:00:35.245" v="572" actId="478"/>
          <ac:spMkLst>
            <pc:docMk/>
            <pc:sldMk cId="715918354" sldId="289"/>
            <ac:spMk id="4" creationId="{2AE0A335-7EB2-0B13-D422-0570D506AF5E}"/>
          </ac:spMkLst>
        </pc:spChg>
      </pc:sldChg>
      <pc:sldChg chg="delSp modSp mod">
        <pc:chgData name="Harsha N" userId="63be4549315d092e" providerId="LiveId" clId="{E29CFAA5-467E-4D51-ABB2-873332010D08}" dt="2024-05-29T16:59:33.319" v="567" actId="14100"/>
        <pc:sldMkLst>
          <pc:docMk/>
          <pc:sldMk cId="470380052" sldId="290"/>
        </pc:sldMkLst>
        <pc:spChg chg="mod">
          <ac:chgData name="Harsha N" userId="63be4549315d092e" providerId="LiveId" clId="{E29CFAA5-467E-4D51-ABB2-873332010D08}" dt="2024-05-29T16:24:37.165" v="1" actId="27636"/>
          <ac:spMkLst>
            <pc:docMk/>
            <pc:sldMk cId="470380052" sldId="290"/>
            <ac:spMk id="2" creationId="{72C625E4-AFF3-8D39-8449-53E31D281428}"/>
          </ac:spMkLst>
        </pc:spChg>
        <pc:spChg chg="mod">
          <ac:chgData name="Harsha N" userId="63be4549315d092e" providerId="LiveId" clId="{E29CFAA5-467E-4D51-ABB2-873332010D08}" dt="2024-05-29T16:59:33.319" v="567" actId="14100"/>
          <ac:spMkLst>
            <pc:docMk/>
            <pc:sldMk cId="470380052" sldId="290"/>
            <ac:spMk id="3" creationId="{5D67033A-340D-924E-D485-18DC1F21F8C0}"/>
          </ac:spMkLst>
        </pc:spChg>
        <pc:spChg chg="del">
          <ac:chgData name="Harsha N" userId="63be4549315d092e" providerId="LiveId" clId="{E29CFAA5-467E-4D51-ABB2-873332010D08}" dt="2024-05-29T16:47:46.559" v="374" actId="478"/>
          <ac:spMkLst>
            <pc:docMk/>
            <pc:sldMk cId="470380052" sldId="290"/>
            <ac:spMk id="4" creationId="{F7C58873-963F-4154-2EA8-BD88D5C25175}"/>
          </ac:spMkLst>
        </pc:spChg>
      </pc:sldChg>
      <pc:sldChg chg="del">
        <pc:chgData name="Harsha N" userId="63be4549315d092e" providerId="LiveId" clId="{E29CFAA5-467E-4D51-ABB2-873332010D08}" dt="2024-05-29T16:53:55.310" v="430" actId="2696"/>
        <pc:sldMkLst>
          <pc:docMk/>
          <pc:sldMk cId="2326379314" sldId="291"/>
        </pc:sldMkLst>
      </pc:sldChg>
      <pc:sldChg chg="del">
        <pc:chgData name="Harsha N" userId="63be4549315d092e" providerId="LiveId" clId="{E29CFAA5-467E-4D51-ABB2-873332010D08}" dt="2024-05-29T16:53:58.521" v="431" actId="2696"/>
        <pc:sldMkLst>
          <pc:docMk/>
          <pc:sldMk cId="276757058" sldId="292"/>
        </pc:sldMkLst>
      </pc:sldChg>
      <pc:sldChg chg="modSp del mod">
        <pc:chgData name="Harsha N" userId="63be4549315d092e" providerId="LiveId" clId="{E29CFAA5-467E-4D51-ABB2-873332010D08}" dt="2024-05-29T16:39:30.049" v="183" actId="2696"/>
        <pc:sldMkLst>
          <pc:docMk/>
          <pc:sldMk cId="719779224" sldId="293"/>
        </pc:sldMkLst>
        <pc:spChg chg="mod">
          <ac:chgData name="Harsha N" userId="63be4549315d092e" providerId="LiveId" clId="{E29CFAA5-467E-4D51-ABB2-873332010D08}" dt="2024-05-29T16:34:08.040" v="122" actId="1076"/>
          <ac:spMkLst>
            <pc:docMk/>
            <pc:sldMk cId="719779224" sldId="293"/>
            <ac:spMk id="3" creationId="{AAF1D430-E31D-64CC-2493-A9AAFBF519BE}"/>
          </ac:spMkLst>
        </pc:spChg>
      </pc:sldChg>
      <pc:sldChg chg="delSp modSp add mod">
        <pc:chgData name="Harsha N" userId="63be4549315d092e" providerId="LiveId" clId="{E29CFAA5-467E-4D51-ABB2-873332010D08}" dt="2024-05-29T17:01:12.471" v="578" actId="255"/>
        <pc:sldMkLst>
          <pc:docMk/>
          <pc:sldMk cId="0" sldId="303"/>
        </pc:sldMkLst>
        <pc:spChg chg="del">
          <ac:chgData name="Harsha N" userId="63be4549315d092e" providerId="LiveId" clId="{E29CFAA5-467E-4D51-ABB2-873332010D08}" dt="2024-05-29T17:00:28.424" v="571" actId="478"/>
          <ac:spMkLst>
            <pc:docMk/>
            <pc:sldMk cId="0" sldId="303"/>
            <ac:spMk id="4" creationId="{00000000-0000-0000-0000-000000000000}"/>
          </ac:spMkLst>
        </pc:spChg>
        <pc:spChg chg="mod">
          <ac:chgData name="Harsha N" userId="63be4549315d092e" providerId="LiveId" clId="{E29CFAA5-467E-4D51-ABB2-873332010D08}" dt="2024-05-29T16:41:05.902" v="242" actId="1076"/>
          <ac:spMkLst>
            <pc:docMk/>
            <pc:sldMk cId="0" sldId="303"/>
            <ac:spMk id="20482" creationId="{00000000-0000-0000-0000-000000000000}"/>
          </ac:spMkLst>
        </pc:spChg>
        <pc:spChg chg="mod">
          <ac:chgData name="Harsha N" userId="63be4549315d092e" providerId="LiveId" clId="{E29CFAA5-467E-4D51-ABB2-873332010D08}" dt="2024-05-29T17:01:12.471" v="578" actId="255"/>
          <ac:spMkLst>
            <pc:docMk/>
            <pc:sldMk cId="0" sldId="303"/>
            <ac:spMk id="20483" creationId="{00000000-0000-0000-0000-000000000000}"/>
          </ac:spMkLst>
        </pc:spChg>
      </pc:sldChg>
      <pc:sldChg chg="delSp modSp add mod">
        <pc:chgData name="Harsha N" userId="63be4549315d092e" providerId="LiveId" clId="{E29CFAA5-467E-4D51-ABB2-873332010D08}" dt="2024-05-29T16:58:14.266" v="556" actId="1076"/>
        <pc:sldMkLst>
          <pc:docMk/>
          <pc:sldMk cId="0" sldId="314"/>
        </pc:sldMkLst>
        <pc:spChg chg="mod">
          <ac:chgData name="Harsha N" userId="63be4549315d092e" providerId="LiveId" clId="{E29CFAA5-467E-4D51-ABB2-873332010D08}" dt="2024-05-29T16:56:29.719" v="513" actId="20577"/>
          <ac:spMkLst>
            <pc:docMk/>
            <pc:sldMk cId="0" sldId="314"/>
            <ac:spMk id="2" creationId="{00000000-0000-0000-0000-000000000000}"/>
          </ac:spMkLst>
        </pc:spChg>
        <pc:spChg chg="mod">
          <ac:chgData name="Harsha N" userId="63be4549315d092e" providerId="LiveId" clId="{E29CFAA5-467E-4D51-ABB2-873332010D08}" dt="2024-05-29T16:58:14.266" v="556" actId="1076"/>
          <ac:spMkLst>
            <pc:docMk/>
            <pc:sldMk cId="0" sldId="314"/>
            <ac:spMk id="3" creationId="{00000000-0000-0000-0000-000000000000}"/>
          </ac:spMkLst>
        </pc:spChg>
        <pc:spChg chg="del">
          <ac:chgData name="Harsha N" userId="63be4549315d092e" providerId="LiveId" clId="{E29CFAA5-467E-4D51-ABB2-873332010D08}" dt="2024-05-29T16:55:51.759" v="476" actId="478"/>
          <ac:spMkLst>
            <pc:docMk/>
            <pc:sldMk cId="0" sldId="314"/>
            <ac:spMk id="4" creationId="{00000000-0000-0000-0000-000000000000}"/>
          </ac:spMkLst>
        </pc:spChg>
      </pc:sldChg>
      <pc:sldChg chg="delSp modSp add mod">
        <pc:chgData name="Harsha N" userId="63be4549315d092e" providerId="LiveId" clId="{E29CFAA5-467E-4D51-ABB2-873332010D08}" dt="2024-05-29T16:55:35.415" v="473" actId="20577"/>
        <pc:sldMkLst>
          <pc:docMk/>
          <pc:sldMk cId="581217380" sldId="316"/>
        </pc:sldMkLst>
        <pc:spChg chg="mod">
          <ac:chgData name="Harsha N" userId="63be4549315d092e" providerId="LiveId" clId="{E29CFAA5-467E-4D51-ABB2-873332010D08}" dt="2024-05-29T16:55:35.415" v="473" actId="20577"/>
          <ac:spMkLst>
            <pc:docMk/>
            <pc:sldMk cId="581217380" sldId="316"/>
            <ac:spMk id="2" creationId="{109025C5-BB65-1534-3140-A14C5786D7B3}"/>
          </ac:spMkLst>
        </pc:spChg>
        <pc:spChg chg="del">
          <ac:chgData name="Harsha N" userId="63be4549315d092e" providerId="LiveId" clId="{E29CFAA5-467E-4D51-ABB2-873332010D08}" dt="2024-05-29T16:54:51.681" v="434" actId="478"/>
          <ac:spMkLst>
            <pc:docMk/>
            <pc:sldMk cId="581217380" sldId="316"/>
            <ac:spMk id="4" creationId="{5063ACDD-FC12-E641-8DE9-E4088A4F1761}"/>
          </ac:spMkLst>
        </pc:spChg>
        <pc:picChg chg="mod">
          <ac:chgData name="Harsha N" userId="63be4549315d092e" providerId="LiveId" clId="{E29CFAA5-467E-4D51-ABB2-873332010D08}" dt="2024-05-29T16:55:05.056" v="450" actId="1076"/>
          <ac:picMkLst>
            <pc:docMk/>
            <pc:sldMk cId="581217380" sldId="316"/>
            <ac:picMk id="8" creationId="{2A0D64A6-58DB-C958-9205-FDECE8BDD245}"/>
          </ac:picMkLst>
        </pc:picChg>
      </pc:sldChg>
      <pc:sldChg chg="delSp modSp add mod">
        <pc:chgData name="Harsha N" userId="63be4549315d092e" providerId="LiveId" clId="{E29CFAA5-467E-4D51-ABB2-873332010D08}" dt="2024-05-29T16:57:44.440" v="552" actId="1076"/>
        <pc:sldMkLst>
          <pc:docMk/>
          <pc:sldMk cId="2553506820" sldId="327"/>
        </pc:sldMkLst>
        <pc:spChg chg="mod">
          <ac:chgData name="Harsha N" userId="63be4549315d092e" providerId="LiveId" clId="{E29CFAA5-467E-4D51-ABB2-873332010D08}" dt="2024-05-29T16:57:44.440" v="552" actId="1076"/>
          <ac:spMkLst>
            <pc:docMk/>
            <pc:sldMk cId="2553506820" sldId="327"/>
            <ac:spMk id="2" creationId="{DE59E132-5B95-E927-76E5-036CE73DBC9A}"/>
          </ac:spMkLst>
        </pc:spChg>
        <pc:spChg chg="del">
          <ac:chgData name="Harsha N" userId="63be4549315d092e" providerId="LiveId" clId="{E29CFAA5-467E-4D51-ABB2-873332010D08}" dt="2024-05-29T16:57:08.082" v="515" actId="478"/>
          <ac:spMkLst>
            <pc:docMk/>
            <pc:sldMk cId="2553506820" sldId="327"/>
            <ac:spMk id="4" creationId="{708957FF-8D0B-ED15-9DE5-AC79A9A4DC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8626E-5314-4B1D-B350-D1688A682F61}" type="datetimeFigureOut">
              <a:rPr lang="en-IN" smtClean="0"/>
              <a:t>29-05-2024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BC6BA-4E42-408F-9DE6-CA597F9C76C8}" type="slidenum">
              <a:rPr lang="en-IN" smtClean="0"/>
              <a:t>‹#›</a:t>
            </a:fld>
            <a:endParaRPr lang="en-IN" dirty="0"/>
          </a:p>
        </p:txBody>
      </p:sp>
    </p:spTree>
    <p:extLst>
      <p:ext uri="{BB962C8B-B14F-4D97-AF65-F5344CB8AC3E}">
        <p14:creationId xmlns:p14="http://schemas.microsoft.com/office/powerpoint/2010/main" val="96463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2050" name="Group 13"/>
          <p:cNvGrpSpPr/>
          <p:nvPr/>
        </p:nvGrpSpPr>
        <p:grpSpPr>
          <a:xfrm>
            <a:off x="546100" y="-4762"/>
            <a:ext cx="5014913" cy="6862762"/>
            <a:chOff x="2928938" y="-4763"/>
            <a:chExt cx="5014912" cy="6862763"/>
          </a:xfrm>
        </p:grpSpPr>
        <p:sp>
          <p:nvSpPr>
            <p:cNvPr id="2056" name="Freeform 6"/>
            <p:cNvSpPr/>
            <p:nvPr/>
          </p:nvSpPr>
          <p:spPr>
            <a:xfrm>
              <a:off x="3367088" y="-4763"/>
              <a:ext cx="1063625" cy="2782888"/>
            </a:xfrm>
            <a:custGeom>
              <a:avLst/>
              <a:gdLst/>
              <a:ahLst/>
              <a:cxnLst>
                <a:cxn ang="0">
                  <a:pos x="0" y="2147483646"/>
                </a:cxn>
                <a:cxn ang="0">
                  <a:pos x="567035950" y="2147483646"/>
                </a:cxn>
                <a:cxn ang="0">
                  <a:pos x="1688504688" y="0"/>
                </a:cxn>
                <a:cxn ang="0">
                  <a:pos x="1083667188" y="0"/>
                </a:cxn>
                <a:cxn ang="0">
                  <a:pos x="0" y="2147483646"/>
                </a:cxn>
              </a:cxnLst>
              <a:rect l="0" t="0" r="0" b="0"/>
              <a:pathLst>
                <a:path w="670" h="1753">
                  <a:moveTo>
                    <a:pt x="0" y="1696"/>
                  </a:moveTo>
                  <a:lnTo>
                    <a:pt x="225" y="1753"/>
                  </a:lnTo>
                  <a:lnTo>
                    <a:pt x="670" y="0"/>
                  </a:lnTo>
                  <a:lnTo>
                    <a:pt x="430" y="0"/>
                  </a:lnTo>
                  <a:lnTo>
                    <a:pt x="0" y="1696"/>
                  </a:lnTo>
                  <a:close/>
                </a:path>
              </a:pathLst>
            </a:custGeom>
            <a:solidFill>
              <a:schemeClr val="accent1">
                <a:alpha val="100000"/>
              </a:schemeClr>
            </a:solidFill>
            <a:ln w="9525">
              <a:noFill/>
            </a:ln>
          </p:spPr>
          <p:txBody>
            <a:bodyPr/>
            <a:lstStyle/>
            <a:p>
              <a:endParaRPr lang="en-US"/>
            </a:p>
          </p:txBody>
        </p:sp>
        <p:sp>
          <p:nvSpPr>
            <p:cNvPr id="7" name="Freeform 7"/>
            <p:cNvSpPr/>
            <p:nvPr/>
          </p:nvSpPr>
          <p:spPr bwMode="auto">
            <a:xfrm>
              <a:off x="2928938" y="-4763"/>
              <a:ext cx="1035050" cy="2673351"/>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 name="Freeform 9"/>
            <p:cNvSpPr/>
            <p:nvPr/>
          </p:nvSpPr>
          <p:spPr bwMode="auto">
            <a:xfrm>
              <a:off x="2928938" y="2582863"/>
              <a:ext cx="2693987" cy="4275137"/>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p:cNvSpPr/>
            <p:nvPr/>
          </p:nvSpPr>
          <p:spPr bwMode="auto">
            <a:xfrm>
              <a:off x="3371851" y="2692400"/>
              <a:ext cx="3332161"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p:cNvSpPr/>
            <p:nvPr/>
          </p:nvSpPr>
          <p:spPr bwMode="auto">
            <a:xfrm>
              <a:off x="3367088" y="2687638"/>
              <a:ext cx="4576762" cy="4170362"/>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p:cNvSpPr/>
            <p:nvPr/>
          </p:nvSpPr>
          <p:spPr bwMode="auto">
            <a:xfrm>
              <a:off x="2928938" y="2578100"/>
              <a:ext cx="3584574"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lstStyle>
            <a:lvl1pPr>
              <a:defRPr/>
            </a:lvl1pPr>
          </a:lstStyle>
          <a:p>
            <a:fld id="{B465ECFF-F14C-49CA-BC8A-241355902E4D}" type="datetime1">
              <a:rPr lang="en-IN" smtClean="0"/>
              <a:t>29-05-2024</a:t>
            </a:fld>
            <a:endParaRPr lang="en-IN" dirty="0"/>
          </a:p>
        </p:txBody>
      </p:sp>
      <p:sp>
        <p:nvSpPr>
          <p:cNvPr id="18" name="Footer Placeholder 4"/>
          <p:cNvSpPr>
            <a:spLocks noGrp="1"/>
          </p:cNvSpPr>
          <p:nvPr>
            <p:ph type="ftr" sz="quarter" idx="3"/>
          </p:nvPr>
        </p:nvSpPr>
        <p:spPr>
          <a:xfrm>
            <a:off x="5332413" y="5883275"/>
            <a:ext cx="4324350" cy="365125"/>
          </a:xfrm>
          <a:prstGeom prst="rect">
            <a:avLst/>
          </a:prstGeom>
        </p:spPr>
        <p:txBody>
          <a:bodyPr vert="horz" lIns="91440" tIns="45720" rIns="91440" bIns="45720" rtlCol="0" anchor="ctr"/>
          <a:lstStyle>
            <a:lvl1pPr>
              <a:defRPr/>
            </a:lvl1pPr>
          </a:lstStyle>
          <a:p>
            <a:endParaRPr lang="en-IN" dirty="0"/>
          </a:p>
        </p:txBody>
      </p:sp>
      <p:sp>
        <p:nvSpPr>
          <p:cNvPr id="19"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lstStyle/>
          <a:p>
            <a:fld id="{B5A47B55-6D23-477F-BBD5-5D5A73BE42C1}" type="slidenum">
              <a:rPr lang="en-IN" smtClean="0"/>
              <a:t>‹#›</a:t>
            </a:fld>
            <a:endParaRPr lang="en-IN" dirty="0"/>
          </a:p>
        </p:txBody>
      </p:sp>
    </p:spTree>
    <p:extLst>
      <p:ext uri="{BB962C8B-B14F-4D97-AF65-F5344CB8AC3E}">
        <p14:creationId xmlns:p14="http://schemas.microsoft.com/office/powerpoint/2010/main" val="336132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ct val="20000"/>
              </a:spcBef>
              <a:spcAft>
                <a:spcPts val="600"/>
              </a:spcAft>
              <a:buClr>
                <a:srgbClr val="1287C3"/>
              </a:buClr>
              <a:buSzPct val="145000"/>
              <a:buFont typeface="Arial" panose="020B0604020202020204" pitchFamily="34" charset="0"/>
              <a:buNone/>
              <a:defRPr/>
            </a:pPr>
            <a:r>
              <a:rPr kumimoji="0" lang="en-US" sz="16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CD1C7-9AC2-44D1-81B3-B3822ADDF984}" type="datetime1">
              <a:rPr lang="en-IN" smtClean="0"/>
              <a:t>29-05-2024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984438702"/>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CD1C7-9AC2-44D1-81B3-B3822ADDF984}" type="datetime1">
              <a:rPr lang="en-IN" smtClean="0"/>
              <a:t>29-05-2024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10401651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TextBox 1"/>
          <p:cNvSpPr txBox="1"/>
          <p:nvPr/>
        </p:nvSpPr>
        <p:spPr>
          <a:xfrm>
            <a:off x="1598613" y="8636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sz="8000" b="0" i="0" u="none" strike="noStrike" kern="1200" cap="all" spc="0" normalizeH="0" baseline="0" noProof="0" dirty="0">
                <a:ln w="3175" cmpd="sng">
                  <a:noFill/>
                </a:ln>
                <a:solidFill>
                  <a:schemeClr val="tx1"/>
                </a:solidFill>
                <a:effectLst/>
                <a:uLnTx/>
                <a:uFillTx/>
                <a:latin typeface="+mn-lt"/>
                <a:ea typeface="+mn-ea"/>
                <a:cs typeface="+mn-cs"/>
              </a:rPr>
              <a:t>“</a:t>
            </a:r>
          </a:p>
        </p:txBody>
      </p:sp>
      <p:sp>
        <p:nvSpPr>
          <p:cNvPr id="5" name="TextBox 2"/>
          <p:cNvSpPr txBox="1"/>
          <p:nvPr/>
        </p:nvSpPr>
        <p:spPr>
          <a:xfrm>
            <a:off x="10893425" y="28194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kumimoji="0" lang="en-US" sz="8000" b="0" i="0" u="none" strike="noStrike" kern="1200" cap="all" spc="0" normalizeH="0" baseline="0" noProof="0" dirty="0">
                <a:ln w="3175" cmpd="sng">
                  <a:noFill/>
                </a:ln>
                <a:solidFill>
                  <a:schemeClr val="tx1"/>
                </a:solidFill>
                <a:effectLst/>
                <a:uLnTx/>
                <a:uFillTx/>
                <a:latin typeface="+mn-lt"/>
                <a:ea typeface="+mn-ea"/>
                <a:cs typeface="+mn-cs"/>
              </a:rPr>
              <a:t>”</a:t>
            </a:r>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lstStyle>
            <a:lvl1pPr>
              <a:defRPr/>
            </a:lvl1pPr>
          </a:lstStyle>
          <a:p>
            <a:fld id="{221CD1C7-9AC2-44D1-81B3-B3822ADDF984}" type="datetime1">
              <a:rPr lang="en-IN" smtClean="0"/>
              <a:t>29-05-2024</a:t>
            </a:fld>
            <a:endParaRPr lang="en-IN" dirty="0"/>
          </a:p>
        </p:txBody>
      </p:sp>
      <p:sp>
        <p:nvSpPr>
          <p:cNvPr id="8"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lstStyle>
            <a:lvl1pPr>
              <a:defRPr/>
            </a:lvl1pPr>
          </a:lstStyle>
          <a:p>
            <a:endParaRPr lang="en-IN" dirty="0"/>
          </a:p>
        </p:txBody>
      </p:sp>
      <p:sp>
        <p:nvSpPr>
          <p:cNvPr id="14"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lstStyle/>
          <a:p>
            <a:fld id="{B5A47B55-6D23-477F-BBD5-5D5A73BE42C1}" type="slidenum">
              <a:rPr lang="en-IN" smtClean="0"/>
              <a:t>‹#›</a:t>
            </a:fld>
            <a:endParaRPr lang="en-IN" dirty="0"/>
          </a:p>
        </p:txBody>
      </p:sp>
    </p:spTree>
    <p:extLst>
      <p:ext uri="{BB962C8B-B14F-4D97-AF65-F5344CB8AC3E}">
        <p14:creationId xmlns:p14="http://schemas.microsoft.com/office/powerpoint/2010/main" val="83159659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CD1C7-9AC2-44D1-81B3-B3822ADDF984}" type="datetime1">
              <a:rPr lang="en-IN" smtClean="0"/>
              <a:t>29-05-2024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628163572"/>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TextBox 1"/>
          <p:cNvSpPr txBox="1"/>
          <p:nvPr/>
        </p:nvSpPr>
        <p:spPr>
          <a:xfrm>
            <a:off x="1598613" y="8636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sz="8000" b="0" i="0" u="none" strike="noStrike" kern="1200" cap="all" spc="0" normalizeH="0" baseline="0" noProof="0" dirty="0">
                <a:ln w="3175" cmpd="sng">
                  <a:noFill/>
                </a:ln>
                <a:solidFill>
                  <a:schemeClr val="tx1"/>
                </a:solidFill>
                <a:effectLst/>
                <a:uLnTx/>
                <a:uFillTx/>
                <a:latin typeface="+mn-lt"/>
                <a:ea typeface="+mn-ea"/>
                <a:cs typeface="+mn-cs"/>
              </a:rPr>
              <a:t>“</a:t>
            </a:r>
          </a:p>
        </p:txBody>
      </p:sp>
      <p:sp>
        <p:nvSpPr>
          <p:cNvPr id="5" name="TextBox 2"/>
          <p:cNvSpPr txBox="1"/>
          <p:nvPr/>
        </p:nvSpPr>
        <p:spPr>
          <a:xfrm>
            <a:off x="10893425" y="28194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defRPr/>
            </a:pPr>
            <a:r>
              <a:rPr kumimoji="0" lang="en-US" sz="8000" b="0" i="0" u="none" strike="noStrike" kern="1200" cap="all" spc="0" normalizeH="0" baseline="0" noProof="0" dirty="0">
                <a:ln w="3175" cmpd="sng">
                  <a:noFill/>
                </a:ln>
                <a:solidFill>
                  <a:schemeClr val="tx1"/>
                </a:solidFill>
                <a:effectLst/>
                <a:uLnTx/>
                <a:uFillTx/>
                <a:latin typeface="+mn-lt"/>
                <a:ea typeface="+mn-ea"/>
                <a:cs typeface="+mn-cs"/>
              </a:rPr>
              <a:t>”</a:t>
            </a:r>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lstStyle>
            <a:lvl1pPr>
              <a:defRPr/>
            </a:lvl1pPr>
          </a:lstStyle>
          <a:p>
            <a:fld id="{221CD1C7-9AC2-44D1-81B3-B3822ADDF984}" type="datetime1">
              <a:rPr lang="en-IN" smtClean="0"/>
              <a:t>29-05-2024</a:t>
            </a:fld>
            <a:endParaRPr lang="en-IN" dirty="0"/>
          </a:p>
        </p:txBody>
      </p:sp>
      <p:sp>
        <p:nvSpPr>
          <p:cNvPr id="8"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lstStyle>
            <a:lvl1pPr>
              <a:defRPr/>
            </a:lvl1pPr>
          </a:lstStyle>
          <a:p>
            <a:endParaRPr lang="en-IN" dirty="0"/>
          </a:p>
        </p:txBody>
      </p:sp>
      <p:sp>
        <p:nvSpPr>
          <p:cNvPr id="14"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lstStyle/>
          <a:p>
            <a:fld id="{B5A47B55-6D23-477F-BBD5-5D5A73BE42C1}" type="slidenum">
              <a:rPr lang="en-IN" smtClean="0"/>
              <a:t>‹#›</a:t>
            </a:fld>
            <a:endParaRPr lang="en-IN" dirty="0"/>
          </a:p>
        </p:txBody>
      </p:sp>
    </p:spTree>
    <p:extLst>
      <p:ext uri="{BB962C8B-B14F-4D97-AF65-F5344CB8AC3E}">
        <p14:creationId xmlns:p14="http://schemas.microsoft.com/office/powerpoint/2010/main" val="1127483415"/>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rtlCol="0">
            <a:normAutofit/>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4"/>
          </p:nvPr>
        </p:nvSpPr>
        <p:spPr/>
        <p:txBody>
          <a:bodyPr/>
          <a:lstStyle/>
          <a:p>
            <a:fld id="{221CD1C7-9AC2-44D1-81B3-B3822ADDF984}" type="datetime1">
              <a:rPr lang="en-IN" smtClean="0"/>
              <a:t>29-05-2024</a:t>
            </a:fld>
            <a:endParaRPr lang="en-IN" dirty="0"/>
          </a:p>
        </p:txBody>
      </p:sp>
      <p:sp>
        <p:nvSpPr>
          <p:cNvPr id="5" name="Footer Placeholder 4"/>
          <p:cNvSpPr>
            <a:spLocks noGrp="1"/>
          </p:cNvSpPr>
          <p:nvPr>
            <p:ph type="ftr" sz="quarter" idx="15"/>
          </p:nvPr>
        </p:nvSpPr>
        <p:spPr/>
        <p:txBody>
          <a:bodyPr/>
          <a:lstStyle/>
          <a:p>
            <a:endParaRPr lang="en-IN" dirty="0"/>
          </a:p>
        </p:txBody>
      </p:sp>
      <p:sp>
        <p:nvSpPr>
          <p:cNvPr id="6" name="Slide Number Placeholder 5"/>
          <p:cNvSpPr>
            <a:spLocks noGrp="1"/>
          </p:cNvSpPr>
          <p:nvPr>
            <p:ph type="sldNum" sz="quarter" idx="16"/>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3858670801"/>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CD1C7-9AC2-44D1-81B3-B3822ADDF984}" type="datetime1">
              <a:rPr lang="en-IN" smtClean="0"/>
              <a:t>29-05-2024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705743665"/>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CD1C7-9AC2-44D1-81B3-B3822ADDF984}" type="datetime1">
              <a:rPr lang="en-IN" smtClean="0"/>
              <a:t>29-05-2024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092158279"/>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lstStyle>
            <a:lvl1pPr>
              <a:defRPr/>
            </a:lvl1pPr>
          </a:lstStyle>
          <a:p>
            <a:fld id="{221CD1C7-9AC2-44D1-81B3-B3822ADDF984}" type="datetime1">
              <a:rPr lang="en-IN" smtClean="0"/>
              <a:t>29-05-2024</a:t>
            </a:fld>
            <a:endParaRPr lang="en-IN" dirty="0"/>
          </a:p>
        </p:txBody>
      </p:sp>
      <p:sp>
        <p:nvSpPr>
          <p:cNvPr id="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lstStyle>
            <a:lvl1pPr>
              <a:defRPr/>
            </a:lvl1pPr>
          </a:lstStyle>
          <a:p>
            <a:endParaRPr lang="en-IN" dirty="0"/>
          </a:p>
        </p:txBody>
      </p:sp>
      <p:sp>
        <p:nvSpPr>
          <p:cNvPr id="7" name="Slide Number Placeholder 5"/>
          <p:cNvSpPr>
            <a:spLocks noGrp="1"/>
          </p:cNvSpPr>
          <p:nvPr>
            <p:ph type="sldNum" sz="quarter" idx="4"/>
          </p:nvPr>
        </p:nvSpPr>
        <p:spPr>
          <a:xfrm>
            <a:off x="10952163" y="5867400"/>
            <a:ext cx="550863" cy="365125"/>
          </a:xfrm>
          <a:prstGeom prst="rect">
            <a:avLst/>
          </a:prstGeom>
        </p:spPr>
        <p:txBody>
          <a:bodyPr vert="horz" lIns="91440" tIns="45720" rIns="91440" bIns="45720" rtlCol="0" anchor="ctr"/>
          <a:lstStyle/>
          <a:p>
            <a:fld id="{B5A47B55-6D23-477F-BBD5-5D5A73BE42C1}" type="slidenum">
              <a:rPr lang="en-IN" smtClean="0"/>
              <a:t>‹#›</a:t>
            </a:fld>
            <a:endParaRPr lang="en-IN" dirty="0"/>
          </a:p>
        </p:txBody>
      </p:sp>
    </p:spTree>
    <p:extLst>
      <p:ext uri="{BB962C8B-B14F-4D97-AF65-F5344CB8AC3E}">
        <p14:creationId xmlns:p14="http://schemas.microsoft.com/office/powerpoint/2010/main" val="3108777407"/>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2B820-2418-4688-A860-01EABC6EBBEF}" type="datetime1">
              <a:rPr lang="en-IN" smtClean="0"/>
              <a:t>29-05-2024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324614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CD1C7-9AC2-44D1-81B3-B3822ADDF984}" type="datetime1">
              <a:rPr lang="en-IN" smtClean="0"/>
              <a:t>29-05-2024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3054643243"/>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CD1C7-9AC2-44D1-81B3-B3822ADDF984}" type="datetime1">
              <a:rPr lang="en-IN" smtClean="0"/>
              <a:t>29-05-2024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77728425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C0E5BA-0583-4175-B7C1-B97E7BE05C65}" type="datetime1">
              <a:rPr lang="en-IN" smtClean="0"/>
              <a:t>29-05-2024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20349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F455A-BF32-481C-972B-0047CE8FAB9C}" type="datetime1">
              <a:rPr lang="en-IN" smtClean="0"/>
              <a:t>29-05-2024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19727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CD1C7-9AC2-44D1-81B3-B3822ADDF984}" type="datetime1">
              <a:rPr lang="en-IN" smtClean="0"/>
              <a:t>29-05-2024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955628642"/>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ct val="20000"/>
              </a:spcBef>
              <a:spcAft>
                <a:spcPts val="600"/>
              </a:spcAft>
              <a:buClr>
                <a:srgbClr val="1287C3"/>
              </a:buClr>
              <a:buSzPct val="145000"/>
              <a:buFont typeface="Arial" panose="020B0604020202020204" pitchFamily="34" charset="0"/>
              <a:buNone/>
              <a:defRPr/>
            </a:pPr>
            <a:r>
              <a:rPr kumimoji="0" lang="en-US" sz="16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74356E-3780-4CA5-8F22-F05DB0690D0A}" type="datetime1">
              <a:rPr lang="en-IN" smtClean="0"/>
              <a:t>29-05-2024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7B55-6D23-477F-BBD5-5D5A73BE42C1}" type="slidenum">
              <a:rPr lang="en-IN" smtClean="0"/>
              <a:t>‹#›</a:t>
            </a:fld>
            <a:endParaRPr lang="en-IN" dirty="0"/>
          </a:p>
        </p:txBody>
      </p:sp>
    </p:spTree>
    <p:extLst>
      <p:ext uri="{BB962C8B-B14F-4D97-AF65-F5344CB8AC3E}">
        <p14:creationId xmlns:p14="http://schemas.microsoft.com/office/powerpoint/2010/main" val="237143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grpSp>
        <p:nvGrpSpPr>
          <p:cNvPr id="1026" name="Group 6"/>
          <p:cNvGrpSpPr/>
          <p:nvPr/>
        </p:nvGrpSpPr>
        <p:grpSpPr>
          <a:xfrm>
            <a:off x="150813" y="0"/>
            <a:ext cx="2436812" cy="6858000"/>
            <a:chOff x="1320800" y="0"/>
            <a:chExt cx="2436813" cy="6858001"/>
          </a:xfrm>
        </p:grpSpPr>
        <p:sp>
          <p:nvSpPr>
            <p:cNvPr id="1032" name="Freeform 6"/>
            <p:cNvSpPr/>
            <p:nvPr/>
          </p:nvSpPr>
          <p:spPr>
            <a:xfrm>
              <a:off x="1627188" y="0"/>
              <a:ext cx="1122363" cy="5329238"/>
            </a:xfrm>
            <a:custGeom>
              <a:avLst/>
              <a:gdLst/>
              <a:ahLst/>
              <a:cxnLst>
                <a:cxn ang="0">
                  <a:pos x="0" y="2147483646"/>
                </a:cxn>
                <a:cxn ang="0">
                  <a:pos x="393144550" y="2147483646"/>
                </a:cxn>
                <a:cxn ang="0">
                  <a:pos x="1781752056" y="0"/>
                </a:cxn>
                <a:cxn ang="0">
                  <a:pos x="1378526877" y="0"/>
                </a:cxn>
                <a:cxn ang="0">
                  <a:pos x="0" y="2147483646"/>
                </a:cxn>
              </a:cxnLst>
              <a:rect l="0" t="0" r="0" b="0"/>
              <a:pathLst>
                <a:path w="707" h="3357">
                  <a:moveTo>
                    <a:pt x="0" y="3330"/>
                  </a:moveTo>
                  <a:lnTo>
                    <a:pt x="156" y="3357"/>
                  </a:lnTo>
                  <a:lnTo>
                    <a:pt x="707" y="0"/>
                  </a:lnTo>
                  <a:lnTo>
                    <a:pt x="547" y="0"/>
                  </a:lnTo>
                  <a:lnTo>
                    <a:pt x="0" y="3330"/>
                  </a:lnTo>
                  <a:close/>
                </a:path>
              </a:pathLst>
            </a:custGeom>
            <a:solidFill>
              <a:schemeClr val="accent1">
                <a:alpha val="100000"/>
              </a:schemeClr>
            </a:solidFill>
            <a:ln w="9525">
              <a:noFill/>
            </a:ln>
          </p:spPr>
          <p:txBody>
            <a:bodyPr/>
            <a:lstStyle/>
            <a:p>
              <a:endParaRPr lang="en-US"/>
            </a:p>
          </p:txBody>
        </p:sp>
        <p:sp>
          <p:nvSpPr>
            <p:cNvPr id="9" name="Freeform 7"/>
            <p:cNvSpPr/>
            <p:nvPr/>
          </p:nvSpPr>
          <p:spPr bwMode="auto">
            <a:xfrm>
              <a:off x="1320800" y="0"/>
              <a:ext cx="1117600" cy="5276851"/>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1"/>
              <a:ext cx="1228726"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7" y="5291139"/>
              <a:ext cx="1495426" cy="1566862"/>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7" y="5286376"/>
              <a:ext cx="2130426"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1"/>
              <a:ext cx="1695451"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a:xfrm>
            <a:off x="1484313" y="685800"/>
            <a:ext cx="10018712" cy="1752600"/>
          </a:xfrm>
          <a:prstGeom prst="rect">
            <a:avLst/>
          </a:prstGeom>
          <a:noFill/>
          <a:ln w="9525">
            <a:noFill/>
          </a:ln>
        </p:spPr>
        <p:txBody>
          <a:bodyPr anchor="ctr" anchorCtr="0"/>
          <a:lstStyle/>
          <a:p>
            <a:pPr lvl="0"/>
            <a:r>
              <a:rPr lang="en-US" altLang="en-US"/>
              <a:t>Click to edit Master title style</a:t>
            </a:r>
            <a:endParaRPr lang="en-US" altLang="en-US" dirty="0"/>
          </a:p>
        </p:txBody>
      </p:sp>
      <p:sp>
        <p:nvSpPr>
          <p:cNvPr id="1028" name="Text Placeholder 2"/>
          <p:cNvSpPr>
            <a:spLocks noGrp="1"/>
          </p:cNvSpPr>
          <p:nvPr>
            <p:ph type="body" idx="1"/>
          </p:nvPr>
        </p:nvSpPr>
        <p:spPr>
          <a:xfrm>
            <a:off x="1484313" y="2667000"/>
            <a:ext cx="10018712" cy="3124200"/>
          </a:xfrm>
          <a:prstGeom prst="rect">
            <a:avLst/>
          </a:prstGeom>
          <a:noFill/>
          <a:ln w="9525">
            <a:noFill/>
          </a:ln>
        </p:spPr>
        <p:txBody>
          <a:bodyPr anchor="ctr" anchorCtr="0"/>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fld id="{221CD1C7-9AC2-44D1-81B3-B3822ADDF984}" type="datetime1">
              <a:rPr lang="en-IN" smtClean="0"/>
              <a:t>29-05-2024</a:t>
            </a:fld>
            <a:endParaRPr lang="en-IN" dirty="0"/>
          </a:p>
        </p:txBody>
      </p:sp>
      <p:sp>
        <p:nvSpPr>
          <p:cNvPr id="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2163" y="5883275"/>
            <a:ext cx="550863" cy="365125"/>
          </a:xfrm>
          <a:prstGeom prst="rect">
            <a:avLst/>
          </a:prstGeom>
        </p:spPr>
        <p:txBody>
          <a:bodyPr vert="horz" lIns="91440" tIns="45720" rIns="91440" bIns="45720" rtlCol="0" anchor="ctr"/>
          <a:lstStyle>
            <a:lvl1pPr algn="r">
              <a:defRPr sz="1000"/>
            </a:lvl1pPr>
          </a:lstStyle>
          <a:p>
            <a:fld id="{B5A47B55-6D23-477F-BBD5-5D5A73BE42C1}" type="slidenum">
              <a:rPr lang="en-IN" smtClean="0"/>
              <a:t>‹#›</a:t>
            </a:fld>
            <a:endParaRPr lang="en-IN" dirty="0"/>
          </a:p>
        </p:txBody>
      </p:sp>
    </p:spTree>
    <p:extLst>
      <p:ext uri="{BB962C8B-B14F-4D97-AF65-F5344CB8AC3E}">
        <p14:creationId xmlns:p14="http://schemas.microsoft.com/office/powerpoint/2010/main" val="339679869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Lst>
  <p:hf sldNum="0" hdr="0" ftr="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6853-316B-A5A8-FD0B-258706E7147F}"/>
              </a:ext>
            </a:extLst>
          </p:cNvPr>
          <p:cNvSpPr>
            <a:spLocks noGrp="1"/>
          </p:cNvSpPr>
          <p:nvPr>
            <p:ph type="title"/>
          </p:nvPr>
        </p:nvSpPr>
        <p:spPr>
          <a:xfrm>
            <a:off x="1477875" y="478880"/>
            <a:ext cx="9064487" cy="1090867"/>
          </a:xfrm>
        </p:spPr>
        <p:txBody>
          <a:bodyPr>
            <a:normAutofit fontScale="90000"/>
          </a:bodyPr>
          <a:lstStyle/>
          <a:p>
            <a:r>
              <a:rPr lang="en-IN" sz="3600" b="1" spc="-1" dirty="0">
                <a:latin typeface="+mj-lt"/>
              </a:rPr>
              <a:t>      Don Bosco Institute  of  Technology</a:t>
            </a:r>
            <a:br>
              <a:rPr lang="en-IN" sz="3600" b="1" spc="-1" dirty="0">
                <a:latin typeface="+mj-lt"/>
              </a:rPr>
            </a:br>
            <a:r>
              <a:rPr lang="en-IN" sz="3600" b="1" spc="-1" dirty="0">
                <a:latin typeface="+mj-lt"/>
              </a:rPr>
              <a:t>  </a:t>
            </a:r>
            <a:r>
              <a:rPr lang="en-IN" sz="2800" b="1" spc="-1" dirty="0">
                <a:latin typeface="Times New Roman" panose="02020603050405020304" pitchFamily="18" charset="0"/>
                <a:cs typeface="Times New Roman" panose="02020603050405020304" pitchFamily="18" charset="0"/>
              </a:rPr>
              <a:t>Department of Electronics and Communication Engineering</a:t>
            </a:r>
            <a:br>
              <a:rPr lang="en-IN" sz="3600" spc="-1"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38CC8A6A-44D2-4C81-A28F-3E7DEBD30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75" y="408776"/>
            <a:ext cx="9652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VTU LOGO">
            <a:extLst>
              <a:ext uri="{FF2B5EF4-FFF2-40B4-BE49-F238E27FC236}">
                <a16:creationId xmlns:a16="http://schemas.microsoft.com/office/drawing/2014/main" id="{5F2D4C51-E653-D41C-F59A-CBC976F2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616" y="208751"/>
            <a:ext cx="1135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2EC5049-FDC2-9A60-01B2-DEE10946DB45}"/>
              </a:ext>
            </a:extLst>
          </p:cNvPr>
          <p:cNvSpPr txBox="1"/>
          <p:nvPr/>
        </p:nvSpPr>
        <p:spPr>
          <a:xfrm>
            <a:off x="4763117" y="2351092"/>
            <a:ext cx="2217530"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INTERNSHIP ON</a:t>
            </a:r>
            <a:endParaRPr lang="en-IN"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0264DE2-638B-DF7C-B837-5FB74B4D4F44}"/>
              </a:ext>
            </a:extLst>
          </p:cNvPr>
          <p:cNvSpPr txBox="1"/>
          <p:nvPr/>
        </p:nvSpPr>
        <p:spPr>
          <a:xfrm>
            <a:off x="1262790" y="2924607"/>
            <a:ext cx="1092921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SENSE AMPLIFIER FOR SRAM CELL USING CADENCE</a:t>
            </a:r>
            <a:endParaRPr lang="en-I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0D8F620-3FF3-4C27-8447-E711C9AF0D32}"/>
              </a:ext>
            </a:extLst>
          </p:cNvPr>
          <p:cNvSpPr txBox="1"/>
          <p:nvPr/>
        </p:nvSpPr>
        <p:spPr>
          <a:xfrm>
            <a:off x="2823882" y="3798417"/>
            <a:ext cx="6096000" cy="676532"/>
          </a:xfrm>
          <a:prstGeom prst="rect">
            <a:avLst/>
          </a:prstGeom>
          <a:noFill/>
        </p:spPr>
        <p:txBody>
          <a:bodyPr wrap="square">
            <a:spAutoFit/>
          </a:bodyPr>
          <a:lstStyle/>
          <a:p>
            <a:pPr algn="ctr" eaLnBrk="1" fontAlgn="auto" hangingPunct="1">
              <a:spcBef>
                <a:spcPts val="0"/>
              </a:spcBef>
              <a:spcAft>
                <a:spcPts val="0"/>
              </a:spcAft>
              <a:defRPr/>
            </a:pPr>
            <a:r>
              <a:rPr lang="en-IN" sz="1800" b="1" spc="-1" dirty="0">
                <a:latin typeface="Times New Roman" panose="02020603050405020304" pitchFamily="18" charset="0"/>
                <a:cs typeface="Times New Roman" panose="02020603050405020304" pitchFamily="18" charset="0"/>
              </a:rPr>
              <a:t> </a:t>
            </a:r>
            <a:r>
              <a:rPr lang="en-IN" sz="2000" b="1" spc="-1" dirty="0">
                <a:latin typeface="Times New Roman" panose="02020603050405020304" pitchFamily="18" charset="0"/>
                <a:cs typeface="Times New Roman" panose="02020603050405020304" pitchFamily="18" charset="0"/>
              </a:rPr>
              <a:t>Presented by:</a:t>
            </a:r>
            <a:endParaRPr lang="en-IN" sz="1800" i="1" spc="-1" dirty="0">
              <a:latin typeface="Times New Roman" panose="02020603050405020304" pitchFamily="18" charset="0"/>
              <a:cs typeface="Times New Roman" panose="02020603050405020304" pitchFamily="18" charset="0"/>
            </a:endParaRPr>
          </a:p>
          <a:p>
            <a:pPr algn="ctr" eaLnBrk="1" fontAlgn="auto" hangingPunct="1">
              <a:lnSpc>
                <a:spcPct val="107000"/>
              </a:lnSpc>
              <a:spcBef>
                <a:spcPts val="0"/>
              </a:spcBef>
              <a:spcAft>
                <a:spcPts val="800"/>
              </a:spcAft>
              <a:defRPr/>
            </a:pPr>
            <a:r>
              <a:rPr lang="en-IN" sz="1800" i="1" spc="-1" dirty="0">
                <a:latin typeface="Times New Roman" panose="02020603050405020304" pitchFamily="18" charset="0"/>
                <a:cs typeface="Times New Roman" panose="02020603050405020304" pitchFamily="18" charset="0"/>
              </a:rPr>
              <a:t>Harsha N - 1DB20EC031</a:t>
            </a:r>
            <a:endParaRPr lang="en-IN" sz="1800" spc="-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4DB3120-4B4B-7E6E-2E3B-CAE5BE275916}"/>
              </a:ext>
            </a:extLst>
          </p:cNvPr>
          <p:cNvSpPr txBox="1"/>
          <p:nvPr/>
        </p:nvSpPr>
        <p:spPr>
          <a:xfrm>
            <a:off x="2823882" y="5053018"/>
            <a:ext cx="6096000" cy="1231106"/>
          </a:xfrm>
          <a:prstGeom prst="rect">
            <a:avLst/>
          </a:prstGeom>
          <a:noFill/>
        </p:spPr>
        <p:txBody>
          <a:bodyPr wrap="square">
            <a:spAutoFit/>
          </a:bodyPr>
          <a:lstStyle/>
          <a:p>
            <a:pPr algn="ctr" eaLnBrk="1" fontAlgn="auto" hangingPunct="1">
              <a:spcBef>
                <a:spcPts val="0"/>
              </a:spcBef>
              <a:spcAft>
                <a:spcPts val="0"/>
              </a:spcAft>
              <a:defRPr/>
            </a:pPr>
            <a:r>
              <a:rPr lang="en-IN" sz="1800" spc="-1" dirty="0">
                <a:latin typeface="Times New Roman"/>
              </a:rPr>
              <a:t>Guided By</a:t>
            </a:r>
          </a:p>
          <a:p>
            <a:pPr algn="ctr" eaLnBrk="1" fontAlgn="auto" hangingPunct="1">
              <a:spcBef>
                <a:spcPts val="0"/>
              </a:spcBef>
              <a:spcAft>
                <a:spcPts val="0"/>
              </a:spcAft>
              <a:defRPr/>
            </a:pPr>
            <a:r>
              <a:rPr lang="en-IN" sz="2000" b="1" dirty="0">
                <a:latin typeface="Times New Roman" panose="02020603050405020304" pitchFamily="18" charset="0"/>
                <a:cs typeface="Times New Roman" panose="02020603050405020304" pitchFamily="18" charset="0"/>
              </a:rPr>
              <a:t>Prof. </a:t>
            </a:r>
            <a:r>
              <a:rPr lang="en-IN" sz="2000" b="1" dirty="0" err="1">
                <a:latin typeface="Times New Roman" panose="02020603050405020304" pitchFamily="18" charset="0"/>
                <a:cs typeface="Times New Roman" panose="02020603050405020304" pitchFamily="18" charset="0"/>
              </a:rPr>
              <a:t>Tejaswini</a:t>
            </a:r>
            <a:r>
              <a:rPr lang="en-IN" sz="2000" b="1" dirty="0">
                <a:latin typeface="Times New Roman" panose="02020603050405020304" pitchFamily="18" charset="0"/>
                <a:cs typeface="Times New Roman" panose="02020603050405020304" pitchFamily="18" charset="0"/>
              </a:rPr>
              <a:t> M L</a:t>
            </a:r>
          </a:p>
          <a:p>
            <a:pPr algn="ctr" eaLnBrk="1" fontAlgn="auto" hangingPunct="1">
              <a:spcBef>
                <a:spcPts val="0"/>
              </a:spcBef>
              <a:spcAft>
                <a:spcPts val="0"/>
              </a:spcAft>
              <a:defRPr/>
            </a:pPr>
            <a:r>
              <a:rPr lang="en-IN" sz="1800" dirty="0">
                <a:latin typeface="Times New Roman" panose="02020603050405020304" pitchFamily="18" charset="0"/>
                <a:cs typeface="Times New Roman" panose="02020603050405020304" pitchFamily="18" charset="0"/>
              </a:rPr>
              <a:t>Assistant Professor</a:t>
            </a:r>
          </a:p>
          <a:p>
            <a:pPr algn="ctr" eaLnBrk="1" fontAlgn="auto" hangingPunct="1">
              <a:spcBef>
                <a:spcPts val="0"/>
              </a:spcBef>
              <a:spcAft>
                <a:spcPts val="0"/>
              </a:spcAft>
              <a:defRPr/>
            </a:pPr>
            <a:r>
              <a:rPr lang="en-IN" sz="1800" spc="-1" dirty="0">
                <a:latin typeface="Times New Roman"/>
              </a:rPr>
              <a:t>Dept. of ECE, DBIT</a:t>
            </a:r>
          </a:p>
        </p:txBody>
      </p:sp>
    </p:spTree>
    <p:extLst>
      <p:ext uri="{BB962C8B-B14F-4D97-AF65-F5344CB8AC3E}">
        <p14:creationId xmlns:p14="http://schemas.microsoft.com/office/powerpoint/2010/main" val="17829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25C5-BB65-1534-3140-A14C5786D7B3}"/>
              </a:ext>
            </a:extLst>
          </p:cNvPr>
          <p:cNvSpPr>
            <a:spLocks noGrp="1"/>
          </p:cNvSpPr>
          <p:nvPr>
            <p:ph type="title"/>
          </p:nvPr>
        </p:nvSpPr>
        <p:spPr>
          <a:xfrm>
            <a:off x="1744824" y="149290"/>
            <a:ext cx="9778482" cy="774441"/>
          </a:xfrm>
        </p:spPr>
        <p:txBody>
          <a:bodyPr/>
          <a:lstStyle/>
          <a:p>
            <a:r>
              <a:rPr lang="en-US" sz="3600" b="1" dirty="0">
                <a:latin typeface="Times New Roman" panose="02020603050405020304" pitchFamily="18" charset="0"/>
                <a:cs typeface="Times New Roman" panose="02020603050405020304" pitchFamily="18" charset="0"/>
              </a:rPr>
              <a:t>BLOCK DIAGRAM</a:t>
            </a:r>
            <a:endParaRPr lang="en-IN" sz="36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A0D64A6-58DB-C958-9205-FDECE8BD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559" y="1139068"/>
            <a:ext cx="7438841" cy="5569642"/>
          </a:xfrm>
        </p:spPr>
      </p:pic>
    </p:spTree>
    <p:extLst>
      <p:ext uri="{BB962C8B-B14F-4D97-AF65-F5344CB8AC3E}">
        <p14:creationId xmlns:p14="http://schemas.microsoft.com/office/powerpoint/2010/main" val="58121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678" y="253069"/>
            <a:ext cx="10158036" cy="857274"/>
          </a:xfrm>
        </p:spPr>
        <p:txBody>
          <a:bodyPr/>
          <a:lstStyle/>
          <a:p>
            <a:r>
              <a:rPr lang="en-US" sz="3600" b="1" dirty="0">
                <a:latin typeface="Times New Roman" panose="02020603050405020304" pitchFamily="18" charset="0"/>
                <a:cs typeface="Times New Roman" panose="02020603050405020304" pitchFamily="18" charset="0"/>
              </a:rPr>
              <a:t>BLOCK DIAGRAM EXPLANATION</a:t>
            </a:r>
          </a:p>
        </p:txBody>
      </p:sp>
      <p:sp>
        <p:nvSpPr>
          <p:cNvPr id="3" name="Content Placeholder 2"/>
          <p:cNvSpPr>
            <a:spLocks noGrp="1"/>
          </p:cNvSpPr>
          <p:nvPr>
            <p:ph idx="1"/>
          </p:nvPr>
        </p:nvSpPr>
        <p:spPr>
          <a:xfrm>
            <a:off x="1585017" y="1321942"/>
            <a:ext cx="9899358" cy="3735249"/>
          </a:xfrm>
        </p:spPr>
        <p:txBody>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block diagram consists of array , BL load, Voltage sense amplifier</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output buffer.</a:t>
            </a:r>
          </a:p>
          <a:p>
            <a:r>
              <a:rPr lang="en-IN" sz="2000" dirty="0">
                <a:latin typeface="Times New Roman" panose="02020603050405020304" pitchFamily="18" charset="0"/>
                <a:cs typeface="Times New Roman" panose="02020603050405020304" pitchFamily="18" charset="0"/>
              </a:rPr>
              <a:t>The array is the memorial which consist of multiple bit cells in columns it is connected to mux as well as BL load Then both the mux and bl load is connected with Voltage and amplifier then output buffer.</a:t>
            </a:r>
          </a:p>
          <a:p>
            <a:r>
              <a:rPr lang="en-IN" sz="2000" dirty="0">
                <a:latin typeface="Times New Roman" panose="02020603050405020304" pitchFamily="18" charset="0"/>
                <a:cs typeface="Times New Roman" panose="02020603050405020304" pitchFamily="18" charset="0"/>
              </a:rPr>
              <a:t>The bit cells stores the data and mux decides the read and write operation and bl load is used to </a:t>
            </a:r>
            <a:r>
              <a:rPr lang="en-IN" sz="2000" dirty="0" err="1">
                <a:latin typeface="Times New Roman" panose="02020603050405020304" pitchFamily="18" charset="0"/>
                <a:cs typeface="Times New Roman" panose="02020603050405020304" pitchFamily="18" charset="0"/>
              </a:rPr>
              <a:t>precharge</a:t>
            </a: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bitlines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 voltage and sampler take the voltage difference which was created by the bit cell Resolute into 1 or 0 Based on the memory storage data the voltage sense amp resolute.</a:t>
            </a:r>
          </a:p>
          <a:p>
            <a:r>
              <a:rPr lang="en-IN" sz="2000" dirty="0">
                <a:latin typeface="Times New Roman" panose="02020603050405020304" pitchFamily="18" charset="0"/>
                <a:cs typeface="Times New Roman" panose="02020603050405020304" pitchFamily="18" charset="0"/>
              </a:rPr>
              <a:t>The output buffer is used to get the resolute data in both side.</a:t>
            </a:r>
            <a:r>
              <a:rPr lang="en-US" sz="20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B864-554E-C1AA-11F3-8D7E73DD6663}"/>
              </a:ext>
            </a:extLst>
          </p:cNvPr>
          <p:cNvSpPr>
            <a:spLocks noGrp="1"/>
          </p:cNvSpPr>
          <p:nvPr>
            <p:ph type="title"/>
          </p:nvPr>
        </p:nvSpPr>
        <p:spPr>
          <a:xfrm>
            <a:off x="950911" y="479612"/>
            <a:ext cx="9404723" cy="847164"/>
          </a:xfrm>
        </p:spPr>
        <p:txBody>
          <a:bodyPr/>
          <a:lstStyle/>
          <a:p>
            <a:pPr algn="ctr"/>
            <a:r>
              <a:rPr lang="en-US" sz="3600" b="1" dirty="0">
                <a:latin typeface="Times New Roman" panose="02020603050405020304" pitchFamily="18" charset="0"/>
                <a:cs typeface="Times New Roman" panose="02020603050405020304" pitchFamily="18" charset="0"/>
              </a:rPr>
              <a:t>SCHEMATIC OF SENSE AMPLIFIER</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F813C9-2983-8A75-16D3-6C59857D2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32" y="1401314"/>
            <a:ext cx="9860335" cy="5311009"/>
          </a:xfrm>
          <a:prstGeom prst="rect">
            <a:avLst/>
          </a:prstGeom>
        </p:spPr>
      </p:pic>
    </p:spTree>
    <p:extLst>
      <p:ext uri="{BB962C8B-B14F-4D97-AF65-F5344CB8AC3E}">
        <p14:creationId xmlns:p14="http://schemas.microsoft.com/office/powerpoint/2010/main" val="121139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E132-5B95-E927-76E5-036CE73DBC9A}"/>
              </a:ext>
            </a:extLst>
          </p:cNvPr>
          <p:cNvSpPr>
            <a:spLocks noGrp="1"/>
          </p:cNvSpPr>
          <p:nvPr>
            <p:ph type="title"/>
          </p:nvPr>
        </p:nvSpPr>
        <p:spPr>
          <a:xfrm>
            <a:off x="1484312" y="186612"/>
            <a:ext cx="10018712" cy="810491"/>
          </a:xfrm>
        </p:spPr>
        <p:txBody>
          <a:bodyPr/>
          <a:lstStyle/>
          <a:p>
            <a:r>
              <a:rPr lang="en-IN" sz="3600" b="1" dirty="0">
                <a:latin typeface="Times New Roman" panose="02020603050405020304" pitchFamily="18" charset="0"/>
                <a:cs typeface="Times New Roman" panose="02020603050405020304" pitchFamily="18" charset="0"/>
              </a:rPr>
              <a:t>EXPLANATION OF SENSE AMPLIFIER</a:t>
            </a:r>
            <a:endParaRPr lang="en-IN" sz="3600" b="1" dirty="0"/>
          </a:p>
        </p:txBody>
      </p:sp>
      <p:sp>
        <p:nvSpPr>
          <p:cNvPr id="3" name="Content Placeholder 2">
            <a:extLst>
              <a:ext uri="{FF2B5EF4-FFF2-40B4-BE49-F238E27FC236}">
                <a16:creationId xmlns:a16="http://schemas.microsoft.com/office/drawing/2014/main" id="{9737F7A1-5B1B-1097-2DC3-83F43ED5C186}"/>
              </a:ext>
            </a:extLst>
          </p:cNvPr>
          <p:cNvSpPr>
            <a:spLocks noGrp="1"/>
          </p:cNvSpPr>
          <p:nvPr>
            <p:ph idx="1"/>
          </p:nvPr>
        </p:nvSpPr>
        <p:spPr>
          <a:xfrm>
            <a:off x="1620982" y="1423555"/>
            <a:ext cx="9882042" cy="4367645"/>
          </a:xfrm>
        </p:spPr>
        <p:txBody>
          <a:bodyPr/>
          <a:lstStyle/>
          <a:p>
            <a:pPr algn="just">
              <a:lnSpc>
                <a:spcPct val="150000"/>
              </a:lnSpc>
            </a:pPr>
            <a:r>
              <a:rPr lang="en-IN" sz="2000" dirty="0">
                <a:latin typeface="Times New Roman" panose="02020603050405020304" pitchFamily="18" charset="0"/>
                <a:cs typeface="Times New Roman" panose="02020603050405020304" pitchFamily="18" charset="0"/>
              </a:rPr>
              <a:t>The voltage sense amp works on voltage difference created by bit cell in </a:t>
            </a:r>
            <a:r>
              <a:rPr lang="en-IN" sz="2000" dirty="0" err="1">
                <a:latin typeface="Times New Roman" panose="02020603050405020304" pitchFamily="18" charset="0"/>
                <a:cs typeface="Times New Roman" panose="02020603050405020304" pitchFamily="18" charset="0"/>
              </a:rPr>
              <a:t>Bitline</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Bitline</a:t>
            </a:r>
            <a:r>
              <a:rPr lang="en-IN" sz="2000" dirty="0">
                <a:latin typeface="Times New Roman" panose="02020603050405020304" pitchFamily="18" charset="0"/>
                <a:cs typeface="Times New Roman" panose="02020603050405020304" pitchFamily="18" charset="0"/>
              </a:rPr>
              <a:t> Bar.   </a:t>
            </a:r>
          </a:p>
          <a:p>
            <a:pPr algn="just">
              <a:lnSpc>
                <a:spcPct val="150000"/>
              </a:lnSpc>
            </a:pPr>
            <a:r>
              <a:rPr lang="en-IN" sz="2000" dirty="0">
                <a:latin typeface="Times New Roman" panose="02020603050405020304" pitchFamily="18" charset="0"/>
                <a:cs typeface="Times New Roman" panose="02020603050405020304" pitchFamily="18" charset="0"/>
              </a:rPr>
              <a:t>The difference created by </a:t>
            </a:r>
            <a:r>
              <a:rPr lang="en-IN" sz="2000" dirty="0" err="1">
                <a:latin typeface="Times New Roman" panose="02020603050405020304" pitchFamily="18" charset="0"/>
                <a:cs typeface="Times New Roman" panose="02020603050405020304" pitchFamily="18" charset="0"/>
              </a:rPr>
              <a:t>wordline</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Rsel</a:t>
            </a:r>
            <a:r>
              <a:rPr lang="en-IN" sz="2000" dirty="0">
                <a:latin typeface="Times New Roman" panose="02020603050405020304" pitchFamily="18" charset="0"/>
                <a:cs typeface="Times New Roman" panose="02020603050405020304" pitchFamily="18" charset="0"/>
              </a:rPr>
              <a:t>(Bifurcation </a:t>
            </a:r>
            <a:r>
              <a:rPr lang="en-IN" sz="2000" dirty="0" err="1">
                <a:latin typeface="Times New Roman" panose="02020603050405020304" pitchFamily="18" charset="0"/>
                <a:cs typeface="Times New Roman" panose="02020603050405020304" pitchFamily="18" charset="0"/>
              </a:rPr>
              <a:t>Pmos</a:t>
            </a:r>
            <a:r>
              <a:rPr lang="en-IN" sz="2000" dirty="0">
                <a:latin typeface="Times New Roman" panose="02020603050405020304" pitchFamily="18" charset="0"/>
                <a:cs typeface="Times New Roman" panose="02020603050405020304" pitchFamily="18" charset="0"/>
              </a:rPr>
              <a:t>) Is used by voltage sense amp at the nodes </a:t>
            </a:r>
            <a:r>
              <a:rPr lang="en-IN" sz="2000" dirty="0" err="1">
                <a:latin typeface="Times New Roman" panose="02020603050405020304" pitchFamily="18" charset="0"/>
                <a:cs typeface="Times New Roman" panose="02020603050405020304" pitchFamily="18" charset="0"/>
              </a:rPr>
              <a:t>sd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nsd</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By this difference between the voltage either one </a:t>
            </a:r>
            <a:r>
              <a:rPr lang="en-IN" sz="2000" dirty="0" err="1">
                <a:latin typeface="Times New Roman" panose="02020603050405020304" pitchFamily="18" charset="0"/>
                <a:cs typeface="Times New Roman" panose="02020603050405020304" pitchFamily="18" charset="0"/>
              </a:rPr>
              <a:t>Nmos</a:t>
            </a:r>
            <a:r>
              <a:rPr lang="en-IN" sz="2000" dirty="0">
                <a:latin typeface="Times New Roman" panose="02020603050405020304" pitchFamily="18" charset="0"/>
                <a:cs typeface="Times New Roman" panose="02020603050405020304" pitchFamily="18" charset="0"/>
              </a:rPr>
              <a:t> of  voltage sense amp Became weaker due to that it discharge slow and another discharges faster.</a:t>
            </a:r>
          </a:p>
          <a:p>
            <a:pPr algn="just">
              <a:lnSpc>
                <a:spcPct val="150000"/>
              </a:lnSpc>
            </a:pPr>
            <a:r>
              <a:rPr lang="en-IN" sz="2000" dirty="0">
                <a:latin typeface="Times New Roman" panose="02020603050405020304" pitchFamily="18" charset="0"/>
                <a:cs typeface="Times New Roman" panose="02020603050405020304" pitchFamily="18" charset="0"/>
              </a:rPr>
              <a:t>After complete discharge of node </a:t>
            </a:r>
            <a:r>
              <a:rPr lang="en-IN" sz="2000" dirty="0" err="1">
                <a:latin typeface="Times New Roman" panose="02020603050405020304" pitchFamily="18" charset="0"/>
                <a:cs typeface="Times New Roman" panose="02020603050405020304" pitchFamily="18" charset="0"/>
              </a:rPr>
              <a:t>wich</a:t>
            </a:r>
            <a:r>
              <a:rPr lang="en-IN" sz="2000" dirty="0">
                <a:latin typeface="Times New Roman" panose="02020603050405020304" pitchFamily="18" charset="0"/>
                <a:cs typeface="Times New Roman" panose="02020603050405020304" pitchFamily="18" charset="0"/>
              </a:rPr>
              <a:t> having less voltage will goes to 0 and another became 1.</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5350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1C8A-284A-B431-A56C-0EC72ECDCC34}"/>
              </a:ext>
            </a:extLst>
          </p:cNvPr>
          <p:cNvSpPr>
            <a:spLocks noGrp="1"/>
          </p:cNvSpPr>
          <p:nvPr>
            <p:ph type="title"/>
          </p:nvPr>
        </p:nvSpPr>
        <p:spPr>
          <a:xfrm>
            <a:off x="926030" y="314079"/>
            <a:ext cx="9404723" cy="990599"/>
          </a:xfrm>
        </p:spPr>
        <p:txBody>
          <a:bodyPr/>
          <a:lstStyle/>
          <a:p>
            <a:pPr algn="ctr"/>
            <a:r>
              <a:rPr lang="en-US" sz="3600" b="1" dirty="0">
                <a:latin typeface="Times New Roman" panose="02020603050405020304" pitchFamily="18" charset="0"/>
                <a:cs typeface="Times New Roman" panose="02020603050405020304" pitchFamily="18" charset="0"/>
              </a:rPr>
              <a:t>WAVEFORM</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FC84F6A-D7BB-CBA4-33CB-45211A027F17}"/>
              </a:ext>
            </a:extLst>
          </p:cNvPr>
          <p:cNvSpPr>
            <a:spLocks noGrp="1"/>
          </p:cNvSpPr>
          <p:nvPr>
            <p:ph type="dt" sz="half" idx="2"/>
          </p:nvPr>
        </p:nvSpPr>
        <p:spPr>
          <a:xfrm>
            <a:off x="11079004" y="6416489"/>
            <a:ext cx="990599" cy="304799"/>
          </a:xfrm>
        </p:spPr>
        <p:txBody>
          <a:bodyPr/>
          <a:lstStyle/>
          <a:p>
            <a:fld id="{10166166-D43B-48E1-B1AA-106F5387EB94}" type="datetime1">
              <a:rPr lang="en-IN" smtClean="0"/>
              <a:t>29-05-2024</a:t>
            </a:fld>
            <a:endParaRPr lang="en-IN" dirty="0"/>
          </a:p>
        </p:txBody>
      </p:sp>
      <p:pic>
        <p:nvPicPr>
          <p:cNvPr id="5" name="Picture 4">
            <a:extLst>
              <a:ext uri="{FF2B5EF4-FFF2-40B4-BE49-F238E27FC236}">
                <a16:creationId xmlns:a16="http://schemas.microsoft.com/office/drawing/2014/main" id="{5DC00A01-71AE-CCBA-875F-DF050194A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7" y="1304678"/>
            <a:ext cx="11707906" cy="4873168"/>
          </a:xfrm>
          <a:prstGeom prst="rect">
            <a:avLst/>
          </a:prstGeom>
        </p:spPr>
      </p:pic>
    </p:spTree>
    <p:extLst>
      <p:ext uri="{BB962C8B-B14F-4D97-AF65-F5344CB8AC3E}">
        <p14:creationId xmlns:p14="http://schemas.microsoft.com/office/powerpoint/2010/main" val="28790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215" y="394638"/>
            <a:ext cx="9703091" cy="984380"/>
          </a:xfrm>
        </p:spPr>
        <p:txBody>
          <a:bodyPr vert="horz" wrap="square" lIns="91440" tIns="45720" rIns="91440" bIns="45720" numCol="1" rtlCol="0" anchor="ctr"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600" b="1" i="0" u="none" kern="1200" cap="none" spc="0" normalizeH="0" baseline="0" noProof="0" dirty="0">
                <a:ln w="3175" cmpd="sng">
                  <a:noFill/>
                </a:ln>
                <a:uLnTx/>
                <a:uFillTx/>
                <a:latin typeface="Times New Roman" panose="02020603050405020304" pitchFamily="18" charset="0"/>
                <a:ea typeface="+mj-ea"/>
                <a:cs typeface="Times New Roman" panose="02020603050405020304" pitchFamily="18" charset="0"/>
              </a:rPr>
              <a:t>ADVANTAGES</a:t>
            </a:r>
            <a:endParaRPr kumimoji="0" lang="en-IN" sz="3600" b="1" i="0" u="none" kern="1200" cap="none" spc="0" normalizeH="0" baseline="0" noProof="0" dirty="0">
              <a:ln w="3175" cmpd="sng">
                <a:noFill/>
              </a:ln>
              <a:uLnTx/>
              <a:uFillTx/>
              <a:latin typeface="Times New Roman" panose="02020603050405020304" pitchFamily="18" charset="0"/>
              <a:ea typeface="+mj-ea"/>
              <a:cs typeface="Times New Roman" panose="02020603050405020304" pitchFamily="18" charset="0"/>
            </a:endParaRPr>
          </a:p>
        </p:txBody>
      </p:sp>
      <p:sp>
        <p:nvSpPr>
          <p:cNvPr id="21507" name="Content Placeholder 2"/>
          <p:cNvSpPr>
            <a:spLocks noGrp="1"/>
          </p:cNvSpPr>
          <p:nvPr>
            <p:ph idx="1"/>
          </p:nvPr>
        </p:nvSpPr>
        <p:spPr>
          <a:xfrm>
            <a:off x="1879600" y="1798638"/>
            <a:ext cx="9625013" cy="3857625"/>
          </a:xfrm>
          <a:ln/>
        </p:spPr>
        <p:txBody>
          <a:bodyPr vert="horz" wrap="square" lIns="91440" tIns="45720" rIns="91440" bIns="45720" anchor="ctr" anchorCtr="0"/>
          <a:lstStyle/>
          <a:p>
            <a:pPr eaLnBrk="1" hangingPunct="1"/>
            <a:r>
              <a:rPr lang="en-US" altLang="en-US" sz="2000" dirty="0">
                <a:latin typeface="Times New Roman" panose="02020603050405020304" pitchFamily="18" charset="0"/>
                <a:cs typeface="Times New Roman" panose="02020603050405020304" pitchFamily="18" charset="0"/>
              </a:rPr>
              <a:t>Reduced Power Consumption. </a:t>
            </a:r>
          </a:p>
          <a:p>
            <a:pPr eaLnBrk="1" hangingPunct="1"/>
            <a:r>
              <a:rPr lang="en-US" altLang="en-US" sz="2000" dirty="0">
                <a:latin typeface="Times New Roman" panose="02020603050405020304" pitchFamily="18" charset="0"/>
                <a:cs typeface="Times New Roman" panose="02020603050405020304" pitchFamily="18" charset="0"/>
              </a:rPr>
              <a:t>Low Impedance.</a:t>
            </a:r>
          </a:p>
          <a:p>
            <a:pPr eaLnBrk="1" hangingPunct="1"/>
            <a:r>
              <a:rPr lang="en-US" altLang="en-US" sz="2000" dirty="0">
                <a:latin typeface="Times New Roman" panose="02020603050405020304" pitchFamily="18" charset="0"/>
                <a:cs typeface="Times New Roman" panose="02020603050405020304" pitchFamily="18" charset="0"/>
              </a:rPr>
              <a:t>Less Read delay. </a:t>
            </a:r>
          </a:p>
          <a:p>
            <a:pPr eaLnBrk="1" hangingPunct="1"/>
            <a:r>
              <a:rPr lang="en-US" altLang="en-US" sz="2000" dirty="0">
                <a:latin typeface="Times New Roman" panose="02020603050405020304" pitchFamily="18" charset="0"/>
                <a:cs typeface="Times New Roman" panose="02020603050405020304" pitchFamily="18" charset="0"/>
              </a:rPr>
              <a:t>Low Voltage.</a:t>
            </a:r>
          </a:p>
          <a:p>
            <a:pPr eaLnBrk="1" hangingPunct="1"/>
            <a:r>
              <a:rPr lang="en-US" altLang="en-US" sz="2000" dirty="0">
                <a:latin typeface="Times New Roman" panose="02020603050405020304" pitchFamily="18" charset="0"/>
                <a:cs typeface="Times New Roman" panose="02020603050405020304" pitchFamily="18" charset="0"/>
              </a:rPr>
              <a:t>Less area.</a:t>
            </a:r>
          </a:p>
          <a:p>
            <a:pPr eaLnBrk="1" hangingPunct="1"/>
            <a:r>
              <a:rPr lang="en-US" altLang="en-US" sz="2000" dirty="0">
                <a:latin typeface="Times New Roman" panose="02020603050405020304" pitchFamily="18" charset="0"/>
                <a:cs typeface="Times New Roman" panose="02020603050405020304" pitchFamily="18" charset="0"/>
              </a:rPr>
              <a:t>Working at both low and high temperature.</a:t>
            </a:r>
          </a:p>
          <a:p>
            <a:pPr eaLnBrk="1" hangingPunct="1"/>
            <a:r>
              <a:rPr lang="en-US" altLang="en-US" sz="2000" dirty="0">
                <a:latin typeface="Times New Roman" panose="02020603050405020304" pitchFamily="18" charset="0"/>
                <a:cs typeface="Times New Roman" panose="02020603050405020304" pitchFamily="18" charset="0"/>
              </a:rPr>
              <a:t>Independent on voltage.</a:t>
            </a:r>
          </a:p>
          <a:p>
            <a:pPr marL="0" indent="0" eaLnBrk="1" hangingPunct="1">
              <a:buNone/>
            </a:pPr>
            <a:endParaRPr lang="en-US" altLang="en-IN"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609466" y="307910"/>
            <a:ext cx="9768405" cy="970384"/>
          </a:xfrm>
          <a:ln/>
        </p:spPr>
        <p:txBody>
          <a:bodyPr vert="horz" wrap="square" lIns="91440" tIns="45720" rIns="91440" bIns="45720" anchor="ctr" anchorCtr="0"/>
          <a:lstStyle/>
          <a:p>
            <a:pPr eaLnBrk="1" hangingPunct="1"/>
            <a:r>
              <a:rPr lang="en-US" altLang="en-US" sz="3600" b="1" dirty="0">
                <a:latin typeface="Times New Roman" panose="02020603050405020304" pitchFamily="18" charset="0"/>
                <a:ea typeface="Times New Roman" panose="02020603050405020304" pitchFamily="18" charset="0"/>
              </a:rPr>
              <a:t>APPLICATION</a:t>
            </a:r>
            <a:endParaRPr lang="en-IN" altLang="en-US" sz="3600" b="1" dirty="0">
              <a:latin typeface="Times New Roman" panose="02020603050405020304" pitchFamily="18" charset="0"/>
              <a:ea typeface="Times New Roman" panose="02020603050405020304" pitchFamily="18" charset="0"/>
            </a:endParaRPr>
          </a:p>
        </p:txBody>
      </p:sp>
      <p:sp>
        <p:nvSpPr>
          <p:cNvPr id="20483" name="Content Placeholder 2"/>
          <p:cNvSpPr>
            <a:spLocks noGrp="1"/>
          </p:cNvSpPr>
          <p:nvPr>
            <p:ph idx="1"/>
          </p:nvPr>
        </p:nvSpPr>
        <p:spPr>
          <a:xfrm>
            <a:off x="1484312" y="1125538"/>
            <a:ext cx="10018712" cy="3751262"/>
          </a:xfrm>
          <a:ln/>
        </p:spPr>
        <p:txBody>
          <a:bodyPr vert="horz" wrap="square" lIns="91440" tIns="45720" rIns="91440" bIns="45720" anchor="ctr" anchorCtr="0"/>
          <a:lstStyle/>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Static Random-Access Memory (SRAM).</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Embedded Memory in Microcontrollers and Microprocessors.  </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Mobile Devices. 	</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Automotive Electronics. </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High-Performance Computer.</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Dynamic Random-Access Memory (DRAM).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8996-636A-E8B3-7CEE-2A74FD5F9D80}"/>
              </a:ext>
            </a:extLst>
          </p:cNvPr>
          <p:cNvSpPr>
            <a:spLocks noGrp="1"/>
          </p:cNvSpPr>
          <p:nvPr>
            <p:ph type="title"/>
          </p:nvPr>
        </p:nvSpPr>
        <p:spPr>
          <a:xfrm>
            <a:off x="826217" y="231710"/>
            <a:ext cx="9342622" cy="838200"/>
          </a:xfrm>
        </p:spPr>
        <p:txBody>
          <a:bodyPr/>
          <a:lstStyle/>
          <a:p>
            <a:pPr algn="ctr"/>
            <a:r>
              <a:rPr lang="en-US" sz="3600" b="1" dirty="0">
                <a:latin typeface="Times New Roman" panose="02020603050405020304" pitchFamily="18" charset="0"/>
                <a:cs typeface="Times New Roman" panose="02020603050405020304" pitchFamily="18" charset="0"/>
              </a:rPr>
              <a:t>TOOLS USED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0B3FE0-2D2A-3CA7-5797-0295BE965017}"/>
              </a:ext>
            </a:extLst>
          </p:cNvPr>
          <p:cNvSpPr>
            <a:spLocks noGrp="1"/>
          </p:cNvSpPr>
          <p:nvPr>
            <p:ph idx="1"/>
          </p:nvPr>
        </p:nvSpPr>
        <p:spPr>
          <a:xfrm>
            <a:off x="1418999" y="1472682"/>
            <a:ext cx="10018712" cy="3124200"/>
          </a:xfrm>
        </p:spPr>
        <p:txBody>
          <a:bodyPr/>
          <a:lstStyle/>
          <a:p>
            <a:r>
              <a:rPr lang="en-US" sz="1800" dirty="0">
                <a:latin typeface="Times New Roman" panose="02020603050405020304" pitchFamily="18" charset="0"/>
                <a:cs typeface="Times New Roman" panose="02020603050405020304" pitchFamily="18" charset="0"/>
              </a:rPr>
              <a:t>P</a:t>
            </a:r>
            <a:r>
              <a:rPr lang="en-IN" sz="1800" dirty="0" err="1">
                <a:latin typeface="Times New Roman" panose="02020603050405020304" pitchFamily="18" charset="0"/>
                <a:cs typeface="Times New Roman" panose="02020603050405020304" pitchFamily="18" charset="0"/>
              </a:rPr>
              <a:t>rocessor</a:t>
            </a:r>
            <a:r>
              <a:rPr lang="en-IN" sz="1800" dirty="0">
                <a:latin typeface="Times New Roman" panose="02020603050405020304" pitchFamily="18" charset="0"/>
                <a:cs typeface="Times New Roman" panose="02020603050405020304" pitchFamily="18" charset="0"/>
              </a:rPr>
              <a:t> :2.5 gigahertz(GHz)</a:t>
            </a:r>
          </a:p>
          <a:p>
            <a:r>
              <a:rPr lang="en-IN" sz="1800" dirty="0">
                <a:latin typeface="Times New Roman" panose="02020603050405020304" pitchFamily="18" charset="0"/>
                <a:cs typeface="Times New Roman" panose="02020603050405020304" pitchFamily="18" charset="0"/>
              </a:rPr>
              <a:t>RAM: A minimum of 4GB  of RAM</a:t>
            </a:r>
          </a:p>
          <a:p>
            <a:r>
              <a:rPr lang="en-IN" sz="1800" dirty="0">
                <a:latin typeface="Times New Roman" panose="02020603050405020304" pitchFamily="18" charset="0"/>
                <a:cs typeface="Times New Roman" panose="02020603050405020304" pitchFamily="18" charset="0"/>
              </a:rPr>
              <a:t>Hard disk: A minimum of 20 GB of available space</a:t>
            </a:r>
          </a:p>
          <a:p>
            <a:r>
              <a:rPr lang="en-IN" sz="1800" dirty="0">
                <a:latin typeface="Times New Roman" panose="02020603050405020304" pitchFamily="18" charset="0"/>
                <a:cs typeface="Times New Roman" panose="02020603050405020304" pitchFamily="18" charset="0"/>
              </a:rPr>
              <a:t>Software tool used: Cadence Virtuoso</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063B1D8-C015-9D8F-75FA-76E4EDAB5619}"/>
              </a:ext>
            </a:extLst>
          </p:cNvPr>
          <p:cNvSpPr>
            <a:spLocks noGrp="1"/>
          </p:cNvSpPr>
          <p:nvPr>
            <p:ph type="dt" sz="half" idx="2"/>
          </p:nvPr>
        </p:nvSpPr>
        <p:spPr>
          <a:xfrm>
            <a:off x="11052110" y="6479242"/>
            <a:ext cx="990599" cy="304799"/>
          </a:xfrm>
        </p:spPr>
        <p:txBody>
          <a:bodyPr/>
          <a:lstStyle/>
          <a:p>
            <a:fld id="{10166166-D43B-48E1-B1AA-106F5387EB94}" type="datetime1">
              <a:rPr lang="en-IN" smtClean="0"/>
              <a:t>29-05-2024</a:t>
            </a:fld>
            <a:endParaRPr lang="en-IN" dirty="0"/>
          </a:p>
        </p:txBody>
      </p:sp>
    </p:spTree>
    <p:extLst>
      <p:ext uri="{BB962C8B-B14F-4D97-AF65-F5344CB8AC3E}">
        <p14:creationId xmlns:p14="http://schemas.microsoft.com/office/powerpoint/2010/main" val="156901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DC20-111C-A7FF-166C-BD71716B105D}"/>
              </a:ext>
            </a:extLst>
          </p:cNvPr>
          <p:cNvSpPr>
            <a:spLocks noGrp="1"/>
          </p:cNvSpPr>
          <p:nvPr>
            <p:ph type="title"/>
          </p:nvPr>
        </p:nvSpPr>
        <p:spPr>
          <a:xfrm>
            <a:off x="832151" y="196721"/>
            <a:ext cx="9404723" cy="990599"/>
          </a:xfrm>
        </p:spPr>
        <p:txBody>
          <a:bodyPr/>
          <a:lstStyle/>
          <a:p>
            <a:pPr algn="ctr"/>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0ACA7BD-2845-DAA5-A77F-FAFE384BAFDB}"/>
              </a:ext>
            </a:extLst>
          </p:cNvPr>
          <p:cNvSpPr>
            <a:spLocks noGrp="1"/>
          </p:cNvSpPr>
          <p:nvPr>
            <p:ph idx="1"/>
          </p:nvPr>
        </p:nvSpPr>
        <p:spPr>
          <a:xfrm>
            <a:off x="1393639" y="1467238"/>
            <a:ext cx="9404722" cy="2395635"/>
          </a:xfrm>
        </p:spPr>
        <p:txBody>
          <a:bodyPr/>
          <a:lstStyle/>
          <a:p>
            <a:pPr algn="just">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Performance Evaluation:</a:t>
            </a:r>
            <a:r>
              <a:rPr lang="en-US" sz="2000" b="0" i="0" dirty="0">
                <a:effectLst/>
                <a:latin typeface="Times New Roman" panose="02020603050405020304" pitchFamily="18" charset="0"/>
                <a:cs typeface="Times New Roman" panose="02020603050405020304" pitchFamily="18" charset="0"/>
              </a:rPr>
              <a:t> Summarize the key performance metrics of the sense amplifier, such as speed, power consumption, and area. Highlight any trade-offs made during the design process.</a:t>
            </a:r>
          </a:p>
          <a:p>
            <a:pPr algn="just">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Functionality and Stability:</a:t>
            </a:r>
            <a:r>
              <a:rPr lang="en-US" sz="2000" b="0" i="0" dirty="0">
                <a:effectLst/>
                <a:latin typeface="Times New Roman" panose="02020603050405020304" pitchFamily="18" charset="0"/>
                <a:cs typeface="Times New Roman" panose="02020603050405020304" pitchFamily="18" charset="0"/>
              </a:rPr>
              <a:t> Discuss the functionality of the sense amplifier under different operating conditions and how well it maintains stability during read and write operations.</a:t>
            </a:r>
          </a:p>
          <a:p>
            <a:pPr marL="0" indent="0">
              <a:buNone/>
            </a:pPr>
            <a:endParaRPr lang="en-IN" dirty="0"/>
          </a:p>
        </p:txBody>
      </p:sp>
    </p:spTree>
    <p:extLst>
      <p:ext uri="{BB962C8B-B14F-4D97-AF65-F5344CB8AC3E}">
        <p14:creationId xmlns:p14="http://schemas.microsoft.com/office/powerpoint/2010/main" val="71591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98A0-268A-3934-EF20-CD351E4DA1C9}"/>
              </a:ext>
            </a:extLst>
          </p:cNvPr>
          <p:cNvSpPr>
            <a:spLocks noGrp="1"/>
          </p:cNvSpPr>
          <p:nvPr>
            <p:ph type="title"/>
          </p:nvPr>
        </p:nvSpPr>
        <p:spPr>
          <a:xfrm>
            <a:off x="911576" y="135295"/>
            <a:ext cx="9404723" cy="990599"/>
          </a:xfrm>
        </p:spPr>
        <p:txBody>
          <a:bodyPr/>
          <a:lstStyle/>
          <a:p>
            <a:pPr algn="ctr"/>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AE564-28D4-5B63-236E-F9A45254A0F6}"/>
              </a:ext>
            </a:extLst>
          </p:cNvPr>
          <p:cNvSpPr>
            <a:spLocks noGrp="1"/>
          </p:cNvSpPr>
          <p:nvPr>
            <p:ph idx="1"/>
          </p:nvPr>
        </p:nvSpPr>
        <p:spPr>
          <a:xfrm>
            <a:off x="1597614" y="1573763"/>
            <a:ext cx="10074982" cy="4351176"/>
          </a:xfrm>
        </p:spPr>
        <p:txBody>
          <a:bodyPr>
            <a:normAutofit/>
          </a:bodyPr>
          <a:lstStyle/>
          <a:p>
            <a:pPr marL="457200" indent="-457200" algn="l">
              <a:buFont typeface="+mj-lt"/>
              <a:buAutoNum type="arabicPeriod"/>
            </a:pPr>
            <a:r>
              <a:rPr lang="en-US" sz="1800" b="0" i="0" u="none" strike="noStrike" baseline="0" dirty="0">
                <a:latin typeface="Times New Roman" panose="02020603050405020304" pitchFamily="18" charset="0"/>
                <a:cs typeface="Times New Roman" panose="02020603050405020304" pitchFamily="18" charset="0"/>
              </a:rPr>
              <a:t>Design </a:t>
            </a:r>
            <a:r>
              <a:rPr lang="en-US" sz="1800" dirty="0">
                <a:latin typeface="Times New Roman" panose="02020603050405020304" pitchFamily="18" charset="0"/>
                <a:cs typeface="Times New Roman" panose="02020603050405020304" pitchFamily="18" charset="0"/>
              </a:rPr>
              <a:t>o</a:t>
            </a:r>
            <a:r>
              <a:rPr lang="en-US" sz="1800" b="0" i="0" u="none" strike="noStrike" baseline="0" dirty="0">
                <a:latin typeface="Times New Roman" panose="02020603050405020304" pitchFamily="18" charset="0"/>
                <a:cs typeface="Times New Roman" panose="02020603050405020304" pitchFamily="18" charset="0"/>
              </a:rPr>
              <a:t>f High Speed Sense Amplifier for SRAM</a:t>
            </a:r>
            <a:r>
              <a:rPr lang="en-IN" sz="1800" b="0" i="0" u="none" strike="noStrike" baseline="0" dirty="0">
                <a:latin typeface="Times New Roman" panose="02020603050405020304" pitchFamily="18" charset="0"/>
                <a:cs typeface="Times New Roman" panose="02020603050405020304" pitchFamily="18" charset="0"/>
              </a:rPr>
              <a:t>Rakesh </a:t>
            </a:r>
            <a:r>
              <a:rPr lang="en-IN" sz="1800" b="0" i="0" u="none" strike="noStrike" baseline="0" dirty="0" err="1">
                <a:latin typeface="Times New Roman" panose="02020603050405020304" pitchFamily="18" charset="0"/>
                <a:cs typeface="Times New Roman" panose="02020603050405020304" pitchFamily="18" charset="0"/>
              </a:rPr>
              <a:t>Oayaramji</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Chandankhede</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Oebiprasad</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Priyabrata</a:t>
            </a:r>
            <a:r>
              <a:rPr lang="en-IN" sz="1800" b="0" i="0" u="none" strike="noStrike" baseline="0" dirty="0">
                <a:latin typeface="Times New Roman" panose="02020603050405020304" pitchFamily="18" charset="0"/>
                <a:cs typeface="Times New Roman" panose="02020603050405020304" pitchFamily="18" charset="0"/>
              </a:rPr>
              <a:t> Acharya, Pradip Kumar Patra</a:t>
            </a:r>
            <a:r>
              <a:rPr lang="en-US" sz="1800" b="0" i="0" u="none" strike="noStrike" baseline="0" dirty="0">
                <a:latin typeface="Times New Roman" panose="02020603050405020304" pitchFamily="18" charset="0"/>
                <a:cs typeface="Times New Roman" panose="02020603050405020304" pitchFamily="18" charset="0"/>
              </a:rPr>
              <a:t>,20epartment of Electronics and Communication Engineering, National Institute of Technology, Rourkela, Odisha, India</a:t>
            </a:r>
            <a:endParaRPr lang="en-US" sz="18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2021 IEEE Proceedings of the 12th INTERNATIONAL SYMPOSIUM ON ADVANCED TOPICS IN ELECTRICAL ENGINEERING</a:t>
            </a:r>
            <a:r>
              <a:rPr kumimoji="0" lang="en-US" sz="1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p>
          <a:p>
            <a:pPr marL="457200" indent="-457200" algn="l">
              <a:buFont typeface="+mj-lt"/>
              <a:buAutoNum type="arabicPeriod"/>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Design of Low Power PMOS Biased Sense Amplifier Using Lector Approach       10.1109/ICSE56004,2022.9863214.</a:t>
            </a:r>
          </a:p>
          <a:p>
            <a:pPr marL="457200" indent="-457200" algn="l">
              <a:buFont typeface="+mj-lt"/>
              <a:buAutoNum type="arabicPeriod"/>
            </a:pP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PMOS Biased Sense Amplifier Using Cadence Virtuoso With </a:t>
            </a:r>
            <a:r>
              <a:rPr kumimoji="0" lang="en-US" sz="1800" b="0"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gpdk</a:t>
            </a:r>
            <a:r>
              <a:rPr kumimoji="0" lang="en-US" sz="18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90nm Technology 10.1109/NKCon56289.2022.10127061</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457200" indent="-457200" algn="l">
              <a:buFont typeface="+mj-lt"/>
              <a:buAutoNum type="arabicPeriod"/>
            </a:pPr>
            <a:r>
              <a:rPr kumimoji="0" lang="en-US" sz="1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V. Pi-Ho Hu, "Reliability-Tolerant Design for Ultra-Thin-Body </a:t>
            </a:r>
            <a:r>
              <a:rPr kumimoji="0" lang="en-US" sz="18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GeOI</a:t>
            </a:r>
            <a:r>
              <a:rPr kumimoji="0" lang="en-US" sz="1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6T SRAM Cell and Sense</a:t>
            </a:r>
            <a:r>
              <a:rPr kumimoji="0" lang="en-US" altLang="en-IN" sz="1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Amplifier", IEEE Journal of the Electron Devices Society., Vol. 5, No. 2, pp. 107 - 111, 2017.</a:t>
            </a: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8912183-D88E-DC6B-4C7A-CF6DD7EFCA61}"/>
              </a:ext>
            </a:extLst>
          </p:cNvPr>
          <p:cNvSpPr>
            <a:spLocks noGrp="1"/>
          </p:cNvSpPr>
          <p:nvPr>
            <p:ph type="dt" sz="half" idx="2"/>
          </p:nvPr>
        </p:nvSpPr>
        <p:spPr>
          <a:xfrm>
            <a:off x="10872815" y="6488207"/>
            <a:ext cx="990599" cy="304799"/>
          </a:xfrm>
        </p:spPr>
        <p:txBody>
          <a:bodyPr/>
          <a:lstStyle/>
          <a:p>
            <a:fld id="{10166166-D43B-48E1-B1AA-106F5387EB94}" type="datetime1">
              <a:rPr lang="en-IN" smtClean="0"/>
              <a:t>29-05-2024</a:t>
            </a:fld>
            <a:endParaRPr lang="en-IN" dirty="0"/>
          </a:p>
        </p:txBody>
      </p:sp>
    </p:spTree>
    <p:extLst>
      <p:ext uri="{BB962C8B-B14F-4D97-AF65-F5344CB8AC3E}">
        <p14:creationId xmlns:p14="http://schemas.microsoft.com/office/powerpoint/2010/main" val="194911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8763-624D-2A0E-E3CA-A6A1CB310E25}"/>
              </a:ext>
            </a:extLst>
          </p:cNvPr>
          <p:cNvSpPr>
            <a:spLocks noGrp="1"/>
          </p:cNvSpPr>
          <p:nvPr>
            <p:ph type="title"/>
          </p:nvPr>
        </p:nvSpPr>
        <p:spPr>
          <a:xfrm>
            <a:off x="677333" y="609600"/>
            <a:ext cx="9396969" cy="606950"/>
          </a:xfrm>
        </p:spPr>
        <p:txBody>
          <a:bodyPr>
            <a:noAutofit/>
          </a:bodyPr>
          <a:lstStyle/>
          <a:p>
            <a:pPr algn="ctr"/>
            <a:r>
              <a:rPr lang="en-IN" sz="3600" b="1" dirty="0">
                <a:solidFill>
                  <a:schemeClr val="tx1">
                    <a:lumMod val="75000"/>
                    <a:lumOff val="25000"/>
                  </a:schemeClr>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BBAC8A5-DAE1-41CA-BD60-A5001BFBF9D0}"/>
              </a:ext>
            </a:extLst>
          </p:cNvPr>
          <p:cNvSpPr>
            <a:spLocks noGrp="1"/>
          </p:cNvSpPr>
          <p:nvPr>
            <p:ph idx="1"/>
          </p:nvPr>
        </p:nvSpPr>
        <p:spPr>
          <a:xfrm>
            <a:off x="1484980" y="1216550"/>
            <a:ext cx="9222040" cy="4882959"/>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ABSTRACT</a:t>
            </a:r>
          </a:p>
          <a:p>
            <a:r>
              <a:rPr lang="en-IN" b="1"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LITERATURE SURVEY</a:t>
            </a:r>
          </a:p>
          <a:p>
            <a:r>
              <a:rPr lang="en-IN" b="1" dirty="0">
                <a:latin typeface="Times New Roman" panose="02020603050405020304" pitchFamily="18" charset="0"/>
                <a:cs typeface="Times New Roman" panose="02020603050405020304" pitchFamily="18" charset="0"/>
              </a:rPr>
              <a:t>OBJECTIVE</a:t>
            </a:r>
          </a:p>
          <a:p>
            <a:r>
              <a:rPr lang="en-IN" b="1" dirty="0">
                <a:latin typeface="Times New Roman" panose="02020603050405020304" pitchFamily="18" charset="0"/>
                <a:cs typeface="Times New Roman" panose="02020603050405020304" pitchFamily="18" charset="0"/>
              </a:rPr>
              <a:t>PROBLEM STATEMENT</a:t>
            </a:r>
          </a:p>
          <a:p>
            <a:r>
              <a:rPr lang="en-IN" b="1" dirty="0">
                <a:latin typeface="Times New Roman" panose="02020603050405020304" pitchFamily="18" charset="0"/>
                <a:cs typeface="Times New Roman" panose="02020603050405020304" pitchFamily="18" charset="0"/>
              </a:rPr>
              <a:t>METHODOLOGY</a:t>
            </a:r>
          </a:p>
          <a:p>
            <a:r>
              <a:rPr lang="en-IN" b="1" dirty="0">
                <a:latin typeface="Times New Roman" panose="02020603050405020304" pitchFamily="18" charset="0"/>
                <a:cs typeface="Times New Roman" panose="02020603050405020304" pitchFamily="18" charset="0"/>
              </a:rPr>
              <a:t>SCHEMATIC</a:t>
            </a:r>
          </a:p>
          <a:p>
            <a:r>
              <a:rPr lang="en-IN" b="1" dirty="0">
                <a:latin typeface="Times New Roman" panose="02020603050405020304" pitchFamily="18" charset="0"/>
                <a:cs typeface="Times New Roman" panose="02020603050405020304" pitchFamily="18" charset="0"/>
              </a:rPr>
              <a:t>WAVEFORM</a:t>
            </a:r>
          </a:p>
          <a:p>
            <a:r>
              <a:rPr lang="en-IN" b="1" dirty="0">
                <a:latin typeface="Times New Roman" panose="02020603050405020304" pitchFamily="18" charset="0"/>
                <a:cs typeface="Times New Roman" panose="02020603050405020304" pitchFamily="18" charset="0"/>
              </a:rPr>
              <a:t>ADVANTAGE &amp; APPLICATION</a:t>
            </a:r>
          </a:p>
          <a:p>
            <a:r>
              <a:rPr lang="en-IN" b="1" dirty="0">
                <a:latin typeface="Times New Roman" panose="02020603050405020304" pitchFamily="18" charset="0"/>
                <a:cs typeface="Times New Roman" panose="02020603050405020304" pitchFamily="18" charset="0"/>
              </a:rPr>
              <a:t>TOOS USED</a:t>
            </a:r>
          </a:p>
          <a:p>
            <a:r>
              <a:rPr lang="en-IN"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17342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757FD9-BACF-BEAA-BA03-8F46BBB8EF74}"/>
              </a:ext>
            </a:extLst>
          </p:cNvPr>
          <p:cNvSpPr txBox="1"/>
          <p:nvPr/>
        </p:nvSpPr>
        <p:spPr>
          <a:xfrm>
            <a:off x="3117882" y="2800307"/>
            <a:ext cx="5956236" cy="1015663"/>
          </a:xfrm>
          <a:prstGeom prst="rect">
            <a:avLst/>
          </a:prstGeom>
          <a:noFill/>
        </p:spPr>
        <p:txBody>
          <a:bodyPr wrap="square" rtlCol="0">
            <a:spAutoFit/>
          </a:bodyPr>
          <a:lstStyle/>
          <a:p>
            <a:r>
              <a:rPr lang="en-US" sz="6000" dirty="0">
                <a:latin typeface="Blackadder ITC" panose="04020505051007020D02" pitchFamily="82" charset="0"/>
              </a:rPr>
              <a:t>THANK YOU</a:t>
            </a:r>
            <a:endParaRPr lang="en-IN" sz="6000" dirty="0">
              <a:latin typeface="Blackadder ITC" panose="04020505051007020D02" pitchFamily="82" charset="0"/>
            </a:endParaRPr>
          </a:p>
        </p:txBody>
      </p:sp>
    </p:spTree>
    <p:extLst>
      <p:ext uri="{BB962C8B-B14F-4D97-AF65-F5344CB8AC3E}">
        <p14:creationId xmlns:p14="http://schemas.microsoft.com/office/powerpoint/2010/main" val="310767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25E4-AFF3-8D39-8449-53E31D281428}"/>
              </a:ext>
            </a:extLst>
          </p:cNvPr>
          <p:cNvSpPr>
            <a:spLocks noGrp="1"/>
          </p:cNvSpPr>
          <p:nvPr>
            <p:ph type="title"/>
          </p:nvPr>
        </p:nvSpPr>
        <p:spPr>
          <a:xfrm>
            <a:off x="1103312" y="452719"/>
            <a:ext cx="8947522" cy="685800"/>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ABSTRACT</a:t>
            </a:r>
            <a:br>
              <a:rPr lang="en-IN" sz="1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7033A-340D-924E-D485-18DC1F21F8C0}"/>
              </a:ext>
            </a:extLst>
          </p:cNvPr>
          <p:cNvSpPr>
            <a:spLocks noGrp="1"/>
          </p:cNvSpPr>
          <p:nvPr>
            <p:ph idx="1"/>
          </p:nvPr>
        </p:nvSpPr>
        <p:spPr>
          <a:xfrm>
            <a:off x="1556925" y="1262014"/>
            <a:ext cx="9807761" cy="2964754"/>
          </a:xfrm>
        </p:spPr>
        <p:txBody>
          <a:bodyPr/>
          <a:lstStyle/>
          <a:p>
            <a:pPr marL="0" indent="0" algn="just">
              <a:buNone/>
            </a:pPr>
            <a:r>
              <a:rPr lang="en-US" sz="2000" b="0" i="0" u="none" strike="noStrike" baseline="0" dirty="0">
                <a:latin typeface="Times New Roman" panose="02020603050405020304" pitchFamily="18" charset="0"/>
              </a:rPr>
              <a:t>Sense amplifier for Static Random Access Memory (SRAM) cells using Cadence Virtuoso. The sense amplifier plays a crucial role in the read operation of SRAM, enhancing the stability and reliability of data retrieval. The design process involved leveraging the capabilities of Cadence Virtuoso, a widely-used Electronic Design Automation (EDA) tool, to implement and simulate the sense amplifier circuit. </a:t>
            </a:r>
          </a:p>
          <a:p>
            <a:pPr marL="0" indent="0" algn="just">
              <a:buNone/>
            </a:pPr>
            <a:r>
              <a:rPr lang="en-US" sz="2000" b="0" i="0" u="none" strike="noStrike" baseline="0" dirty="0">
                <a:latin typeface="Times New Roman" panose="02020603050405020304" pitchFamily="18" charset="0"/>
              </a:rPr>
              <a:t>Simulation results demonstrated the functionality and effectiveness of the designed sense amplifier in amplifying small voltage differentials during the read operation, thereby enabling reliable data retrieval from the SRAM cell. </a:t>
            </a:r>
          </a:p>
        </p:txBody>
      </p:sp>
    </p:spTree>
    <p:extLst>
      <p:ext uri="{BB962C8B-B14F-4D97-AF65-F5344CB8AC3E}">
        <p14:creationId xmlns:p14="http://schemas.microsoft.com/office/powerpoint/2010/main" val="47038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6C45E-DD7B-DA80-A15B-C6E4DE87EAB8}"/>
              </a:ext>
            </a:extLst>
          </p:cNvPr>
          <p:cNvSpPr txBox="1"/>
          <p:nvPr/>
        </p:nvSpPr>
        <p:spPr>
          <a:xfrm>
            <a:off x="3619467" y="598269"/>
            <a:ext cx="3877985"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A6B7A35C-45BB-79E9-E782-F2D3C490C7F2}"/>
              </a:ext>
            </a:extLst>
          </p:cNvPr>
          <p:cNvSpPr>
            <a:spLocks noGrp="1"/>
          </p:cNvSpPr>
          <p:nvPr>
            <p:ph idx="1"/>
          </p:nvPr>
        </p:nvSpPr>
        <p:spPr>
          <a:xfrm>
            <a:off x="1565275" y="1244600"/>
            <a:ext cx="9939338" cy="4667250"/>
          </a:xfrm>
          <a:ln/>
        </p:spPr>
        <p:txBody>
          <a:bodyPr vert="horz" wrap="square" lIns="91440" tIns="45720" rIns="91440" bIns="45720" anchor="ctr" anchorCtr="0"/>
          <a:lstStyle/>
          <a:p>
            <a:pPr eaLnBrk="1" hangingPunct="1">
              <a:lnSpc>
                <a:spcPct val="150000"/>
              </a:lnSpc>
              <a:buFont typeface="Wingdings" panose="05000000000000000000" pitchFamily="2" charset="2"/>
              <a:buChar char="§"/>
            </a:pPr>
            <a:r>
              <a:rPr sz="2000" dirty="0">
                <a:solidFill>
                  <a:srgbClr val="374151"/>
                </a:solidFill>
                <a:latin typeface="Times New Roman" panose="02020603050405020304" pitchFamily="18" charset="0"/>
                <a:cs typeface="Times New Roman" panose="02020603050405020304" pitchFamily="18" charset="0"/>
              </a:rPr>
              <a:t>This introduction focuses on the emergence of a low-power, high-performance sense amplifier that incorporates </a:t>
            </a:r>
            <a:r>
              <a:rPr lang="en-IN" sz="2000" dirty="0">
                <a:solidFill>
                  <a:srgbClr val="374151"/>
                </a:solidFill>
                <a:latin typeface="Times New Roman" panose="02020603050405020304" pitchFamily="18" charset="0"/>
                <a:cs typeface="Times New Roman" panose="02020603050405020304" pitchFamily="18" charset="0"/>
              </a:rPr>
              <a:t>C</a:t>
            </a:r>
            <a:r>
              <a:rPr sz="2000" dirty="0">
                <a:solidFill>
                  <a:srgbClr val="374151"/>
                </a:solidFill>
                <a:latin typeface="Times New Roman" panose="02020603050405020304" pitchFamily="18" charset="0"/>
                <a:cs typeface="Times New Roman" panose="02020603050405020304" pitchFamily="18" charset="0"/>
              </a:rPr>
              <a:t>MOS (</a:t>
            </a:r>
            <a:r>
              <a:rPr lang="en-IN" sz="2000" dirty="0" err="1">
                <a:solidFill>
                  <a:srgbClr val="374151"/>
                </a:solidFill>
                <a:latin typeface="Times New Roman" panose="02020603050405020304" pitchFamily="18" charset="0"/>
                <a:cs typeface="Times New Roman" panose="02020603050405020304" pitchFamily="18" charset="0"/>
              </a:rPr>
              <a:t>Complimentry</a:t>
            </a:r>
            <a:r>
              <a:rPr sz="2000" dirty="0">
                <a:solidFill>
                  <a:srgbClr val="374151"/>
                </a:solidFill>
                <a:latin typeface="Times New Roman" panose="02020603050405020304" pitchFamily="18" charset="0"/>
                <a:cs typeface="Times New Roman" panose="02020603050405020304" pitchFamily="18" charset="0"/>
              </a:rPr>
              <a:t> Metal-Oxide-Semiconductor) biasing techniques. </a:t>
            </a:r>
          </a:p>
          <a:p>
            <a:pPr eaLnBrk="1" hangingPunct="1">
              <a:lnSpc>
                <a:spcPct val="150000"/>
              </a:lnSpc>
              <a:buFont typeface="Wingdings" panose="05000000000000000000" pitchFamily="2" charset="2"/>
              <a:buChar char="§"/>
            </a:pPr>
            <a:r>
              <a:rPr sz="2000" dirty="0">
                <a:solidFill>
                  <a:srgbClr val="374151"/>
                </a:solidFill>
                <a:latin typeface="Times New Roman" panose="02020603050405020304" pitchFamily="18" charset="0"/>
                <a:cs typeface="Times New Roman" panose="02020603050405020304" pitchFamily="18" charset="0"/>
              </a:rPr>
              <a:t>The </a:t>
            </a:r>
            <a:r>
              <a:rPr lang="en-IN" sz="2000" dirty="0">
                <a:solidFill>
                  <a:srgbClr val="374151"/>
                </a:solidFill>
                <a:latin typeface="Times New Roman" panose="02020603050405020304" pitchFamily="18" charset="0"/>
                <a:cs typeface="Times New Roman" panose="02020603050405020304" pitchFamily="18" charset="0"/>
              </a:rPr>
              <a:t>C</a:t>
            </a:r>
            <a:r>
              <a:rPr sz="2000" dirty="0">
                <a:solidFill>
                  <a:srgbClr val="374151"/>
                </a:solidFill>
                <a:latin typeface="Times New Roman" panose="02020603050405020304" pitchFamily="18" charset="0"/>
                <a:cs typeface="Times New Roman" panose="02020603050405020304" pitchFamily="18" charset="0"/>
              </a:rPr>
              <a:t>MOS-biased approach promises to mitigate this power overhead, making it an attractive solution for </a:t>
            </a:r>
            <a:r>
              <a:rPr lang="en-IN" sz="2000" dirty="0">
                <a:solidFill>
                  <a:srgbClr val="374151"/>
                </a:solidFill>
                <a:latin typeface="Times New Roman" panose="02020603050405020304" pitchFamily="18" charset="0"/>
                <a:cs typeface="Times New Roman" panose="02020603050405020304" pitchFamily="18" charset="0"/>
              </a:rPr>
              <a:t>Memory reading</a:t>
            </a:r>
            <a:r>
              <a:rPr sz="2000" dirty="0">
                <a:solidFill>
                  <a:srgbClr val="374151"/>
                </a:solidFill>
                <a:latin typeface="Times New Roman" panose="02020603050405020304" pitchFamily="18" charset="0"/>
                <a:cs typeface="Times New Roman" panose="02020603050405020304" pitchFamily="18" charset="0"/>
              </a:rPr>
              <a:t> applications. </a:t>
            </a:r>
          </a:p>
          <a:p>
            <a:pPr eaLnBrk="1" hangingPunct="1">
              <a:lnSpc>
                <a:spcPct val="150000"/>
              </a:lnSpc>
              <a:buFont typeface="Wingdings" panose="05000000000000000000" pitchFamily="2" charset="2"/>
              <a:buChar char="§"/>
            </a:pPr>
            <a:r>
              <a:rPr sz="2000" dirty="0">
                <a:solidFill>
                  <a:srgbClr val="374151"/>
                </a:solidFill>
                <a:latin typeface="Times New Roman" panose="02020603050405020304" pitchFamily="18" charset="0"/>
                <a:cs typeface="Times New Roman" panose="02020603050405020304" pitchFamily="18" charset="0"/>
              </a:rPr>
              <a:t>Memory systems, especially SRAM </a:t>
            </a:r>
            <a:r>
              <a:rPr lang="en-IN" sz="2000" dirty="0">
                <a:solidFill>
                  <a:srgbClr val="374151"/>
                </a:solidFill>
                <a:latin typeface="Times New Roman" panose="02020603050405020304" pitchFamily="18" charset="0"/>
                <a:cs typeface="Times New Roman" panose="02020603050405020304" pitchFamily="18" charset="0"/>
              </a:rPr>
              <a:t>and DRAM</a:t>
            </a:r>
            <a:r>
              <a:rPr sz="2000" dirty="0">
                <a:solidFill>
                  <a:srgbClr val="374151"/>
                </a:solidFill>
                <a:latin typeface="Times New Roman" panose="02020603050405020304" pitchFamily="18" charset="0"/>
                <a:cs typeface="Times New Roman" panose="02020603050405020304" pitchFamily="18" charset="0"/>
              </a:rPr>
              <a:t>, are expected to deliver high-speed read </a:t>
            </a:r>
            <a:r>
              <a:rPr lang="en-IN" sz="2000" dirty="0">
                <a:solidFill>
                  <a:srgbClr val="374151"/>
                </a:solidFill>
                <a:latin typeface="Times New Roman" panose="02020603050405020304" pitchFamily="18" charset="0"/>
                <a:cs typeface="Times New Roman" panose="02020603050405020304" pitchFamily="18" charset="0"/>
              </a:rPr>
              <a:t>and write</a:t>
            </a:r>
            <a:r>
              <a:rPr sz="2000" dirty="0">
                <a:solidFill>
                  <a:srgbClr val="374151"/>
                </a:solidFill>
                <a:latin typeface="Times New Roman" panose="02020603050405020304" pitchFamily="18" charset="0"/>
                <a:cs typeface="Times New Roman" panose="02020603050405020304" pitchFamily="18" charset="0"/>
              </a:rPr>
              <a:t> operations. </a:t>
            </a:r>
          </a:p>
          <a:p>
            <a:pPr eaLnBrk="1" hangingPunct="1">
              <a:lnSpc>
                <a:spcPct val="150000"/>
              </a:lnSpc>
              <a:buFont typeface="Wingdings" panose="05000000000000000000" pitchFamily="2" charset="2"/>
              <a:buChar char="§"/>
            </a:pPr>
            <a:r>
              <a:rPr sz="2000" dirty="0">
                <a:solidFill>
                  <a:srgbClr val="374151"/>
                </a:solidFill>
                <a:latin typeface="Times New Roman" panose="02020603050405020304" pitchFamily="18" charset="0"/>
                <a:cs typeface="Times New Roman" panose="02020603050405020304" pitchFamily="18" charset="0"/>
              </a:rPr>
              <a:t>This demand for speed is relentless, as it underpins the performance of various computing tasks.</a:t>
            </a:r>
            <a:endParaRPr lang="en-IN" alt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193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689" y="268482"/>
            <a:ext cx="8912225" cy="531813"/>
          </a:xfrm>
        </p:spPr>
        <p:txBody>
          <a:bodyPr vert="horz" wrap="square" lIns="91440" tIns="45720" rIns="91440" bIns="45720" numCol="1" rtlCol="0" anchor="ctr"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a:ln w="3175" cmpd="sng">
                  <a:noFill/>
                </a:ln>
                <a:uLnTx/>
                <a:uFillTx/>
                <a:latin typeface="Times New Roman" panose="02020603050405020304" pitchFamily="18" charset="0"/>
                <a:ea typeface="+mj-ea"/>
                <a:cs typeface="Times New Roman" panose="02020603050405020304" pitchFamily="18" charset="0"/>
              </a:rPr>
              <a:t>LITERATURE SURVEY</a:t>
            </a:r>
            <a:endParaRPr kumimoji="0" lang="en-IN" sz="3600" b="1" i="0" u="none" strike="noStrike" kern="1200" cap="none" spc="0" normalizeH="0" baseline="0" noProof="0" dirty="0">
              <a:ln w="3175" cmpd="sng">
                <a:noFill/>
              </a:ln>
              <a:uLnTx/>
              <a:uFillTx/>
              <a:latin typeface="Times New Roman" panose="02020603050405020304" pitchFamily="18" charset="0"/>
              <a:ea typeface="+mj-ea"/>
              <a:cs typeface="Times New Roman" panose="02020603050405020304" pitchFamily="18" charset="0"/>
            </a:endParaRPr>
          </a:p>
        </p:txBody>
      </p:sp>
      <p:graphicFrame>
        <p:nvGraphicFramePr>
          <p:cNvPr id="6" name="Table 4"/>
          <p:cNvGraphicFramePr>
            <a:graphicFrameLocks noGrp="1"/>
          </p:cNvGraphicFramePr>
          <p:nvPr/>
        </p:nvGraphicFramePr>
        <p:xfrm>
          <a:off x="1695450" y="1404938"/>
          <a:ext cx="8167688" cy="4302125"/>
        </p:xfrm>
        <a:graphic>
          <a:graphicData uri="http://schemas.openxmlformats.org/drawingml/2006/table">
            <a:tbl>
              <a:tblPr firstRow="1" bandRow="1">
                <a:tableStyleId>{5940675A-B579-460E-94D1-54222C63F5DA}</a:tableStyleId>
              </a:tblPr>
              <a:tblGrid>
                <a:gridCol w="1810068">
                  <a:extLst>
                    <a:ext uri="{9D8B030D-6E8A-4147-A177-3AD203B41FA5}">
                      <a16:colId xmlns:a16="http://schemas.microsoft.com/office/drawing/2014/main" val="20000"/>
                    </a:ext>
                  </a:extLst>
                </a:gridCol>
                <a:gridCol w="4059254">
                  <a:extLst>
                    <a:ext uri="{9D8B030D-6E8A-4147-A177-3AD203B41FA5}">
                      <a16:colId xmlns:a16="http://schemas.microsoft.com/office/drawing/2014/main" val="20001"/>
                    </a:ext>
                  </a:extLst>
                </a:gridCol>
                <a:gridCol w="2298366">
                  <a:extLst>
                    <a:ext uri="{9D8B030D-6E8A-4147-A177-3AD203B41FA5}">
                      <a16:colId xmlns:a16="http://schemas.microsoft.com/office/drawing/2014/main" val="20002"/>
                    </a:ext>
                  </a:extLst>
                </a:gridCol>
              </a:tblGrid>
              <a:tr h="1216391">
                <a:tc>
                  <a:txBody>
                    <a:bodyPr/>
                    <a:lstStyle/>
                    <a:p>
                      <a:pPr algn="ctr"/>
                      <a:r>
                        <a:rPr lang="en-IN" sz="1800" b="1" dirty="0">
                          <a:latin typeface="Times New Roman" panose="02020603050405020304" pitchFamily="18" charset="0"/>
                          <a:cs typeface="Times New Roman" panose="02020603050405020304" pitchFamily="18" charset="0"/>
                        </a:rPr>
                        <a:t>Sl.No</a:t>
                      </a:r>
                    </a:p>
                  </a:txBody>
                  <a:tcPr marL="91436" marR="91436" marT="45713" marB="45713"/>
                </a:tc>
                <a:tc>
                  <a:txBody>
                    <a:bodyPr/>
                    <a:lstStyle/>
                    <a:p>
                      <a:pPr algn="ctr"/>
                      <a:r>
                        <a:rPr lang="en-US" sz="1800" b="1" dirty="0">
                          <a:latin typeface="Times New Roman" panose="02020603050405020304" pitchFamily="18" charset="0"/>
                          <a:cs typeface="Times New Roman" panose="02020603050405020304" pitchFamily="18" charset="0"/>
                        </a:rPr>
                        <a:t>  Ist Author, Title, Publication Year </a:t>
                      </a:r>
                      <a:endParaRPr lang="en-IN" sz="1800" b="1" dirty="0">
                        <a:latin typeface="Times New Roman" panose="02020603050405020304" pitchFamily="18" charset="0"/>
                        <a:cs typeface="Times New Roman" panose="02020603050405020304" pitchFamily="18" charset="0"/>
                      </a:endParaRPr>
                    </a:p>
                  </a:txBody>
                  <a:tcPr marL="91436" marR="91436" marT="45713" marB="45713"/>
                </a:tc>
                <a:tc>
                  <a:txBody>
                    <a:bodyPr/>
                    <a:lstStyle/>
                    <a:p>
                      <a:pPr algn="ctr"/>
                      <a:r>
                        <a:rPr lang="en-IN" sz="1800" b="1" dirty="0">
                          <a:latin typeface="Times New Roman" panose="02020603050405020304" pitchFamily="18" charset="0"/>
                          <a:cs typeface="Times New Roman" panose="02020603050405020304" pitchFamily="18" charset="0"/>
                        </a:rPr>
                        <a:t>Limitation</a:t>
                      </a:r>
                    </a:p>
                  </a:txBody>
                  <a:tcPr marL="91436" marR="91436" marT="45713" marB="45713"/>
                </a:tc>
                <a:extLst>
                  <a:ext uri="{0D108BD9-81ED-4DB2-BD59-A6C34878D82A}">
                    <a16:rowId xmlns:a16="http://schemas.microsoft.com/office/drawing/2014/main" val="10000"/>
                  </a:ext>
                </a:extLst>
              </a:tr>
              <a:tr h="1775025">
                <a:tc>
                  <a:txBody>
                    <a:bodyPr/>
                    <a:lstStyle/>
                    <a:p>
                      <a:pPr algn="l">
                        <a:lnSpc>
                          <a:spcPct val="107000"/>
                        </a:lnSpc>
                        <a:spcAft>
                          <a:spcPts val="800"/>
                        </a:spcAft>
                      </a:pPr>
                      <a:r>
                        <a:rPr lang="en-IN" sz="1800" b="0" dirty="0">
                          <a:effectLst/>
                          <a:latin typeface="Arial" panose="020B0604020202020204" pitchFamily="34" charset="0"/>
                          <a:ea typeface="Calibri" panose="020F0502020204030204" pitchFamily="34" charset="0"/>
                          <a:cs typeface="Arial" panose="020B0604020202020204" pitchFamily="34" charset="0"/>
                        </a:rPr>
                        <a:t>1.</a:t>
                      </a:r>
                    </a:p>
                  </a:txBody>
                  <a:tcPr marL="114295" marR="114295" marT="0" marB="0"/>
                </a:tc>
                <a:tc>
                  <a:txBody>
                    <a:bodyPr/>
                    <a:lstStyle/>
                    <a:p>
                      <a:pPr algn="just"/>
                      <a:r>
                        <a:rPr lang="en-US" sz="2000" dirty="0">
                          <a:latin typeface="Times New Roman" panose="02020603050405020304" pitchFamily="18" charset="0"/>
                          <a:cs typeface="Times New Roman" panose="02020603050405020304" pitchFamily="18" charset="0"/>
                        </a:rPr>
                        <a:t>Design of Low Power PMOS Biased Sense Amplifier Using Lector Approach</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txBody>
                  <a:tcPr marL="91436" marR="91436" marT="45713" marB="45713"/>
                </a:tc>
                <a:tc>
                  <a:txBody>
                    <a:bodyPr/>
                    <a:lstStyle/>
                    <a:p>
                      <a:r>
                        <a:rPr lang="en-IN" sz="2000" dirty="0">
                          <a:latin typeface="Times New Roman" panose="02020603050405020304" pitchFamily="18" charset="0"/>
                          <a:cs typeface="Times New Roman" panose="02020603050405020304" pitchFamily="18" charset="0"/>
                        </a:rPr>
                        <a:t>More transistors are used and more delay.</a:t>
                      </a:r>
                    </a:p>
                  </a:txBody>
                  <a:tcPr marL="91436" marR="91436" marT="45713" marB="45713"/>
                </a:tc>
                <a:extLst>
                  <a:ext uri="{0D108BD9-81ED-4DB2-BD59-A6C34878D82A}">
                    <a16:rowId xmlns:a16="http://schemas.microsoft.com/office/drawing/2014/main" val="10001"/>
                  </a:ext>
                </a:extLst>
              </a:tr>
              <a:tr h="1310709">
                <a:tc>
                  <a:txBody>
                    <a:bodyPr/>
                    <a:lstStyle/>
                    <a:p>
                      <a:r>
                        <a:rPr lang="en-IN" sz="1800" b="0" dirty="0">
                          <a:latin typeface="Arial" panose="020B0604020202020204" pitchFamily="34" charset="0"/>
                          <a:cs typeface="Arial" panose="020B0604020202020204" pitchFamily="34" charset="0"/>
                        </a:rPr>
                        <a:t>2.</a:t>
                      </a:r>
                    </a:p>
                  </a:txBody>
                  <a:tcPr marL="91436" marR="91436" marT="45713" marB="45713"/>
                </a:tc>
                <a:tc>
                  <a:txBody>
                    <a:bodyPr/>
                    <a:lstStyle/>
                    <a:p>
                      <a:pPr algn="l"/>
                      <a:r>
                        <a:rPr lang="en-US" sz="2000" dirty="0">
                          <a:latin typeface="Times New Roman" panose="02020603050405020304" pitchFamily="18" charset="0"/>
                          <a:cs typeface="Times New Roman" panose="02020603050405020304" pitchFamily="18" charset="0"/>
                        </a:rPr>
                        <a:t>PMOS Biased Sense Amplifier Using Cadence Virtuoso With gpdk 90nm Technology</a:t>
                      </a:r>
                    </a:p>
                  </a:txBody>
                  <a:tcPr marL="91436" marR="91436" marT="45713" marB="45713"/>
                </a:tc>
                <a:tc>
                  <a:txBody>
                    <a:bodyPr/>
                    <a:lstStyle/>
                    <a:p>
                      <a:r>
                        <a:rPr lang="en-US" altLang="en-IN" sz="1800" dirty="0">
                          <a:latin typeface="Times New Roman" panose="02020603050405020304" pitchFamily="18" charset="0"/>
                          <a:cs typeface="Times New Roman" panose="02020603050405020304" pitchFamily="18" charset="0"/>
                        </a:rPr>
                        <a:t>Both 180nm and 90nm transistos is used </a:t>
                      </a:r>
                      <a:r>
                        <a:rPr lang="en-IN" sz="1800" dirty="0">
                          <a:latin typeface="Times New Roman" panose="02020603050405020304" pitchFamily="18" charset="0"/>
                          <a:cs typeface="Times New Roman" panose="02020603050405020304" pitchFamily="18" charset="0"/>
                        </a:rPr>
                        <a:t>.</a:t>
                      </a:r>
                    </a:p>
                  </a:txBody>
                  <a:tcPr marL="91436" marR="91436" marT="45713" marB="45713"/>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39888" y="277813"/>
            <a:ext cx="8912225" cy="531813"/>
          </a:xfrm>
        </p:spPr>
        <p:txBody>
          <a:bodyPr vert="horz" wrap="square" lIns="91440" tIns="45720" rIns="91440" bIns="45720" numCol="1" rtlCol="0" anchor="ctr"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a:ln w="3175" cmpd="sng">
                  <a:noFill/>
                </a:ln>
                <a:uLnTx/>
                <a:uFillTx/>
                <a:latin typeface="Times New Roman" panose="02020603050405020304" pitchFamily="18" charset="0"/>
                <a:ea typeface="+mj-ea"/>
                <a:cs typeface="Times New Roman" panose="02020603050405020304" pitchFamily="18" charset="0"/>
              </a:rPr>
              <a:t>LITERATURE SURVEY</a:t>
            </a:r>
            <a:endParaRPr kumimoji="0" lang="en-IN" sz="3600" b="1" i="0" u="none" strike="noStrike" kern="1200" cap="none" spc="0" normalizeH="0" baseline="0" noProof="0" dirty="0">
              <a:ln w="3175" cmpd="sng">
                <a:noFill/>
              </a:ln>
              <a:uLnTx/>
              <a:uFillTx/>
              <a:latin typeface="Times New Roman" panose="02020603050405020304" pitchFamily="18" charset="0"/>
              <a:ea typeface="+mj-ea"/>
              <a:cs typeface="Times New Roman" panose="02020603050405020304" pitchFamily="18" charset="0"/>
            </a:endParaRPr>
          </a:p>
        </p:txBody>
      </p:sp>
      <p:graphicFrame>
        <p:nvGraphicFramePr>
          <p:cNvPr id="4" name="Table 4"/>
          <p:cNvGraphicFramePr>
            <a:graphicFrameLocks noGrp="1"/>
          </p:cNvGraphicFramePr>
          <p:nvPr/>
        </p:nvGraphicFramePr>
        <p:xfrm>
          <a:off x="1536700" y="1581150"/>
          <a:ext cx="8453438" cy="4314648"/>
        </p:xfrm>
        <a:graphic>
          <a:graphicData uri="http://schemas.openxmlformats.org/drawingml/2006/table">
            <a:tbl>
              <a:tblPr firstRow="1" bandRow="1">
                <a:tableStyleId>{5940675A-B579-460E-94D1-54222C63F5DA}</a:tableStyleId>
              </a:tblPr>
              <a:tblGrid>
                <a:gridCol w="1686881">
                  <a:extLst>
                    <a:ext uri="{9D8B030D-6E8A-4147-A177-3AD203B41FA5}">
                      <a16:colId xmlns:a16="http://schemas.microsoft.com/office/drawing/2014/main" val="20000"/>
                    </a:ext>
                  </a:extLst>
                </a:gridCol>
                <a:gridCol w="3715346">
                  <a:extLst>
                    <a:ext uri="{9D8B030D-6E8A-4147-A177-3AD203B41FA5}">
                      <a16:colId xmlns:a16="http://schemas.microsoft.com/office/drawing/2014/main" val="20001"/>
                    </a:ext>
                  </a:extLst>
                </a:gridCol>
                <a:gridCol w="3051211">
                  <a:extLst>
                    <a:ext uri="{9D8B030D-6E8A-4147-A177-3AD203B41FA5}">
                      <a16:colId xmlns:a16="http://schemas.microsoft.com/office/drawing/2014/main" val="20002"/>
                    </a:ext>
                  </a:extLst>
                </a:gridCol>
              </a:tblGrid>
              <a:tr h="967567">
                <a:tc>
                  <a:txBody>
                    <a:bodyPr/>
                    <a:lstStyle/>
                    <a:p>
                      <a:pPr algn="ctr"/>
                      <a:r>
                        <a:rPr lang="en-IN" sz="1800" b="1" dirty="0" err="1">
                          <a:latin typeface="Times New Roman" panose="02020603050405020304" pitchFamily="18" charset="0"/>
                          <a:cs typeface="Times New Roman" panose="02020603050405020304" pitchFamily="18" charset="0"/>
                        </a:rPr>
                        <a:t>Sl.No</a:t>
                      </a:r>
                      <a:endParaRPr lang="en-IN" sz="1800" b="1" dirty="0">
                        <a:latin typeface="Times New Roman" panose="02020603050405020304" pitchFamily="18" charset="0"/>
                        <a:cs typeface="Times New Roman" panose="02020603050405020304" pitchFamily="18" charset="0"/>
                      </a:endParaRPr>
                    </a:p>
                  </a:txBody>
                  <a:tcPr marL="91420" marR="91420" marT="45736" marB="45736"/>
                </a:tc>
                <a:tc>
                  <a:txBody>
                    <a:bodyPr/>
                    <a:lstStyle/>
                    <a:p>
                      <a:pPr algn="ctr"/>
                      <a:r>
                        <a:rPr lang="en-US" sz="1800" b="1" dirty="0">
                          <a:latin typeface="Times New Roman" panose="02020603050405020304" pitchFamily="18" charset="0"/>
                          <a:cs typeface="Times New Roman" panose="02020603050405020304" pitchFamily="18" charset="0"/>
                        </a:rPr>
                        <a:t>  Ist Author, Title, Publication Year </a:t>
                      </a:r>
                      <a:endParaRPr lang="en-IN" sz="1800" b="1" dirty="0">
                        <a:latin typeface="Times New Roman" panose="02020603050405020304" pitchFamily="18" charset="0"/>
                        <a:cs typeface="Times New Roman" panose="02020603050405020304" pitchFamily="18" charset="0"/>
                      </a:endParaRPr>
                    </a:p>
                  </a:txBody>
                  <a:tcPr marL="91420" marR="91420" marT="45736" marB="45736"/>
                </a:tc>
                <a:tc>
                  <a:txBody>
                    <a:bodyPr/>
                    <a:lstStyle/>
                    <a:p>
                      <a:pPr algn="ctr"/>
                      <a:r>
                        <a:rPr lang="en-IN" sz="1800" b="1" dirty="0">
                          <a:latin typeface="Times New Roman" panose="02020603050405020304" pitchFamily="18" charset="0"/>
                          <a:cs typeface="Times New Roman" panose="02020603050405020304" pitchFamily="18" charset="0"/>
                        </a:rPr>
                        <a:t>Limitation </a:t>
                      </a:r>
                    </a:p>
                  </a:txBody>
                  <a:tcPr marL="91420" marR="91420" marT="45736" marB="45736"/>
                </a:tc>
                <a:extLst>
                  <a:ext uri="{0D108BD9-81ED-4DB2-BD59-A6C34878D82A}">
                    <a16:rowId xmlns:a16="http://schemas.microsoft.com/office/drawing/2014/main" val="10000"/>
                  </a:ext>
                </a:extLst>
              </a:tr>
              <a:tr h="1310672">
                <a:tc>
                  <a:txBody>
                    <a:bodyPr/>
                    <a:lstStyle/>
                    <a:p>
                      <a:pPr algn="l">
                        <a:lnSpc>
                          <a:spcPct val="107000"/>
                        </a:lnSpc>
                        <a:spcAft>
                          <a:spcPts val="800"/>
                        </a:spcAft>
                      </a:pPr>
                      <a:r>
                        <a:rPr lang="en-IN" sz="1800" b="0" dirty="0">
                          <a:effectLst/>
                          <a:latin typeface="Arial" panose="020B0604020202020204" pitchFamily="34" charset="0"/>
                          <a:ea typeface="Calibri" panose="020F0502020204030204" pitchFamily="34" charset="0"/>
                          <a:cs typeface="Arial" panose="020B0604020202020204" pitchFamily="34" charset="0"/>
                        </a:rPr>
                        <a:t>3.</a:t>
                      </a:r>
                    </a:p>
                  </a:txBody>
                  <a:tcPr marL="114274" marR="114274" marT="0" marB="0"/>
                </a:tc>
                <a:tc>
                  <a:txBody>
                    <a:bodyPr/>
                    <a:lstStyle/>
                    <a:p>
                      <a:pPr marL="0" indent="0" algn="just" fontAlgn="auto">
                        <a:spcAft>
                          <a:spcPts val="800"/>
                        </a:spcAft>
                        <a:buFont typeface="Wingdings 3" panose="05040102010807070707" pitchFamily="18" charset="2"/>
                        <a:buNone/>
                        <a:tabLst>
                          <a:tab pos="1066800" algn="l"/>
                        </a:tabLst>
                        <a:defRPr/>
                      </a:pPr>
                      <a:r>
                        <a:rPr lang="en-US" sz="2000" dirty="0">
                          <a:latin typeface="Times New Roman" panose="02020603050405020304" pitchFamily="18" charset="0"/>
                          <a:cs typeface="Times New Roman" panose="02020603050405020304" pitchFamily="18" charset="0"/>
                        </a:rPr>
                        <a:t>2021 IEEE Proceedings of the 12th international synopsis on advanced topics in electrical engineering.  </a:t>
                      </a:r>
                    </a:p>
                  </a:txBody>
                  <a:tcPr marL="91420" marR="91420" marT="45736" marB="45736"/>
                </a:tc>
                <a:tc>
                  <a:txBody>
                    <a:bodyPr/>
                    <a:lstStyle/>
                    <a:p>
                      <a:r>
                        <a:rPr lang="en-US" altLang="en-IN" sz="1800" dirty="0">
                          <a:latin typeface="Times New Roman" panose="02020603050405020304" pitchFamily="18" charset="0"/>
                          <a:cs typeface="Times New Roman" panose="02020603050405020304" pitchFamily="18" charset="0"/>
                        </a:rPr>
                        <a:t>Delay is not reduced as much</a:t>
                      </a:r>
                      <a:r>
                        <a:rPr lang="en-IN" sz="1800" dirty="0">
                          <a:latin typeface="Times New Roman" panose="02020603050405020304" pitchFamily="18" charset="0"/>
                          <a:cs typeface="Times New Roman" panose="02020603050405020304" pitchFamily="18" charset="0"/>
                        </a:rPr>
                        <a:t>.</a:t>
                      </a:r>
                    </a:p>
                  </a:txBody>
                  <a:tcPr marL="91420" marR="91420" marT="45736" marB="45736"/>
                </a:tc>
                <a:extLst>
                  <a:ext uri="{0D108BD9-81ED-4DB2-BD59-A6C34878D82A}">
                    <a16:rowId xmlns:a16="http://schemas.microsoft.com/office/drawing/2014/main" val="10001"/>
                  </a:ext>
                </a:extLst>
              </a:tr>
              <a:tr h="1006910">
                <a:tc>
                  <a:txBody>
                    <a:bodyPr/>
                    <a:lstStyle/>
                    <a:p>
                      <a:pPr algn="l">
                        <a:lnSpc>
                          <a:spcPct val="107000"/>
                        </a:lnSpc>
                        <a:spcAft>
                          <a:spcPts val="800"/>
                        </a:spcAft>
                      </a:pPr>
                      <a:r>
                        <a:rPr lang="en-IN" sz="1800" b="0" dirty="0">
                          <a:effectLst/>
                          <a:latin typeface="Arial" panose="020B0604020202020204" pitchFamily="34" charset="0"/>
                          <a:ea typeface="Calibri" panose="020F0502020204030204" pitchFamily="34" charset="0"/>
                          <a:cs typeface="Arial" panose="020B0604020202020204" pitchFamily="34" charset="0"/>
                        </a:rPr>
                        <a:t>4.</a:t>
                      </a:r>
                    </a:p>
                  </a:txBody>
                  <a:tcPr marL="114274" marR="114274" marT="0" marB="0"/>
                </a:tc>
                <a:tc>
                  <a:txBody>
                    <a:bodyPr/>
                    <a:lstStyle/>
                    <a:p>
                      <a:pPr marL="0" indent="0" algn="just" fontAlgn="auto">
                        <a:spcAft>
                          <a:spcPts val="800"/>
                        </a:spcAft>
                        <a:buFont typeface="Wingdings 3" panose="05040102010807070707" pitchFamily="18" charset="2"/>
                        <a:buNone/>
                        <a:tabLst>
                          <a:tab pos="1066800" algn="l"/>
                        </a:tabLst>
                        <a:defRPr/>
                      </a:pPr>
                      <a:r>
                        <a:rPr lang="en-US" sz="2000" dirty="0">
                          <a:latin typeface="Times New Roman" panose="02020603050405020304" pitchFamily="18" charset="0"/>
                          <a:cs typeface="Times New Roman" panose="02020603050405020304" pitchFamily="18" charset="0"/>
                        </a:rPr>
                        <a:t>Low power single bit line 6T SRAM cell with high read stability. </a:t>
                      </a:r>
                    </a:p>
                  </a:txBody>
                  <a:tcPr marL="91420" marR="91420" marT="45736" marB="45736"/>
                </a:tc>
                <a:tc>
                  <a:txBody>
                    <a:bodyPr/>
                    <a:lstStyle/>
                    <a:p>
                      <a:r>
                        <a:rPr lang="en-IN" sz="2000" dirty="0">
                          <a:latin typeface="Times New Roman" panose="02020603050405020304" pitchFamily="18" charset="0"/>
                          <a:cs typeface="Times New Roman" panose="02020603050405020304" pitchFamily="18" charset="0"/>
                        </a:rPr>
                        <a:t>Designed for only 1 bitcell.</a:t>
                      </a:r>
                    </a:p>
                  </a:txBody>
                  <a:tcPr marL="91420" marR="91420" marT="45736" marB="45736"/>
                </a:tc>
                <a:extLst>
                  <a:ext uri="{0D108BD9-81ED-4DB2-BD59-A6C34878D82A}">
                    <a16:rowId xmlns:a16="http://schemas.microsoft.com/office/drawing/2014/main" val="2940330016"/>
                  </a:ext>
                </a:extLst>
              </a:tr>
              <a:tr h="1029499">
                <a:tc>
                  <a:txBody>
                    <a:bodyPr/>
                    <a:lstStyle/>
                    <a:p>
                      <a:pPr algn="l">
                        <a:lnSpc>
                          <a:spcPct val="107000"/>
                        </a:lnSpc>
                        <a:spcAft>
                          <a:spcPts val="800"/>
                        </a:spcAft>
                      </a:pPr>
                      <a:r>
                        <a:rPr lang="en-IN" sz="1800" b="0" dirty="0">
                          <a:effectLst/>
                          <a:latin typeface="Arial" panose="020B0604020202020204" pitchFamily="34" charset="0"/>
                          <a:ea typeface="Calibri" panose="020F0502020204030204" pitchFamily="34" charset="0"/>
                          <a:cs typeface="Arial" panose="020B0604020202020204" pitchFamily="34" charset="0"/>
                        </a:rPr>
                        <a:t>5.</a:t>
                      </a:r>
                    </a:p>
                  </a:txBody>
                  <a:tcPr marL="114274" marR="114274" marT="0" marB="0"/>
                </a:tc>
                <a:tc>
                  <a:txBody>
                    <a:bodyPr/>
                    <a:lstStyle/>
                    <a:p>
                      <a:pPr marL="0" indent="0" algn="just" fontAlgn="auto">
                        <a:spcAft>
                          <a:spcPts val="800"/>
                        </a:spcAft>
                        <a:buFont typeface="Wingdings 3" panose="05040102010807070707" pitchFamily="18" charset="2"/>
                        <a:buNone/>
                        <a:tabLst>
                          <a:tab pos="1066800" algn="l"/>
                        </a:tabLst>
                        <a:defRPr/>
                      </a:pPr>
                      <a:r>
                        <a:rPr lang="en-US" sz="2000" dirty="0">
                          <a:latin typeface="Times New Roman" panose="02020603050405020304" pitchFamily="18" charset="0"/>
                          <a:cs typeface="Times New Roman" panose="02020603050405020304" pitchFamily="18" charset="0"/>
                        </a:rPr>
                        <a:t>Efficient current mode sense amplifier for low power SRAM.</a:t>
                      </a:r>
                    </a:p>
                  </a:txBody>
                  <a:tcPr marL="91420" marR="91420" marT="45736" marB="45736"/>
                </a:tc>
                <a:tc>
                  <a:txBody>
                    <a:bodyPr/>
                    <a:lstStyle/>
                    <a:p>
                      <a:r>
                        <a:rPr lang="en-IN" sz="2000" dirty="0">
                          <a:latin typeface="Times New Roman" panose="02020603050405020304" pitchFamily="18" charset="0"/>
                          <a:cs typeface="Times New Roman" panose="02020603050405020304" pitchFamily="18" charset="0"/>
                        </a:rPr>
                        <a:t>It uses clamped bitline technique. </a:t>
                      </a:r>
                    </a:p>
                  </a:txBody>
                  <a:tcPr marL="91420" marR="91420" marT="45736" marB="45736"/>
                </a:tc>
                <a:extLst>
                  <a:ext uri="{0D108BD9-81ED-4DB2-BD59-A6C34878D82A}">
                    <a16:rowId xmlns:a16="http://schemas.microsoft.com/office/drawing/2014/main" val="14273938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27EFEE-E405-7735-D4F4-CA5B62629D78}"/>
              </a:ext>
            </a:extLst>
          </p:cNvPr>
          <p:cNvSpPr txBox="1"/>
          <p:nvPr/>
        </p:nvSpPr>
        <p:spPr>
          <a:xfrm>
            <a:off x="4315863" y="618566"/>
            <a:ext cx="2852063"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62ACC0D-9138-7FE1-2AB7-825771E3BC42}"/>
              </a:ext>
            </a:extLst>
          </p:cNvPr>
          <p:cNvSpPr txBox="1">
            <a:spLocks noChangeArrowheads="1"/>
          </p:cNvSpPr>
          <p:nvPr/>
        </p:nvSpPr>
        <p:spPr>
          <a:xfrm>
            <a:off x="1451234" y="1532496"/>
            <a:ext cx="10193338" cy="4706938"/>
          </a:xfrm>
          <a:prstGeom prst="rect">
            <a:avLst/>
          </a:prstGeom>
          <a:noFill/>
          <a:ln w="9525">
            <a:noFill/>
          </a:ln>
        </p:spPr>
        <p:txBody>
          <a:bodyPr vert="horz" wrap="square" lIns="91440" tIns="45720" rIns="91440" bIns="45720" numCol="1" anchor="ctr" anchorCtr="0" compatLnSpc="1"/>
          <a:lst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indent="0" eaLnBrk="0" hangingPunct="0">
              <a:lnSpc>
                <a:spcPct val="150000"/>
              </a:lnSpc>
              <a:buFont typeface="Arial" panose="020B0604020202020204" pitchFamily="34" charset="0"/>
              <a:buNone/>
              <a:defRPr/>
            </a:pPr>
            <a:r>
              <a:rPr lang="en-US" sz="2000" b="1" dirty="0">
                <a:solidFill>
                  <a:srgbClr val="374151"/>
                </a:solidFill>
                <a:latin typeface="Times New Roman" panose="02020603050405020304" pitchFamily="18" charset="0"/>
                <a:cs typeface="Times New Roman" panose="02020603050405020304" pitchFamily="18" charset="0"/>
              </a:rPr>
              <a:t>Power Efficiency: </a:t>
            </a:r>
            <a:r>
              <a:rPr lang="en-US" sz="2000" dirty="0">
                <a:solidFill>
                  <a:srgbClr val="374151"/>
                </a:solidFill>
                <a:latin typeface="Times New Roman" panose="02020603050405020304" pitchFamily="18" charset="0"/>
                <a:cs typeface="Times New Roman" panose="02020603050405020304" pitchFamily="18" charset="0"/>
              </a:rPr>
              <a:t>One of the primary objectives is to reduce power consumption in memory systems. This includes minimizing both active power during sensing and standby power when the sense amplifier is not in use.</a:t>
            </a:r>
          </a:p>
          <a:p>
            <a:pPr marL="0" indent="0" eaLnBrk="0" hangingPunct="0">
              <a:lnSpc>
                <a:spcPct val="150000"/>
              </a:lnSpc>
              <a:buFont typeface="Arial" panose="020B0604020202020204" pitchFamily="34" charset="0"/>
              <a:buNone/>
              <a:defRPr/>
            </a:pPr>
            <a:r>
              <a:rPr lang="en-US" sz="2000" b="1" dirty="0">
                <a:solidFill>
                  <a:srgbClr val="374151"/>
                </a:solidFill>
                <a:latin typeface="Times New Roman" panose="02020603050405020304" pitchFamily="18" charset="0"/>
                <a:cs typeface="Times New Roman" panose="02020603050405020304" pitchFamily="18" charset="0"/>
              </a:rPr>
              <a:t>High Speed:</a:t>
            </a:r>
            <a:r>
              <a:rPr lang="en-US" sz="2000" dirty="0">
                <a:solidFill>
                  <a:srgbClr val="374151"/>
                </a:solidFill>
                <a:latin typeface="Times New Roman" panose="02020603050405020304" pitchFamily="18" charset="0"/>
                <a:cs typeface="Times New Roman" panose="02020603050405020304" pitchFamily="18" charset="0"/>
              </a:rPr>
              <a:t> Ensuring reliable and accurate sensing of small signal differentials in memory cells is paramount. The sense amplifier should be designed to maximize the speed, contributing to high data integrity and system reliability.</a:t>
            </a:r>
          </a:p>
          <a:p>
            <a:pPr marL="0" indent="0" eaLnBrk="0" hangingPunct="0">
              <a:lnSpc>
                <a:spcPct val="150000"/>
              </a:lnSpc>
              <a:buFont typeface="Arial" panose="020B0604020202020204" pitchFamily="34" charset="0"/>
              <a:buNone/>
              <a:defRPr/>
            </a:pPr>
            <a:r>
              <a:rPr lang="en-US" sz="2000" b="1" dirty="0">
                <a:solidFill>
                  <a:srgbClr val="374151"/>
                </a:solidFill>
                <a:latin typeface="Times New Roman" panose="02020603050405020304" pitchFamily="18" charset="0"/>
                <a:cs typeface="Times New Roman" panose="02020603050405020304" pitchFamily="18" charset="0"/>
              </a:rPr>
              <a:t>Low Leakage Current:</a:t>
            </a:r>
            <a:r>
              <a:rPr lang="en-US" sz="2000" dirty="0">
                <a:solidFill>
                  <a:srgbClr val="374151"/>
                </a:solidFill>
                <a:latin typeface="Times New Roman" panose="02020603050405020304" pitchFamily="18" charset="0"/>
                <a:cs typeface="Times New Roman" panose="02020603050405020304" pitchFamily="18" charset="0"/>
              </a:rPr>
              <a:t> CMOS biasing is employed to reduce leakage current in the sense amplifier, particularly during standby periods. Minimizing leakage current is a crucial objective to lower overall power consumption, especially when the sense amplifier is idle</a:t>
            </a:r>
          </a:p>
          <a:p>
            <a:pPr marL="0" indent="0">
              <a:buNone/>
              <a:defRPr/>
            </a:pPr>
            <a:endParaRPr lang="en-I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8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13AC-1FE4-7E4D-3DAF-AC4EB9FF4B90}"/>
              </a:ext>
            </a:extLst>
          </p:cNvPr>
          <p:cNvSpPr>
            <a:spLocks noGrp="1"/>
          </p:cNvSpPr>
          <p:nvPr>
            <p:ph type="title"/>
          </p:nvPr>
        </p:nvSpPr>
        <p:spPr>
          <a:xfrm>
            <a:off x="1354443" y="624236"/>
            <a:ext cx="8596668" cy="860612"/>
          </a:xfrm>
        </p:spPr>
        <p:txBody>
          <a:bodyPr/>
          <a:lstStyle/>
          <a:p>
            <a:pPr algn="ctr"/>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PROBLEM STATEMENT</a:t>
            </a:r>
            <a:endParaRPr lang="en-IN"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7E0F7DA5-9406-3075-B8CF-7B02BCDE0B88}"/>
              </a:ext>
            </a:extLst>
          </p:cNvPr>
          <p:cNvSpPr>
            <a:spLocks noGrp="1" noChangeArrowheads="1"/>
          </p:cNvSpPr>
          <p:nvPr>
            <p:ph idx="1"/>
          </p:nvPr>
        </p:nvSpPr>
        <p:spPr>
          <a:xfrm>
            <a:off x="1311275" y="1543050"/>
            <a:ext cx="10193338" cy="4368800"/>
          </a:xfrm>
        </p:spPr>
        <p:txBody>
          <a:bodyPr vert="horz" wrap="square" lIns="91440" tIns="45720" rIns="91440" bIns="45720" numCol="1" rtlCol="0" anchor="ctr" anchorCtr="0" compatLnSpc="1">
            <a:normAutofit fontScale="25000" lnSpcReduction="20000"/>
          </a:bodyPr>
          <a:lstStyle/>
          <a:p>
            <a:pPr marL="285750" marR="0" lvl="0" indent="-285750" algn="l" defTabSz="457200" rtl="0" eaLnBrk="1" fontAlgn="auto" latinLnBrk="0" hangingPunct="1">
              <a:lnSpc>
                <a:spcPct val="100000"/>
              </a:lnSpc>
              <a:spcBef>
                <a:spcPct val="20000"/>
              </a:spcBef>
              <a:spcAft>
                <a:spcPts val="600"/>
              </a:spcAft>
              <a:buClr>
                <a:schemeClr val="accent1">
                  <a:lumMod val="75000"/>
                </a:schemeClr>
              </a:buClr>
              <a:buSzPct val="145000"/>
              <a:buFont typeface="Wingdings" panose="05000000000000000000" pitchFamily="2" charset="2"/>
              <a:buChar char="§"/>
              <a:defRPr/>
            </a:pPr>
            <a:endParaRPr kumimoji="0" lang="en-IN" altLang="en-US" sz="3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200000"/>
              </a:lnSpc>
              <a:spcBef>
                <a:spcPct val="20000"/>
              </a:spcBef>
              <a:spcAft>
                <a:spcPts val="600"/>
              </a:spcAft>
              <a:buClr>
                <a:schemeClr val="accent1">
                  <a:lumMod val="75000"/>
                </a:schemeClr>
              </a:buClr>
              <a:buSzPct val="145000"/>
              <a:buFont typeface="Wingdings" panose="05000000000000000000" pitchFamily="2" charset="2"/>
              <a:buChar char="§"/>
              <a:defRPr/>
            </a:pPr>
            <a:r>
              <a:rPr kumimoji="0" lang="en-US" sz="8000" b="1"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Scalability and Adaptability: </a:t>
            </a:r>
            <a:r>
              <a:rPr kumimoji="0" lang="en-US" sz="800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The sense amplifier design must be scalable to accommodate the ever-growing demands for memory density and performance. It should also be adaptable to emerging memory technologies and scaling requirements.</a:t>
            </a:r>
          </a:p>
          <a:p>
            <a:pPr marL="285750" marR="0" lvl="0" indent="-285750" algn="l" defTabSz="457200" rtl="0" eaLnBrk="1" fontAlgn="auto" latinLnBrk="0" hangingPunct="1">
              <a:lnSpc>
                <a:spcPct val="200000"/>
              </a:lnSpc>
              <a:spcBef>
                <a:spcPct val="20000"/>
              </a:spcBef>
              <a:spcAft>
                <a:spcPts val="600"/>
              </a:spcAft>
              <a:buClr>
                <a:schemeClr val="accent1">
                  <a:lumMod val="75000"/>
                </a:schemeClr>
              </a:buClr>
              <a:buSzPct val="145000"/>
              <a:buFont typeface="Wingdings" panose="05000000000000000000" pitchFamily="2" charset="2"/>
              <a:buChar char="§"/>
              <a:defRPr/>
            </a:pPr>
            <a:r>
              <a:rPr kumimoji="0" lang="en-US" sz="80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Integration Complexity:</a:t>
            </a:r>
            <a:r>
              <a:rPr kumimoji="0" lang="en-US" sz="80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Integrating sense amplifiers into existing memory architectures can be a complex and time-consuming task. The design should facilitate ease of integration while maintaining compatibility with current memory system designs.</a:t>
            </a:r>
            <a:br>
              <a:rPr kumimoji="0" lang="en-US" altLang="en-US" sz="8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kumimoji="0" lang="en-US" altLang="en-US" sz="8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2377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D0D1-5DBF-9E17-D4A8-9BB5EA42087A}"/>
              </a:ext>
            </a:extLst>
          </p:cNvPr>
          <p:cNvSpPr>
            <a:spLocks noGrp="1"/>
          </p:cNvSpPr>
          <p:nvPr>
            <p:ph type="title"/>
          </p:nvPr>
        </p:nvSpPr>
        <p:spPr>
          <a:xfrm>
            <a:off x="963919" y="220274"/>
            <a:ext cx="9404723" cy="766482"/>
          </a:xfrm>
        </p:spPr>
        <p:txBody>
          <a:bodyPr/>
          <a:lstStyle/>
          <a:p>
            <a:pPr algn="ctr"/>
            <a:r>
              <a:rPr lang="en-US" sz="3600" b="1" dirty="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286E734-BC10-FBE1-1F07-0FB84E0DC230}"/>
              </a:ext>
            </a:extLst>
          </p:cNvPr>
          <p:cNvSpPr>
            <a:spLocks noGrp="1"/>
          </p:cNvSpPr>
          <p:nvPr>
            <p:ph idx="1"/>
          </p:nvPr>
        </p:nvSpPr>
        <p:spPr>
          <a:xfrm>
            <a:off x="1575558" y="1175656"/>
            <a:ext cx="10544907" cy="522514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Sense amplifier:- It is an device which read voltage or current signal from memory and give the output in bitwise(0/1) with lower delay.</a:t>
            </a:r>
          </a:p>
          <a:p>
            <a:pPr>
              <a:lnSpc>
                <a:spcPct val="150000"/>
              </a:lnSpc>
            </a:pPr>
            <a:r>
              <a:rPr lang="en-US" sz="2000" dirty="0">
                <a:latin typeface="Times New Roman" panose="02020603050405020304" pitchFamily="18" charset="0"/>
                <a:cs typeface="Times New Roman" panose="02020603050405020304" pitchFamily="18" charset="0"/>
              </a:rPr>
              <a:t>Types of sense amplifier:-</a:t>
            </a:r>
          </a:p>
          <a:p>
            <a:pPr marL="0" indent="0">
              <a:lnSpc>
                <a:spcPct val="150000"/>
              </a:lnSpc>
              <a:buNone/>
            </a:pPr>
            <a:r>
              <a:rPr lang="en-US" sz="2000" dirty="0">
                <a:latin typeface="Times New Roman" panose="02020603050405020304" pitchFamily="18" charset="0"/>
                <a:cs typeface="Times New Roman" panose="02020603050405020304" pitchFamily="18" charset="0"/>
              </a:rPr>
              <a:t>     a) Voltage Sense Amplifier (VSA)</a:t>
            </a:r>
          </a:p>
          <a:p>
            <a:pPr marL="0" indent="0">
              <a:lnSpc>
                <a:spcPct val="150000"/>
              </a:lnSpc>
              <a:buNone/>
            </a:pPr>
            <a:r>
              <a:rPr lang="en-US" sz="2000" dirty="0">
                <a:latin typeface="Times New Roman" panose="02020603050405020304" pitchFamily="18" charset="0"/>
                <a:cs typeface="Times New Roman" panose="02020603050405020304" pitchFamily="18" charset="0"/>
              </a:rPr>
              <a:t>     b) Current Sense Amplifier (CSA)</a:t>
            </a:r>
          </a:p>
          <a:p>
            <a:pPr marL="0" indent="0">
              <a:lnSpc>
                <a:spcPct val="150000"/>
              </a:lnSpc>
              <a:buNone/>
            </a:pPr>
            <a:r>
              <a:rPr lang="en-US" sz="2000" dirty="0">
                <a:latin typeface="Times New Roman" panose="02020603050405020304" pitchFamily="18" charset="0"/>
                <a:cs typeface="Times New Roman" panose="02020603050405020304" pitchFamily="18" charset="0"/>
              </a:rPr>
              <a:t>     c) Charge Transfer Sense Amplifier (CTSA)</a:t>
            </a:r>
          </a:p>
          <a:p>
            <a:pPr>
              <a:lnSpc>
                <a:spcPct val="150000"/>
              </a:lnSpc>
            </a:pPr>
            <a:r>
              <a:rPr lang="en-US" sz="2000" dirty="0">
                <a:latin typeface="Times New Roman" panose="02020603050405020304" pitchFamily="18" charset="0"/>
                <a:cs typeface="Times New Roman" panose="02020603050405020304" pitchFamily="18" charset="0"/>
              </a:rPr>
              <a:t>In this project we are working on the Voltage sense amplifier.</a:t>
            </a:r>
          </a:p>
          <a:p>
            <a:pPr marL="0" indent="0">
              <a:buNone/>
            </a:pPr>
            <a:r>
              <a:rPr lang="en-US" sz="2000" dirty="0">
                <a:latin typeface="Times New Roman" panose="02020603050405020304" pitchFamily="18" charset="0"/>
                <a:cs typeface="Times New Roman" panose="02020603050405020304" pitchFamily="18" charset="0"/>
              </a:rPr>
              <a:t>        1) Low impedance in output.</a:t>
            </a:r>
          </a:p>
          <a:p>
            <a:pPr marL="0" indent="0">
              <a:buNone/>
            </a:pPr>
            <a:r>
              <a:rPr lang="en-US" sz="2000" dirty="0">
                <a:latin typeface="Times New Roman" panose="02020603050405020304" pitchFamily="18" charset="0"/>
                <a:cs typeface="Times New Roman" panose="02020603050405020304" pitchFamily="18" charset="0"/>
              </a:rPr>
              <a:t>        2) Less noise.</a:t>
            </a:r>
          </a:p>
          <a:p>
            <a:pPr marL="0" indent="0">
              <a:buNone/>
            </a:pPr>
            <a:r>
              <a:rPr lang="en-US" sz="2000" dirty="0">
                <a:latin typeface="Times New Roman" panose="02020603050405020304" pitchFamily="18" charset="0"/>
                <a:cs typeface="Times New Roman" panose="02020603050405020304" pitchFamily="18" charset="0"/>
              </a:rPr>
              <a:t>        3) Less area.</a:t>
            </a:r>
          </a:p>
          <a:p>
            <a:endParaRPr lang="en-IN" dirty="0"/>
          </a:p>
        </p:txBody>
      </p:sp>
    </p:spTree>
    <p:extLst>
      <p:ext uri="{BB962C8B-B14F-4D97-AF65-F5344CB8AC3E}">
        <p14:creationId xmlns:p14="http://schemas.microsoft.com/office/powerpoint/2010/main" val="3165237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project_voltage</Template>
  <TotalTime>1731</TotalTime>
  <Words>1178</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Blackadder ITC</vt:lpstr>
      <vt:lpstr>Calibri</vt:lpstr>
      <vt:lpstr>Corbel</vt:lpstr>
      <vt:lpstr>Times New Roman</vt:lpstr>
      <vt:lpstr>Wingdings</vt:lpstr>
      <vt:lpstr>Wingdings 3</vt:lpstr>
      <vt:lpstr>Parallax</vt:lpstr>
      <vt:lpstr>      Don Bosco Institute  of  Technology   Department of Electronics and Communication Engineering </vt:lpstr>
      <vt:lpstr>CONTENTS</vt:lpstr>
      <vt:lpstr>ABSTRACT </vt:lpstr>
      <vt:lpstr>PowerPoint Presentation</vt:lpstr>
      <vt:lpstr>LITERATURE SURVEY</vt:lpstr>
      <vt:lpstr>LITERATURE SURVEY</vt:lpstr>
      <vt:lpstr>PowerPoint Presentation</vt:lpstr>
      <vt:lpstr>PROBLEM STATEMENT</vt:lpstr>
      <vt:lpstr>METHODOLOGY</vt:lpstr>
      <vt:lpstr>BLOCK DIAGRAM</vt:lpstr>
      <vt:lpstr>BLOCK DIAGRAM EXPLANATION</vt:lpstr>
      <vt:lpstr>SCHEMATIC OF SENSE AMPLIFIER</vt:lpstr>
      <vt:lpstr>EXPLANATION OF SENSE AMPLIFIER</vt:lpstr>
      <vt:lpstr>WAVEFORM</vt:lpstr>
      <vt:lpstr>ADVANTAGES</vt:lpstr>
      <vt:lpstr>APPLICATION</vt:lpstr>
      <vt:lpstr>TOOLS USED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Bosco Institute  of  Technology   Department of Electronics and Communication Engineering</dc:title>
  <dc:creator>Bhoomika</dc:creator>
  <cp:lastModifiedBy>Harsha N</cp:lastModifiedBy>
  <cp:revision>46</cp:revision>
  <dcterms:created xsi:type="dcterms:W3CDTF">2023-02-26T03:47:20Z</dcterms:created>
  <dcterms:modified xsi:type="dcterms:W3CDTF">2024-05-29T17:02:03Z</dcterms:modified>
</cp:coreProperties>
</file>