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4" r:id="rId1"/>
  </p:sldMasterIdLst>
  <p:notesMasterIdLst>
    <p:notesMasterId r:id="rId17"/>
  </p:notesMasterIdLst>
  <p:sldIdLst>
    <p:sldId id="259" r:id="rId2"/>
    <p:sldId id="1001" r:id="rId3"/>
    <p:sldId id="972" r:id="rId4"/>
    <p:sldId id="1002" r:id="rId5"/>
    <p:sldId id="1003" r:id="rId6"/>
    <p:sldId id="1004" r:id="rId7"/>
    <p:sldId id="1005" r:id="rId8"/>
    <p:sldId id="1006" r:id="rId9"/>
    <p:sldId id="1007" r:id="rId10"/>
    <p:sldId id="1008" r:id="rId11"/>
    <p:sldId id="1009" r:id="rId12"/>
    <p:sldId id="1010" r:id="rId13"/>
    <p:sldId id="1011" r:id="rId14"/>
    <p:sldId id="1012" r:id="rId15"/>
    <p:sldId id="9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>
            <p14:sldId id="259"/>
            <p14:sldId id="1001"/>
            <p14:sldId id="972"/>
            <p14:sldId id="1002"/>
            <p14:sldId id="1003"/>
            <p14:sldId id="1004"/>
            <p14:sldId id="1005"/>
            <p14:sldId id="1006"/>
            <p14:sldId id="1007"/>
            <p14:sldId id="1008"/>
            <p14:sldId id="1009"/>
            <p14:sldId id="1010"/>
            <p14:sldId id="1011"/>
            <p14:sldId id="1012"/>
            <p14:sldId id="967"/>
          </p14:sldIdLst>
        </p14:section>
        <p14:section name="Appendix" id="{E35CCD6A-2288-476E-BC93-C75323AE1F32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DFF"/>
    <a:srgbClr val="D5DE24"/>
    <a:srgbClr val="D9FF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 autoAdjust="0"/>
    <p:restoredTop sz="88225" autoAdjust="0"/>
  </p:normalViewPr>
  <p:slideViewPr>
    <p:cSldViewPr>
      <p:cViewPr>
        <p:scale>
          <a:sx n="75" d="100"/>
          <a:sy n="75" d="100"/>
        </p:scale>
        <p:origin x="-1140" y="-12"/>
      </p:cViewPr>
      <p:guideLst>
        <p:guide orient="horz" pos="2160"/>
        <p:guide orient="horz" pos="576"/>
        <p:guide pos="3072"/>
        <p:guide pos="384"/>
        <p:guide pos="5472"/>
      </p:guideLst>
    </p:cSldViewPr>
  </p:slideViewPr>
  <p:outlineViewPr>
    <p:cViewPr>
      <p:scale>
        <a:sx n="33" d="100"/>
        <a:sy n="33" d="100"/>
      </p:scale>
      <p:origin x="0" y="2784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0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89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89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5814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2362200"/>
            <a:ext cx="8001000" cy="914400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Box 11"/>
          <p:cNvSpPr txBox="1">
            <a:spLocks noChangeArrowheads="1"/>
          </p:cNvSpPr>
          <p:nvPr userDrawn="1"/>
        </p:nvSpPr>
        <p:spPr bwMode="auto">
          <a:xfrm>
            <a:off x="6073775" y="6588125"/>
            <a:ext cx="29178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srgbClr val="7F7F7F"/>
                </a:solidFill>
                <a:latin typeface="Cambria" panose="02040503050406030204" pitchFamily="18" charset="0"/>
              </a:rPr>
              <a:t> </a:t>
            </a:r>
            <a:r>
              <a:rPr lang="en-US" sz="1200" dirty="0">
                <a:solidFill>
                  <a:srgbClr val="595959"/>
                </a:solidFill>
                <a:latin typeface="Cambria" panose="02040503050406030204" pitchFamily="18" charset="0"/>
              </a:rPr>
              <a:t>© 2018 SMART Training Resources Pvt. Ltd.</a:t>
            </a:r>
          </a:p>
        </p:txBody>
      </p:sp>
      <p:sp>
        <p:nvSpPr>
          <p:cNvPr id="7" name="TextBox 10"/>
          <p:cNvSpPr txBox="1">
            <a:spLocks noChangeArrowheads="1"/>
          </p:cNvSpPr>
          <p:nvPr userDrawn="1"/>
        </p:nvSpPr>
        <p:spPr bwMode="auto">
          <a:xfrm>
            <a:off x="762000" y="6588125"/>
            <a:ext cx="4495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SMART TRAINING RESOURCES INDIA PVT. LTD.</a:t>
            </a:r>
          </a:p>
        </p:txBody>
      </p:sp>
    </p:spTree>
    <p:extLst>
      <p:ext uri="{BB962C8B-B14F-4D97-AF65-F5344CB8AC3E}">
        <p14:creationId xmlns:p14="http://schemas.microsoft.com/office/powerpoint/2010/main" val="1250594805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76400"/>
            <a:ext cx="8229600" cy="4297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4130218953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2954725136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4696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8304" y="1905000"/>
            <a:ext cx="4994696" cy="1143001"/>
          </a:xfrm>
        </p:spPr>
        <p:txBody>
          <a:bodyPr anchor="b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148013"/>
            <a:ext cx="49530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09600" y="1371600"/>
            <a:ext cx="2971800" cy="39624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4171616148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297363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1923117265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2294898962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27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24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827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224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3424244335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4045872010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1256151116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2504422344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2486711932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762000" y="6588125"/>
            <a:ext cx="4495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SMART TRAINING RESOURCES INDIA PVT. LTD.</a:t>
            </a:r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6073775" y="6588125"/>
            <a:ext cx="29178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srgbClr val="7F7F7F"/>
                </a:solidFill>
                <a:latin typeface="Cambria" panose="02040503050406030204" pitchFamily="18" charset="0"/>
              </a:rPr>
              <a:t> </a:t>
            </a:r>
            <a:r>
              <a:rPr lang="en-US" sz="1200" dirty="0">
                <a:solidFill>
                  <a:srgbClr val="595959"/>
                </a:solidFill>
                <a:latin typeface="Cambria" panose="02040503050406030204" pitchFamily="18" charset="0"/>
              </a:rPr>
              <a:t>© 2018 SMART Training Resources Pvt. Ltd.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7" r:id="rId12"/>
  </p:sldLayoutIdLst>
  <p:transition spd="slow">
    <p:fade/>
  </p:transition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87549" y="3145115"/>
            <a:ext cx="4702302" cy="567771"/>
          </a:xfrm>
        </p:spPr>
        <p:txBody>
          <a:bodyPr/>
          <a:lstStyle/>
          <a:p>
            <a:r>
              <a:rPr lang="en-US" sz="3500" dirty="0" smtClean="0"/>
              <a:t>DXC</a:t>
            </a:r>
            <a:endParaRPr lang="en-IN" sz="3500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914400"/>
            <a:ext cx="8077200" cy="79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/>
              <a:t>8.	Some passages were there based on illegal drugs smuggling and based on this some questions.</a:t>
            </a:r>
          </a:p>
        </p:txBody>
      </p:sp>
    </p:spTree>
    <p:extLst>
      <p:ext uri="{BB962C8B-B14F-4D97-AF65-F5344CB8AC3E}">
        <p14:creationId xmlns:p14="http://schemas.microsoft.com/office/powerpoint/2010/main" val="36452518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914400"/>
            <a:ext cx="8077200" cy="79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/>
              <a:t>9.	Some Analogy Questions: some i do </a:t>
            </a:r>
            <a:r>
              <a:rPr lang="en-IN" sz="2000" dirty="0" err="1"/>
              <a:t>remeber</a:t>
            </a:r>
            <a:r>
              <a:rPr lang="en-IN" sz="2000" dirty="0"/>
              <a:t> like SYCOPHANTIC: FLATTER SILENT: QUIET others i don’t remember.</a:t>
            </a:r>
          </a:p>
        </p:txBody>
      </p:sp>
    </p:spTree>
    <p:extLst>
      <p:ext uri="{BB962C8B-B14F-4D97-AF65-F5344CB8AC3E}">
        <p14:creationId xmlns:p14="http://schemas.microsoft.com/office/powerpoint/2010/main" val="29668472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914400"/>
            <a:ext cx="8077200" cy="2290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/>
              <a:t>10.	Some questions based on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/>
              <a:t>	if f(x, 0) = x + 1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/>
              <a:t>	f(o, y) = y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/>
              <a:t>	f(x, y) = f(f(x, 0), f(2 * x – 1)) then find f(1, 1), f(2, 3), f(3, 0) </a:t>
            </a:r>
            <a:r>
              <a:rPr lang="en-IN" sz="2000" dirty="0" err="1"/>
              <a:t>etc</a:t>
            </a:r>
            <a:r>
              <a:rPr lang="en-IN" sz="2000" dirty="0"/>
              <a:t> and some relations based on this very easy </a:t>
            </a:r>
          </a:p>
        </p:txBody>
      </p:sp>
    </p:spTree>
    <p:extLst>
      <p:ext uri="{BB962C8B-B14F-4D97-AF65-F5344CB8AC3E}">
        <p14:creationId xmlns:p14="http://schemas.microsoft.com/office/powerpoint/2010/main" val="33781439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914400"/>
            <a:ext cx="8077200" cy="428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/>
              <a:t>11.	One question based on the average speed</a:t>
            </a:r>
          </a:p>
        </p:txBody>
      </p:sp>
    </p:spTree>
    <p:extLst>
      <p:ext uri="{BB962C8B-B14F-4D97-AF65-F5344CB8AC3E}">
        <p14:creationId xmlns:p14="http://schemas.microsoft.com/office/powerpoint/2010/main" val="20950893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914400"/>
            <a:ext cx="8077200" cy="79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/>
              <a:t>12.	One question based on Sudoku type very easy, can do it in one attempt.</a:t>
            </a:r>
          </a:p>
        </p:txBody>
      </p:sp>
    </p:spTree>
    <p:extLst>
      <p:ext uri="{BB962C8B-B14F-4D97-AF65-F5344CB8AC3E}">
        <p14:creationId xmlns:p14="http://schemas.microsoft.com/office/powerpoint/2010/main" val="17831655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9C68CF-FB51-4BF5-A51D-CAE0D36EA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3800" y="3243402"/>
            <a:ext cx="2376350" cy="4983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/>
              <a:t>Thank You …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060244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52434" y="3145115"/>
            <a:ext cx="5172532" cy="567771"/>
          </a:xfrm>
        </p:spPr>
        <p:txBody>
          <a:bodyPr/>
          <a:lstStyle/>
          <a:p>
            <a:r>
              <a:rPr lang="en-US" sz="3500" dirty="0" smtClean="0"/>
              <a:t>PLACEMENT-PAPER</a:t>
            </a:r>
            <a:endParaRPr lang="en-IN" sz="35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17698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914400"/>
            <a:ext cx="8077200" cy="3157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/>
              <a:t>1.	There are 3 piles of books on the table you need to arrange them in the self such that 1</a:t>
            </a:r>
            <a:r>
              <a:rPr lang="en-IN" sz="2000" baseline="30000" dirty="0"/>
              <a:t>st</a:t>
            </a:r>
            <a:r>
              <a:rPr lang="en-IN" sz="2000" dirty="0"/>
              <a:t> book of each pile gets placed on the self, what is the possible no of arrangements: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/>
              <a:t>	(a) 12!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/>
              <a:t>	(b) </a:t>
            </a:r>
            <a:r>
              <a:rPr lang="en-IN" sz="2000" baseline="30000" dirty="0"/>
              <a:t>12</a:t>
            </a:r>
            <a:r>
              <a:rPr lang="en-IN" sz="2000" dirty="0"/>
              <a:t>C</a:t>
            </a:r>
            <a:r>
              <a:rPr lang="en-IN" sz="2000" baseline="-25000" dirty="0"/>
              <a:t>3</a:t>
            </a:r>
            <a:r>
              <a:rPr lang="en-IN" sz="2000" dirty="0"/>
              <a:t> * </a:t>
            </a:r>
            <a:r>
              <a:rPr lang="en-IN" sz="2000" baseline="30000" dirty="0"/>
              <a:t>9</a:t>
            </a:r>
            <a:r>
              <a:rPr lang="en-IN" sz="2000" dirty="0"/>
              <a:t>C</a:t>
            </a:r>
            <a:r>
              <a:rPr lang="en-IN" sz="2000" baseline="-25000" dirty="0"/>
              <a:t>4</a:t>
            </a:r>
            <a:r>
              <a:rPr lang="en-IN" sz="2000" dirty="0"/>
              <a:t>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/>
              <a:t>	(c) 12</a:t>
            </a:r>
            <a:r>
              <a:rPr lang="en-IN" sz="2000" baseline="30000" dirty="0"/>
              <a:t>12</a:t>
            </a:r>
            <a:endParaRPr lang="en-IN" sz="2000" dirty="0"/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/>
              <a:t>	(d) None of these</a:t>
            </a:r>
          </a:p>
        </p:txBody>
      </p:sp>
    </p:spTree>
    <p:extLst>
      <p:ext uri="{BB962C8B-B14F-4D97-AF65-F5344CB8AC3E}">
        <p14:creationId xmlns:p14="http://schemas.microsoft.com/office/powerpoint/2010/main" val="12042064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914400"/>
            <a:ext cx="8077200" cy="2788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/>
              <a:t>2.	Price of a book increases 15% successively (</a:t>
            </a:r>
            <a:r>
              <a:rPr lang="en-IN" sz="2000" dirty="0" smtClean="0"/>
              <a:t>2 times</a:t>
            </a:r>
            <a:r>
              <a:rPr lang="en-IN" sz="2000" dirty="0"/>
              <a:t>) what is the new price of the book more compared to that of the old price: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/>
              <a:t>	(a) 32.25%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/>
              <a:t>	(b) 23.34%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/>
              <a:t>	(c) 36%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/>
              <a:t>	(d) 39%</a:t>
            </a:r>
          </a:p>
        </p:txBody>
      </p:sp>
    </p:spTree>
    <p:extLst>
      <p:ext uri="{BB962C8B-B14F-4D97-AF65-F5344CB8AC3E}">
        <p14:creationId xmlns:p14="http://schemas.microsoft.com/office/powerpoint/2010/main" val="23138679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914400"/>
            <a:ext cx="8077200" cy="116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/>
              <a:t>3.	There are 3 mixtures when mixed in the ratio of 3:4:5 price was 240. When mixed with 6:4:9 price was 340. What's the price when mixed in 5:6:8 ration price is _____________.</a:t>
            </a:r>
          </a:p>
        </p:txBody>
      </p:sp>
    </p:spTree>
    <p:extLst>
      <p:ext uri="{BB962C8B-B14F-4D97-AF65-F5344CB8AC3E}">
        <p14:creationId xmlns:p14="http://schemas.microsoft.com/office/powerpoint/2010/main" val="420616585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914400"/>
            <a:ext cx="8077200" cy="116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/>
              <a:t>4.	One question based on Venn Diagram.75 total no of students.25 don't know typing, 50 know shorthand. Then question were based on find no of students don’t knowing both etc.</a:t>
            </a:r>
          </a:p>
        </p:txBody>
      </p:sp>
    </p:spTree>
    <p:extLst>
      <p:ext uri="{BB962C8B-B14F-4D97-AF65-F5344CB8AC3E}">
        <p14:creationId xmlns:p14="http://schemas.microsoft.com/office/powerpoint/2010/main" val="39278122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914400"/>
            <a:ext cx="8077200" cy="2788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/>
              <a:t>5.	One person has 2 child. At least one of them was a girl. Then the Probability that 2 of the are girl is_____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/>
              <a:t>	(a) 1/2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/>
              <a:t>	(b) 1/4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/>
              <a:t>	(c) 0.36 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/>
              <a:t>	(d) 1</a:t>
            </a:r>
          </a:p>
        </p:txBody>
      </p:sp>
    </p:spTree>
    <p:extLst>
      <p:ext uri="{BB962C8B-B14F-4D97-AF65-F5344CB8AC3E}">
        <p14:creationId xmlns:p14="http://schemas.microsoft.com/office/powerpoint/2010/main" val="17512115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914400"/>
            <a:ext cx="8077200" cy="1536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/>
              <a:t>6.	Swati when get married to </a:t>
            </a:r>
            <a:r>
              <a:rPr lang="en-IN" sz="2000" dirty="0" err="1"/>
              <a:t>Jayanta</a:t>
            </a:r>
            <a:r>
              <a:rPr lang="en-IN" sz="2000" dirty="0"/>
              <a:t> her age was </a:t>
            </a:r>
            <a:r>
              <a:rPr lang="en-IN" sz="2000" dirty="0" smtClean="0"/>
              <a:t>3/4</a:t>
            </a:r>
            <a:r>
              <a:rPr lang="en-IN" sz="2000" baseline="30000" dirty="0" smtClean="0"/>
              <a:t>th</a:t>
            </a:r>
            <a:r>
              <a:rPr lang="en-IN" sz="2000" dirty="0" smtClean="0"/>
              <a:t>  </a:t>
            </a:r>
            <a:r>
              <a:rPr lang="en-IN" sz="2000" dirty="0"/>
              <a:t>of her husband's age. After 12 years her age became </a:t>
            </a:r>
            <a:r>
              <a:rPr lang="en-IN" sz="2000" dirty="0" smtClean="0"/>
              <a:t>5/6</a:t>
            </a:r>
            <a:r>
              <a:rPr lang="en-IN" sz="2000" baseline="30000" dirty="0" smtClean="0"/>
              <a:t>th</a:t>
            </a:r>
            <a:r>
              <a:rPr lang="en-IN" sz="2000" dirty="0" smtClean="0"/>
              <a:t> </a:t>
            </a:r>
            <a:r>
              <a:rPr lang="en-IN" sz="2000" dirty="0"/>
              <a:t>of her husband's age. Then what's the age of Swati when she got married?</a:t>
            </a:r>
          </a:p>
        </p:txBody>
      </p:sp>
    </p:spTree>
    <p:extLst>
      <p:ext uri="{BB962C8B-B14F-4D97-AF65-F5344CB8AC3E}">
        <p14:creationId xmlns:p14="http://schemas.microsoft.com/office/powerpoint/2010/main" val="22017440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914400"/>
            <a:ext cx="8077200" cy="428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/>
              <a:t>7.	y = MAX((</a:t>
            </a:r>
            <a:r>
              <a:rPr lang="en-IN" sz="2000" dirty="0" smtClean="0"/>
              <a:t>3x + y), (11x - y</a:t>
            </a:r>
            <a:r>
              <a:rPr lang="en-IN" sz="2000" dirty="0"/>
              <a:t>)) then what's the value of y?</a:t>
            </a:r>
          </a:p>
        </p:txBody>
      </p:sp>
    </p:spTree>
    <p:extLst>
      <p:ext uri="{BB962C8B-B14F-4D97-AF65-F5344CB8AC3E}">
        <p14:creationId xmlns:p14="http://schemas.microsoft.com/office/powerpoint/2010/main" val="108733807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heme/theme1.xml><?xml version="1.0" encoding="utf-8"?>
<a:theme xmlns:a="http://schemas.openxmlformats.org/drawingml/2006/main" name="Smart_pp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3" id="{F1E59B11-9CF5-4456-816A-FC69754ED7CC}" vid="{26E5F4DA-0996-4936-87C6-2D7B297F8B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</Words>
  <Application>Microsoft Office PowerPoint</Application>
  <PresentationFormat>On-screen Show (4:3)</PresentationFormat>
  <Paragraphs>45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Smart_ppt_Theme</vt:lpstr>
      <vt:lpstr>DXC</vt:lpstr>
      <vt:lpstr>PLACEMENT-PAPER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2016-08-04T05:36:12Z</dcterms:created>
  <dcterms:modified xsi:type="dcterms:W3CDTF">2021-06-05T04:48:59Z</dcterms:modified>
</cp:coreProperties>
</file>